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6EC_7997C59A.xml" ContentType="application/vnd.ms-powerpoint.comments+xml"/>
  <Override PartName="/ppt/notesSlides/notesSlide5.xml" ContentType="application/vnd.openxmlformats-officedocument.presentationml.notesSlide+xml"/>
  <Override PartName="/ppt/comments/modernComment_A28_25CA866D.xml" ContentType="application/vnd.ms-powerpoint.comments+xml"/>
  <Override PartName="/ppt/notesSlides/notesSlide6.xml" ContentType="application/vnd.openxmlformats-officedocument.presentationml.notesSlide+xml"/>
  <Override PartName="/ppt/comments/modernComment_761_3785C3B5.xml" ContentType="application/vnd.ms-powerpoint.comments+xml"/>
  <Override PartName="/ppt/notesSlides/notesSlide7.xml" ContentType="application/vnd.openxmlformats-officedocument.presentationml.notesSlide+xml"/>
  <Override PartName="/ppt/comments/modernComment_771_6CA59BA.xml" ContentType="application/vnd.ms-powerpoint.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modernComment_A29_CE6537B7.xml" ContentType="application/vnd.ms-powerpoint.comments+xml"/>
  <Override PartName="/ppt/notesSlides/notesSlide10.xml" ContentType="application/vnd.openxmlformats-officedocument.presentationml.notesSlide+xml"/>
  <Override PartName="/ppt/comments/modernComment_11D_0.xml" ContentType="application/vnd.ms-powerpoint.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6F0_9857781D.xml" ContentType="application/vnd.ms-powerpoint.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modernComment_772_12398DC1.xml" ContentType="application/vnd.ms-powerpoint.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modernComment_A2A_74F9C8CB.xml" ContentType="application/vnd.ms-powerpoint.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modernComment_A2B_FA87E0DC.xml" ContentType="application/vnd.ms-powerpoint.comment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modernComment_A2C_4997BB68.xml" ContentType="application/vnd.ms-powerpoint.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modernComment_A2E_4628B4B9.xml" ContentType="application/vnd.ms-powerpoint.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omments/modernComment_A2D_930E4889.xml" ContentType="application/vnd.ms-powerpoint.comment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omments/modernComment_A2F_A8005959.xml" ContentType="application/vnd.ms-powerpoint.comment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30.xml" ContentType="application/vnd.openxmlformats-officedocument.presentationml.notesSlide+xml"/>
  <Override PartName="/ppt/comments/modernComment_74E_8A4BB011.xml" ContentType="application/vnd.ms-powerpoint.comment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omments/modernComment_120_0.xml" ContentType="application/vnd.ms-powerpoint.comments+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omments/modernComment_121_0.xml" ContentType="application/vnd.ms-powerpoint.comments+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omments/modernComment_123_0.xml" ContentType="application/vnd.ms-powerpoint.comments+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comments/modernComment_122_0.xml" ContentType="application/vnd.ms-powerpoint.comments+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omments/modernComment_775_104C353D.xml" ContentType="application/vnd.ms-powerpoint.comment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omments/modernComment_127_0.xml" ContentType="application/vnd.ms-powerpoint.comments+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comments/modernComment_777_2E42CA79.xml" ContentType="application/vnd.ms-powerpoint.comments+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comments/modernComment_129_0.xml" ContentType="application/vnd.ms-powerpoint.comments+xml"/>
  <Override PartName="/ppt/notesSlides/notesSlide5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4"/>
    <p:sldMasterId id="2147483779" r:id="rId5"/>
  </p:sldMasterIdLst>
  <p:notesMasterIdLst>
    <p:notesMasterId r:id="rId65"/>
  </p:notesMasterIdLst>
  <p:sldIdLst>
    <p:sldId id="2076138454" r:id="rId6"/>
    <p:sldId id="2598" r:id="rId7"/>
    <p:sldId id="2076138491" r:id="rId8"/>
    <p:sldId id="1885" r:id="rId9"/>
    <p:sldId id="1772" r:id="rId10"/>
    <p:sldId id="2600" r:id="rId11"/>
    <p:sldId id="1889" r:id="rId12"/>
    <p:sldId id="1905" r:id="rId13"/>
    <p:sldId id="2599" r:id="rId14"/>
    <p:sldId id="2601" r:id="rId15"/>
    <p:sldId id="285" r:id="rId16"/>
    <p:sldId id="2076138467" r:id="rId17"/>
    <p:sldId id="1776" r:id="rId18"/>
    <p:sldId id="2076138468" r:id="rId19"/>
    <p:sldId id="1906" r:id="rId20"/>
    <p:sldId id="2076138469" r:id="rId21"/>
    <p:sldId id="2602" r:id="rId22"/>
    <p:sldId id="2076138470" r:id="rId23"/>
    <p:sldId id="2603" r:id="rId24"/>
    <p:sldId id="2076138471" r:id="rId25"/>
    <p:sldId id="2604" r:id="rId26"/>
    <p:sldId id="2076138472" r:id="rId27"/>
    <p:sldId id="2606" r:id="rId28"/>
    <p:sldId id="2076138473" r:id="rId29"/>
    <p:sldId id="2605" r:id="rId30"/>
    <p:sldId id="2076138474" r:id="rId31"/>
    <p:sldId id="2607" r:id="rId32"/>
    <p:sldId id="2076138475" r:id="rId33"/>
    <p:sldId id="2609" r:id="rId34"/>
    <p:sldId id="2076138476" r:id="rId35"/>
    <p:sldId id="1870" r:id="rId36"/>
    <p:sldId id="2076138477" r:id="rId37"/>
    <p:sldId id="2608" r:id="rId38"/>
    <p:sldId id="2076138478" r:id="rId39"/>
    <p:sldId id="288" r:id="rId40"/>
    <p:sldId id="2076138479" r:id="rId41"/>
    <p:sldId id="289" r:id="rId42"/>
    <p:sldId id="2076138480" r:id="rId43"/>
    <p:sldId id="1908" r:id="rId44"/>
    <p:sldId id="2076138481" r:id="rId45"/>
    <p:sldId id="291" r:id="rId46"/>
    <p:sldId id="2076138482" r:id="rId47"/>
    <p:sldId id="290" r:id="rId48"/>
    <p:sldId id="2076138483" r:id="rId49"/>
    <p:sldId id="1909" r:id="rId50"/>
    <p:sldId id="2076138484" r:id="rId51"/>
    <p:sldId id="1907" r:id="rId52"/>
    <p:sldId id="2076138485" r:id="rId53"/>
    <p:sldId id="295" r:id="rId54"/>
    <p:sldId id="2076138486" r:id="rId55"/>
    <p:sldId id="1911" r:id="rId56"/>
    <p:sldId id="2076138487" r:id="rId57"/>
    <p:sldId id="296" r:id="rId58"/>
    <p:sldId id="2076138488" r:id="rId59"/>
    <p:sldId id="1887" r:id="rId60"/>
    <p:sldId id="2076138489" r:id="rId61"/>
    <p:sldId id="297" r:id="rId62"/>
    <p:sldId id="2076138490" r:id="rId63"/>
    <p:sldId id="2076138457" r:id="rId64"/>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CEF4A92-BADB-8E6D-5B74-87687270D998}" name="Henry Sierk (Aquent LLC)" initials="HL" userId="S::v-henrysierk@microsoft.com::44cfbc11-15f7-4712-9d92-2e6e99ef7552" providerId="AD"/>
  <p188:author id="{F0199CD8-00F6-9F2B-B525-92533B34E0F8}" name="Adi Weisberg" initials="AW" userId="S::adiw@microsoft.com::2ed564a6-fb93-4b57-969b-4d5de76f68fd"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3B01"/>
    <a:srgbClr val="F3F3F3"/>
    <a:srgbClr val="0078D4"/>
    <a:srgbClr val="5B84ED"/>
    <a:srgbClr val="F9F9F9"/>
    <a:srgbClr val="3F77CE"/>
    <a:srgbClr val="50E6FF"/>
    <a:srgbClr val="FFFFFF"/>
    <a:srgbClr val="4A4868"/>
    <a:srgbClr val="B09A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A53EB1-4CA1-471C-92D8-0F09422B6761}" v="9" dt="2021-03-22T19:20:38.933"/>
    <p1510:client id="{FE307D49-DFC6-4322-B4AD-BA693363A5E1}" v="1" dt="2021-03-22T19:26:37.691"/>
  </p1510:revLst>
</p1510:revInfo>
</file>

<file path=ppt/tableStyles.xml><?xml version="1.0" encoding="utf-8"?>
<a:tblStyleLst xmlns:a="http://schemas.openxmlformats.org/drawingml/2006/main" def="{5C22544A-7EE6-4342-B048-85BDC9FD1C3A}">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60" autoAdjust="0"/>
    <p:restoredTop sz="91054" autoAdjust="0"/>
  </p:normalViewPr>
  <p:slideViewPr>
    <p:cSldViewPr snapToGrid="0">
      <p:cViewPr varScale="1">
        <p:scale>
          <a:sx n="75" d="100"/>
          <a:sy n="75" d="100"/>
        </p:scale>
        <p:origin x="54" y="348"/>
      </p:cViewPr>
      <p:guideLst/>
    </p:cSldViewPr>
  </p:slideViewPr>
  <p:outlineViewPr>
    <p:cViewPr>
      <p:scale>
        <a:sx n="33" d="100"/>
        <a:sy n="33" d="100"/>
      </p:scale>
      <p:origin x="0" y="-2532"/>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theme" Target="theme/theme1.xml"/><Relationship Id="rId7" Type="http://schemas.openxmlformats.org/officeDocument/2006/relationships/slide" Target="slides/slide2.xml"/><Relationship Id="rId71"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72" Type="http://schemas.microsoft.com/office/2018/10/relationships/authors" Target="author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it Baron" userId="S::ambaron@microsoft.com::9ca6659f-8071-42aa-97bf-c0c0294da6ee" providerId="AD" clId="Web-{FE307D49-DFC6-4322-B4AD-BA693363A5E1}"/>
    <pc:docChg chg="delSld">
      <pc:chgData name="Amit Baron" userId="S::ambaron@microsoft.com::9ca6659f-8071-42aa-97bf-c0c0294da6ee" providerId="AD" clId="Web-{FE307D49-DFC6-4322-B4AD-BA693363A5E1}" dt="2021-03-22T19:26:37.691" v="0"/>
      <pc:docMkLst>
        <pc:docMk/>
      </pc:docMkLst>
      <pc:sldChg chg="del">
        <pc:chgData name="Amit Baron" userId="S::ambaron@microsoft.com::9ca6659f-8071-42aa-97bf-c0c0294da6ee" providerId="AD" clId="Web-{FE307D49-DFC6-4322-B4AD-BA693363A5E1}" dt="2021-03-22T19:26:37.691" v="0"/>
        <pc:sldMkLst>
          <pc:docMk/>
          <pc:sldMk cId="2466138805" sldId="2076138466"/>
        </pc:sldMkLst>
      </pc:sldChg>
    </pc:docChg>
  </pc:docChgLst>
  <pc:docChgLst>
    <pc:chgData name="Amit Baron" userId="S::ambaron@microsoft.com::9ca6659f-8071-42aa-97bf-c0c0294da6ee" providerId="AD" clId="Web-{2BA53EB1-4CA1-471C-92D8-0F09422B6761}"/>
    <pc:docChg chg="delSld">
      <pc:chgData name="Amit Baron" userId="S::ambaron@microsoft.com::9ca6659f-8071-42aa-97bf-c0c0294da6ee" providerId="AD" clId="Web-{2BA53EB1-4CA1-471C-92D8-0F09422B6761}" dt="2021-03-22T19:20:38.933" v="8"/>
      <pc:docMkLst>
        <pc:docMk/>
      </pc:docMkLst>
      <pc:sldChg chg="del">
        <pc:chgData name="Amit Baron" userId="S::ambaron@microsoft.com::9ca6659f-8071-42aa-97bf-c0c0294da6ee" providerId="AD" clId="Web-{2BA53EB1-4CA1-471C-92D8-0F09422B6761}" dt="2021-03-22T19:20:17.698" v="0"/>
        <pc:sldMkLst>
          <pc:docMk/>
          <pc:sldMk cId="2336616198" sldId="2597"/>
        </pc:sldMkLst>
      </pc:sldChg>
      <pc:sldChg chg="del">
        <pc:chgData name="Amit Baron" userId="S::ambaron@microsoft.com::9ca6659f-8071-42aa-97bf-c0c0294da6ee" providerId="AD" clId="Web-{2BA53EB1-4CA1-471C-92D8-0F09422B6761}" dt="2021-03-22T19:20:20.276" v="1"/>
        <pc:sldMkLst>
          <pc:docMk/>
          <pc:sldMk cId="1757632563" sldId="2076138458"/>
        </pc:sldMkLst>
      </pc:sldChg>
      <pc:sldChg chg="del">
        <pc:chgData name="Amit Baron" userId="S::ambaron@microsoft.com::9ca6659f-8071-42aa-97bf-c0c0294da6ee" providerId="AD" clId="Web-{2BA53EB1-4CA1-471C-92D8-0F09422B6761}" dt="2021-03-22T19:20:29.386" v="2"/>
        <pc:sldMkLst>
          <pc:docMk/>
          <pc:sldMk cId="2581543460" sldId="2076138459"/>
        </pc:sldMkLst>
      </pc:sldChg>
      <pc:sldChg chg="del">
        <pc:chgData name="Amit Baron" userId="S::ambaron@microsoft.com::9ca6659f-8071-42aa-97bf-c0c0294da6ee" providerId="AD" clId="Web-{2BA53EB1-4CA1-471C-92D8-0F09422B6761}" dt="2021-03-22T19:20:29.917" v="3"/>
        <pc:sldMkLst>
          <pc:docMk/>
          <pc:sldMk cId="0" sldId="2076138460"/>
        </pc:sldMkLst>
      </pc:sldChg>
      <pc:sldChg chg="del">
        <pc:chgData name="Amit Baron" userId="S::ambaron@microsoft.com::9ca6659f-8071-42aa-97bf-c0c0294da6ee" providerId="AD" clId="Web-{2BA53EB1-4CA1-471C-92D8-0F09422B6761}" dt="2021-03-22T19:20:29.917" v="4"/>
        <pc:sldMkLst>
          <pc:docMk/>
          <pc:sldMk cId="1997719260" sldId="2076138461"/>
        </pc:sldMkLst>
      </pc:sldChg>
      <pc:sldChg chg="del">
        <pc:chgData name="Amit Baron" userId="S::ambaron@microsoft.com::9ca6659f-8071-42aa-97bf-c0c0294da6ee" providerId="AD" clId="Web-{2BA53EB1-4CA1-471C-92D8-0F09422B6761}" dt="2021-03-22T19:20:29.933" v="5"/>
        <pc:sldMkLst>
          <pc:docMk/>
          <pc:sldMk cId="3796360207" sldId="2076138462"/>
        </pc:sldMkLst>
      </pc:sldChg>
      <pc:sldChg chg="del">
        <pc:chgData name="Amit Baron" userId="S::ambaron@microsoft.com::9ca6659f-8071-42aa-97bf-c0c0294da6ee" providerId="AD" clId="Web-{2BA53EB1-4CA1-471C-92D8-0F09422B6761}" dt="2021-03-22T19:20:38.339" v="6"/>
        <pc:sldMkLst>
          <pc:docMk/>
          <pc:sldMk cId="3898492791" sldId="2076138463"/>
        </pc:sldMkLst>
      </pc:sldChg>
      <pc:sldChg chg="del">
        <pc:chgData name="Amit Baron" userId="S::ambaron@microsoft.com::9ca6659f-8071-42aa-97bf-c0c0294da6ee" providerId="AD" clId="Web-{2BA53EB1-4CA1-471C-92D8-0F09422B6761}" dt="2021-03-22T19:20:38.542" v="7"/>
        <pc:sldMkLst>
          <pc:docMk/>
          <pc:sldMk cId="4140869702" sldId="2076138464"/>
        </pc:sldMkLst>
      </pc:sldChg>
      <pc:sldChg chg="del">
        <pc:chgData name="Amit Baron" userId="S::ambaron@microsoft.com::9ca6659f-8071-42aa-97bf-c0c0294da6ee" providerId="AD" clId="Web-{2BA53EB1-4CA1-471C-92D8-0F09422B6761}" dt="2021-03-22T19:20:38.933" v="8"/>
        <pc:sldMkLst>
          <pc:docMk/>
          <pc:sldMk cId="21520149" sldId="2076138465"/>
        </pc:sldMkLst>
      </pc:sldChg>
    </pc:docChg>
  </pc:docChgLst>
</pc:chgInfo>
</file>

<file path=ppt/comments/modernComment_11D_0.xml><?xml version="1.0" encoding="utf-8"?>
<p188:cmLst xmlns:a="http://schemas.openxmlformats.org/drawingml/2006/main" xmlns:r="http://schemas.openxmlformats.org/officeDocument/2006/relationships" xmlns:p188="http://schemas.microsoft.com/office/powerpoint/2018/8/main">
  <p188:cm id="{F079FEE0-B6B1-4D49-9ABF-0A689DD95749}" authorId="{FCEF4A92-BADB-8E6D-5B74-87687270D998}" created="2021-01-07T21:04:35.985">
    <ac:deMkLst xmlns:ac="http://schemas.microsoft.com/office/drawing/2013/main/command">
      <pc:docMk xmlns:pc="http://schemas.microsoft.com/office/powerpoint/2013/main/command"/>
      <pc:sldMk xmlns:pc="http://schemas.microsoft.com/office/powerpoint/2013/main/command" cId="0" sldId="285"/>
      <ac:spMk id="9" creationId="{03A979E3-16DB-4E7A-855B-49EB394D1C91}"/>
    </ac:deMkLst>
    <p188:replyLst>
      <p188:reply id="{5F2ACC1D-0F86-4750-ACB8-0D33CD3C9AB0}" authorId="{FCEF4A92-BADB-8E6D-5B74-87687270D998}" created="2021-01-07T21:06:38.441">
        <p188:txBody>
          <a:bodyPr/>
          <a:lstStyle/>
          <a:p>
            <a:r>
              <a:rPr lang="en-US"/>
              <a:t>XSense -&gt; Sensor</a:t>
            </a:r>
          </a:p>
        </p188:txBody>
      </p188:reply>
      <p188:reply id="{D3D43A8D-B421-4561-A706-448996FB5106}" authorId="{FCEF4A92-BADB-8E6D-5B74-87687270D998}" created="2021-01-08T22:37:04.182">
        <p188:txBody>
          <a:bodyPr/>
          <a:lstStyle/>
          <a:p>
            <a:r>
              <a:rPr lang="en-US"/>
              <a:t>Blue color for services and ports</a:t>
            </a:r>
          </a:p>
        </p188:txBody>
      </p188:reply>
      <p188:reply id="{E9285D71-974C-4C64-A348-995D91017527}" authorId="{FCEF4A92-BADB-8E6D-5B74-87687270D998}" created="2021-01-08T22:44:50.356">
        <p188:txBody>
          <a:bodyPr/>
          <a:lstStyle/>
          <a:p>
            <a:r>
              <a:rPr lang="en-US"/>
              <a:t>Change number from 3. to 4.</a:t>
            </a:r>
          </a:p>
        </p188:txBody>
      </p188:reply>
      <p188:reply id="{80D99D93-DE4C-408A-B719-0B1EF3680EB8}" authorId="{F0199CD8-00F6-9F2B-B525-92533B34E0F8}" created="2021-01-10T16:05:57.681">
        <p188:txBody>
          <a:bodyPr/>
          <a:lstStyle/>
          <a:p>
            <a:r>
              <a:rPr lang="en-US"/>
              <a:t>reverted back  step # acc. to slide 6</a:t>
            </a:r>
          </a:p>
        </p188:txBody>
      </p188:reply>
    </p188:replyLst>
    <p188:txBody>
      <a:bodyPr/>
      <a:lstStyle/>
      <a:p>
        <a:r>
          <a:rPr lang="en-US"/>
          <a:t>foreach -&gt; for each</a:t>
        </a:r>
      </a:p>
    </p188:txBody>
  </p188:cm>
</p188:cmLst>
</file>

<file path=ppt/comments/modernComment_120_0.xml><?xml version="1.0" encoding="utf-8"?>
<p188:cmLst xmlns:a="http://schemas.openxmlformats.org/drawingml/2006/main" xmlns:r="http://schemas.openxmlformats.org/officeDocument/2006/relationships" xmlns:p188="http://schemas.microsoft.com/office/powerpoint/2018/8/main">
  <p188:cm id="{504FB54E-999F-441A-98F2-B318F6800740}" authorId="{FCEF4A92-BADB-8E6D-5B74-87687270D998}" created="2021-01-07T21:36:11.772">
    <ac:deMkLst xmlns:ac="http://schemas.microsoft.com/office/drawing/2013/main/command">
      <pc:docMk xmlns:pc="http://schemas.microsoft.com/office/powerpoint/2013/main/command"/>
      <pc:sldMk xmlns:pc="http://schemas.microsoft.com/office/powerpoint/2013/main/command" cId="0" sldId="288"/>
      <ac:spMk id="2738" creationId="{00000000-0000-0000-0000-000000000000}"/>
    </ac:deMkLst>
    <p188:txBody>
      <a:bodyPr/>
      <a:lstStyle/>
      <a:p>
        <a:r>
          <a:rPr lang="en-US"/>
          <a:t>Added word check in heading</a:t>
        </a:r>
      </a:p>
    </p188:txBody>
  </p188:cm>
</p188:cmLst>
</file>

<file path=ppt/comments/modernComment_121_0.xml><?xml version="1.0" encoding="utf-8"?>
<p188:cmLst xmlns:a="http://schemas.openxmlformats.org/drawingml/2006/main" xmlns:r="http://schemas.openxmlformats.org/officeDocument/2006/relationships" xmlns:p188="http://schemas.microsoft.com/office/powerpoint/2018/8/main">
  <p188:cm id="{CF5CF3A7-C280-4E9C-A111-A670F73CFB6C}" authorId="{FCEF4A92-BADB-8E6D-5B74-87687270D998}" created="2021-01-07T21:37:05.335">
    <ac:deMkLst xmlns:ac="http://schemas.microsoft.com/office/drawing/2013/main/command">
      <pc:docMk xmlns:pc="http://schemas.microsoft.com/office/powerpoint/2013/main/command"/>
      <pc:sldMk xmlns:pc="http://schemas.microsoft.com/office/powerpoint/2013/main/command" cId="0" sldId="289"/>
      <ac:spMk id="2751" creationId="{00000000-0000-0000-0000-000000000000}"/>
    </ac:deMkLst>
    <p188:txBody>
      <a:bodyPr/>
      <a:lstStyle/>
      <a:p>
        <a:r>
          <a:rPr lang="en-US"/>
          <a:t>Added word checks in heading</a:t>
        </a:r>
      </a:p>
    </p188:txBody>
  </p188:cm>
</p188:cmLst>
</file>

<file path=ppt/comments/modernComment_122_0.xml><?xml version="1.0" encoding="utf-8"?>
<p188:cmLst xmlns:a="http://schemas.openxmlformats.org/drawingml/2006/main" xmlns:r="http://schemas.openxmlformats.org/officeDocument/2006/relationships" xmlns:p188="http://schemas.microsoft.com/office/powerpoint/2018/8/main">
  <p188:cm id="{D0D3D679-647D-47AA-A179-F213F70E8F2A}" authorId="{FCEF4A92-BADB-8E6D-5B74-87687270D998}" created="2021-01-08T23:19:20.310">
    <ac:deMkLst xmlns:ac="http://schemas.microsoft.com/office/drawing/2013/main/command">
      <pc:docMk xmlns:pc="http://schemas.microsoft.com/office/powerpoint/2013/main/command"/>
      <pc:sldMk xmlns:pc="http://schemas.microsoft.com/office/powerpoint/2013/main/command" cId="0" sldId="290"/>
      <ac:spMk id="2762" creationId="{00000000-0000-0000-0000-000000000000}"/>
    </ac:deMkLst>
    <p188:txBody>
      <a:bodyPr/>
      <a:lstStyle/>
      <a:p>
        <a:r>
          <a:rPr lang="en-US"/>
          <a:t>4. -&gt; 3.</a:t>
        </a:r>
      </a:p>
    </p188:txBody>
  </p188:cm>
</p188:cmLst>
</file>

<file path=ppt/comments/modernComment_123_0.xml><?xml version="1.0" encoding="utf-8"?>
<p188:cmLst xmlns:a="http://schemas.openxmlformats.org/drawingml/2006/main" xmlns:r="http://schemas.openxmlformats.org/officeDocument/2006/relationships" xmlns:p188="http://schemas.microsoft.com/office/powerpoint/2018/8/main">
  <p188:cm id="{9A4F4AA2-B3FF-4C3E-B707-7740CAD5B211}" authorId="{FCEF4A92-BADB-8E6D-5B74-87687270D998}" created="2021-01-08T23:17:19.801">
    <ac:deMkLst xmlns:ac="http://schemas.microsoft.com/office/drawing/2013/main/command">
      <pc:docMk xmlns:pc="http://schemas.microsoft.com/office/powerpoint/2013/main/command"/>
      <pc:sldMk xmlns:pc="http://schemas.microsoft.com/office/powerpoint/2013/main/command" cId="0" sldId="291"/>
      <ac:spMk id="2774" creationId="{00000000-0000-0000-0000-000000000000}"/>
    </ac:deMkLst>
    <p188:txBody>
      <a:bodyPr/>
      <a:lstStyle/>
      <a:p>
        <a:r>
          <a:rPr lang="en-US"/>
          <a:t>3. -&gt; 2.</a:t>
        </a:r>
      </a:p>
    </p188:txBody>
  </p188:cm>
</p188:cmLst>
</file>

<file path=ppt/comments/modernComment_127_0.xml><?xml version="1.0" encoding="utf-8"?>
<p188:cmLst xmlns:a="http://schemas.openxmlformats.org/drawingml/2006/main" xmlns:r="http://schemas.openxmlformats.org/officeDocument/2006/relationships" xmlns:p188="http://schemas.microsoft.com/office/powerpoint/2018/8/main">
  <p188:cm id="{1F1475D8-8D4B-4A6E-994D-14651ED4B7A7}" authorId="{FCEF4A92-BADB-8E6D-5B74-87687270D998}" created="2021-01-07T21:52:02.148">
    <ac:deMkLst xmlns:ac="http://schemas.microsoft.com/office/drawing/2013/main/command">
      <pc:docMk xmlns:pc="http://schemas.microsoft.com/office/powerpoint/2013/main/command"/>
      <pc:sldMk xmlns:pc="http://schemas.microsoft.com/office/powerpoint/2013/main/command" cId="0" sldId="295"/>
      <ac:spMk id="2823" creationId="{00000000-0000-0000-0000-000000000000}"/>
    </ac:deMkLst>
    <p188:replyLst>
      <p188:reply id="{239E5D6D-2084-448D-B9AA-626329BB9167}" authorId="{FCEF4A92-BADB-8E6D-5B74-87687270D998}" created="2021-01-07T21:52:24.586">
        <p188:txBody>
          <a:bodyPr/>
          <a:lstStyle/>
          <a:p>
            <a:r>
              <a:rPr lang="en-US"/>
              <a:t>diferent -&gt; different</a:t>
            </a:r>
          </a:p>
        </p188:txBody>
      </p188:reply>
    </p188:replyLst>
    <p188:txBody>
      <a:bodyPr/>
      <a:lstStyle/>
      <a:p>
        <a:r>
          <a:rPr lang="en-US"/>
          <a:t>Assts -&gt; Assets</a:t>
        </a:r>
      </a:p>
    </p188:txBody>
  </p188:cm>
</p188:cmLst>
</file>

<file path=ppt/comments/modernComment_129_0.xml><?xml version="1.0" encoding="utf-8"?>
<p188:cmLst xmlns:a="http://schemas.openxmlformats.org/drawingml/2006/main" xmlns:r="http://schemas.openxmlformats.org/officeDocument/2006/relationships" xmlns:p188="http://schemas.microsoft.com/office/powerpoint/2018/8/main">
  <p188:cm id="{4057EC09-47C4-4FD1-B96F-9206F4481AC3}" authorId="{FCEF4A92-BADB-8E6D-5B74-87687270D998}" created="2021-01-07T21:57:07.263">
    <ac:deMkLst xmlns:ac="http://schemas.microsoft.com/office/drawing/2013/main/command">
      <pc:docMk xmlns:pc="http://schemas.microsoft.com/office/powerpoint/2013/main/command"/>
      <pc:sldMk xmlns:pc="http://schemas.microsoft.com/office/powerpoint/2013/main/command" cId="0" sldId="297"/>
      <ac:spMk id="2842" creationId="{00000000-0000-0000-0000-000000000000}"/>
    </ac:deMkLst>
    <p188:txBody>
      <a:bodyPr/>
      <a:lstStyle/>
      <a:p>
        <a:r>
          <a:rPr lang="en-US"/>
          <a:t>Change XSense to sensor</a:t>
        </a:r>
      </a:p>
    </p188:txBody>
  </p188:cm>
</p188:cmLst>
</file>

<file path=ppt/comments/modernComment_6EC_7997C59A.xml><?xml version="1.0" encoding="utf-8"?>
<p188:cmLst xmlns:a="http://schemas.openxmlformats.org/drawingml/2006/main" xmlns:r="http://schemas.openxmlformats.org/officeDocument/2006/relationships" xmlns:p188="http://schemas.microsoft.com/office/powerpoint/2018/8/main">
  <p188:cm id="{E5502266-4B4B-43C9-894B-FAAA85A2D375}" authorId="{F0199CD8-00F6-9F2B-B525-92533B34E0F8}" status="resolved" created="2021-01-06T20:15:54.472" complete="100000">
    <pc:sldMkLst xmlns:pc="http://schemas.microsoft.com/office/powerpoint/2013/main/command">
      <pc:docMk/>
      <pc:sldMk cId="2039989658" sldId="1772"/>
    </pc:sldMkLst>
    <p188:txBody>
      <a:bodyPr/>
      <a:lstStyle/>
      <a:p>
        <a:r>
          <a:rPr lang="en-US"/>
          <a:t>Choose this slide or the following, both describe the same process</a:t>
        </a:r>
      </a:p>
    </p188:txBody>
  </p188:cm>
</p188:cmLst>
</file>

<file path=ppt/comments/modernComment_6F0_9857781D.xml><?xml version="1.0" encoding="utf-8"?>
<p188:cmLst xmlns:a="http://schemas.openxmlformats.org/drawingml/2006/main" xmlns:r="http://schemas.openxmlformats.org/officeDocument/2006/relationships" xmlns:p188="http://schemas.microsoft.com/office/powerpoint/2018/8/main">
  <p188:cm id="{931775BF-5AFB-47F7-A236-702296DE8972}" authorId="{FCEF4A92-BADB-8E6D-5B74-87687270D998}" created="2021-01-07T21:08:08.037">
    <pc:sldMkLst xmlns:pc="http://schemas.microsoft.com/office/powerpoint/2013/main/command">
      <pc:docMk/>
      <pc:sldMk cId="2555869213" sldId="1776"/>
    </pc:sldMkLst>
    <p188:replyLst>
      <p188:reply id="{89898D4C-5EEF-41E7-A324-0428A022962E}" authorId="{FCEF4A92-BADB-8E6D-5B74-87687270D998}" created="2021-01-07T21:08:45.475">
        <p188:txBody>
          <a:bodyPr/>
          <a:lstStyle/>
          <a:p>
            <a:r>
              <a:rPr lang="en-US"/>
              <a:t>Is it supposed to be bandwidth?</a:t>
            </a:r>
          </a:p>
        </p188:txBody>
      </p188:reply>
    </p188:replyLst>
    <p188:txBody>
      <a:bodyPr/>
      <a:lstStyle/>
      <a:p>
        <a:r>
          <a:rPr lang="en-US"/>
          <a:t>What do you mean by B/W?</a:t>
        </a:r>
      </a:p>
    </p188:txBody>
  </p188:cm>
</p188:cmLst>
</file>

<file path=ppt/comments/modernComment_74E_8A4BB011.xml><?xml version="1.0" encoding="utf-8"?>
<p188:cmLst xmlns:a="http://schemas.openxmlformats.org/drawingml/2006/main" xmlns:r="http://schemas.openxmlformats.org/officeDocument/2006/relationships" xmlns:p188="http://schemas.microsoft.com/office/powerpoint/2018/8/main">
  <p188:cm id="{5F139EED-DAB9-4F5E-8CEF-D86B90E7CBEC}" authorId="{FCEF4A92-BADB-8E6D-5B74-87687270D998}" created="2021-01-07T21:28:56.201">
    <ac:deMkLst xmlns:ac="http://schemas.microsoft.com/office/drawing/2013/main/command">
      <pc:docMk xmlns:pc="http://schemas.microsoft.com/office/powerpoint/2013/main/command"/>
      <pc:sldMk xmlns:pc="http://schemas.microsoft.com/office/powerpoint/2013/main/command" cId="2320216081" sldId="1870"/>
      <ac:spMk id="3" creationId="{84E45ACD-81D0-4B21-9DCF-19F1AF22369B}"/>
    </ac:deMkLst>
    <p188:replyLst>
      <p188:reply id="{25E0204E-8682-4306-99B8-30077901C4B1}" authorId="{FCEF4A92-BADB-8E6D-5B74-87687270D998}" created="2021-01-08T23:07:19.426">
        <p188:txBody>
          <a:bodyPr/>
          <a:lstStyle/>
          <a:p>
            <a:r>
              <a:rPr lang="en-US"/>
              <a:t>made commands clear by changing font and color</a:t>
            </a:r>
          </a:p>
        </p188:txBody>
      </p188:reply>
    </p188:replyLst>
    <p188:txBody>
      <a:bodyPr/>
      <a:lstStyle/>
      <a:p>
        <a:r>
          <a:rPr lang="en-US"/>
          <a:t>Line 5, change appliance to sensor.</a:t>
        </a:r>
      </a:p>
    </p188:txBody>
  </p188:cm>
</p188:cmLst>
</file>

<file path=ppt/comments/modernComment_761_3785C3B5.xml><?xml version="1.0" encoding="utf-8"?>
<p188:cmLst xmlns:a="http://schemas.openxmlformats.org/drawingml/2006/main" xmlns:r="http://schemas.openxmlformats.org/officeDocument/2006/relationships" xmlns:p188="http://schemas.microsoft.com/office/powerpoint/2018/8/main">
  <p188:cm id="{F4DFAF04-BA59-4B65-AFB3-B383B6EA2747}" authorId="{F0199CD8-00F6-9F2B-B525-92533B34E0F8}" created="2021-01-03T13:26:54.570">
    <ac:deMkLst xmlns:ac="http://schemas.microsoft.com/office/drawing/2013/main/command">
      <pc:docMk xmlns:pc="http://schemas.microsoft.com/office/powerpoint/2013/main/command"/>
      <pc:sldMk xmlns:pc="http://schemas.microsoft.com/office/powerpoint/2013/main/command" cId="931513269" sldId="1889"/>
      <ac:spMk id="6" creationId="{51CB584E-5A4D-415D-A6B3-141F378DFF69}"/>
    </ac:deMkLst>
    <p188:replyLst>
      <p188:reply id="{26926430-04FC-4BCA-821E-19EE355B4F35}" authorId="{FCEF4A92-BADB-8E6D-5B74-87687270D998}" created="2021-01-09T00:06:29.178">
        <p188:txBody>
          <a:bodyPr/>
          <a:lstStyle/>
          <a:p>
            <a:r>
              <a:rPr lang="en-US"/>
              <a:t>Removed Azure Graphic, did not make sense here</a:t>
            </a:r>
          </a:p>
        </p188:txBody>
      </p188:reply>
    </p188:replyLst>
    <p188:txBody>
      <a:bodyPr/>
      <a:lstStyle/>
      <a:p>
        <a:r>
          <a:rPr lang="en-US"/>
          <a:t>show where this can be found via portal</a:t>
        </a:r>
      </a:p>
    </p188:txBody>
  </p188:cm>
</p188:cmLst>
</file>

<file path=ppt/comments/modernComment_771_6CA59BA.xml><?xml version="1.0" encoding="utf-8"?>
<p188:cmLst xmlns:a="http://schemas.openxmlformats.org/drawingml/2006/main" xmlns:r="http://schemas.openxmlformats.org/officeDocument/2006/relationships" xmlns:p188="http://schemas.microsoft.com/office/powerpoint/2018/8/main">
  <p188:cm id="{5471E720-B850-4FFE-AC87-B48BF5417D83}" authorId="{FCEF4A92-BADB-8E6D-5B74-87687270D998}" created="2021-01-07T20:59:54.230">
    <ac:deMkLst xmlns:ac="http://schemas.microsoft.com/office/drawing/2013/main/command">
      <pc:docMk xmlns:pc="http://schemas.microsoft.com/office/powerpoint/2013/main/command"/>
      <pc:sldMk xmlns:pc="http://schemas.microsoft.com/office/powerpoint/2013/main/command" cId="113924538" sldId="1905"/>
      <ac:spMk id="3" creationId="{00000000-0000-0000-0000-000000000000}"/>
    </ac:deMkLst>
    <p188:replyLst>
      <p188:reply id="{26269816-D081-4A34-BFBB-D6C2C14CBC24}" authorId="{FCEF4A92-BADB-8E6D-5B74-87687270D998}" created="2021-01-07T21:02:11.576">
        <p188:txBody>
          <a:bodyPr/>
          <a:lstStyle/>
          <a:p>
            <a:r>
              <a:rPr lang="en-US"/>
              <a:t>ADIOT looks a little too much like mis-spelled IDIOT.  I suggest ID4IoT</a:t>
            </a:r>
          </a:p>
        </p188:txBody>
      </p188:reply>
      <p188:reply id="{44ECE6DE-BF06-4876-A84E-8C18FCA4BAB3}" authorId="{FCEF4A92-BADB-8E6D-5B74-87687270D998}" created="2021-01-08T22:15:42.183">
        <p188:txBody>
          <a:bodyPr/>
          <a:lstStyle/>
          <a:p>
            <a:r>
              <a:rPr lang="en-US"/>
              <a:t>Remove word 'allow' in blue area</a:t>
            </a:r>
          </a:p>
        </p188:txBody>
      </p188:reply>
    </p188:replyLst>
    <p188:txBody>
      <a:bodyPr/>
      <a:lstStyle/>
      <a:p>
        <a:r>
          <a:rPr lang="en-US"/>
          <a:t>change are to is (line 2)
Change Cooper to Copper (line 3)</a:t>
        </a:r>
      </a:p>
    </p188:txBody>
  </p188:cm>
</p188:cmLst>
</file>

<file path=ppt/comments/modernComment_772_12398DC1.xml><?xml version="1.0" encoding="utf-8"?>
<p188:cmLst xmlns:a="http://schemas.openxmlformats.org/drawingml/2006/main" xmlns:r="http://schemas.openxmlformats.org/officeDocument/2006/relationships" xmlns:p188="http://schemas.microsoft.com/office/powerpoint/2018/8/main">
  <p188:cm id="{F9D674EA-6EAD-4332-9A7D-D52D0E69E3D1}" authorId="{FCEF4A92-BADB-8E6D-5B74-87687270D998}" created="2021-01-07T21:10:11.243">
    <ac:deMkLst xmlns:ac="http://schemas.microsoft.com/office/drawing/2013/main/command">
      <pc:docMk xmlns:pc="http://schemas.microsoft.com/office/powerpoint/2013/main/command"/>
      <pc:sldMk xmlns:pc="http://schemas.microsoft.com/office/powerpoint/2013/main/command" cId="305761729" sldId="1906"/>
      <ac:spMk id="16" creationId="{C31D8342-CA40-4295-8BF9-49CBB465D255}"/>
    </ac:deMkLst>
    <p188:replyLst>
      <p188:reply id="{7727E093-03B1-4F40-B4F3-B585306EE947}" authorId="{FCEF4A92-BADB-8E6D-5B74-87687270D998}" created="2021-01-08T22:42:41.891">
        <p188:txBody>
          <a:bodyPr/>
          <a:lstStyle/>
          <a:p>
            <a:r>
              <a:rPr lang="en-US"/>
              <a:t>Add third bullet, Statistics - Endpoints</a:t>
            </a:r>
          </a:p>
        </p188:txBody>
      </p188:reply>
    </p188:replyLst>
    <p188:txBody>
      <a:bodyPr/>
      <a:lstStyle/>
      <a:p>
        <a:r>
          <a:rPr lang="en-US"/>
          <a:t>removed two, we want unicast traffic.</a:t>
        </a:r>
      </a:p>
    </p188:txBody>
  </p188:cm>
</p188:cmLst>
</file>

<file path=ppt/comments/modernComment_775_104C353D.xml><?xml version="1.0" encoding="utf-8"?>
<p188:cmLst xmlns:a="http://schemas.openxmlformats.org/drawingml/2006/main" xmlns:r="http://schemas.openxmlformats.org/officeDocument/2006/relationships" xmlns:p188="http://schemas.microsoft.com/office/powerpoint/2018/8/main">
  <p188:cm id="{1F8A301E-5AAB-4220-ACF9-609E880D95B2}" authorId="{FCEF4A92-BADB-8E6D-5B74-87687270D998}" created="2021-01-07T21:45:03.609">
    <ac:deMkLst xmlns:ac="http://schemas.microsoft.com/office/drawing/2013/main/command">
      <pc:docMk xmlns:pc="http://schemas.microsoft.com/office/powerpoint/2013/main/command"/>
      <pc:sldMk xmlns:pc="http://schemas.microsoft.com/office/powerpoint/2013/main/command" cId="273429821" sldId="1909"/>
      <ac:spMk id="8" creationId="{E3370D21-B838-4E55-9D6C-6D1835F4B17C}"/>
    </ac:deMkLst>
    <p188:replyLst>
      <p188:reply id="{F3FAFA9F-6917-49B0-A5B8-7C9EF752FCCE}" authorId="{FCEF4A92-BADB-8E6D-5B74-87687270D998}" created="2021-01-08T23:19:58.152">
        <p188:txBody>
          <a:bodyPr/>
          <a:lstStyle/>
          <a:p>
            <a:r>
              <a:rPr lang="en-US"/>
              <a:t>5. -&gt;4.</a:t>
            </a:r>
          </a:p>
        </p188:txBody>
      </p188:reply>
    </p188:replyLst>
    <p188:txBody>
      <a:bodyPr/>
      <a:lstStyle/>
      <a:p>
        <a:r>
          <a:rPr lang="en-US"/>
          <a:t>forti should be fortinet</a:t>
        </a:r>
      </a:p>
    </p188:txBody>
  </p188:cm>
</p188:cmLst>
</file>

<file path=ppt/comments/modernComment_777_2E42CA79.xml><?xml version="1.0" encoding="utf-8"?>
<p188:cmLst xmlns:a="http://schemas.openxmlformats.org/drawingml/2006/main" xmlns:r="http://schemas.openxmlformats.org/officeDocument/2006/relationships" xmlns:p188="http://schemas.microsoft.com/office/powerpoint/2018/8/main">
  <p188:cm id="{56AA3668-54B7-41EE-AC4E-27C34908ED33}" authorId="{FCEF4A92-BADB-8E6D-5B74-87687270D998}" created="2021-01-07T21:55:07.152">
    <pc:sldMkLst xmlns:pc="http://schemas.microsoft.com/office/powerpoint/2013/main/command">
      <pc:docMk/>
      <pc:sldMk cId="776129145" sldId="1911"/>
    </pc:sldMkLst>
    <p188:txBody>
      <a:bodyPr/>
      <a:lstStyle/>
      <a:p>
        <a:r>
          <a:rPr lang="en-US"/>
          <a:t>Note that zones are not part of MS security model.</a:t>
        </a:r>
      </a:p>
    </p188:txBody>
  </p188:cm>
</p188:cmLst>
</file>

<file path=ppt/comments/modernComment_A28_25CA866D.xml><?xml version="1.0" encoding="utf-8"?>
<p188:cmLst xmlns:a="http://schemas.openxmlformats.org/drawingml/2006/main" xmlns:r="http://schemas.openxmlformats.org/officeDocument/2006/relationships" xmlns:p188="http://schemas.microsoft.com/office/powerpoint/2018/8/main">
  <p188:cm id="{8FF79ABD-EDA6-4266-BB58-4D981C089645}" authorId="{FCEF4A92-BADB-8E6D-5B74-87687270D998}" created="2021-01-07T20:53:03.207">
    <pc:sldMkLst xmlns:pc="http://schemas.microsoft.com/office/powerpoint/2013/main/command">
      <pc:docMk/>
      <pc:sldMk cId="634029677" sldId="2600"/>
    </pc:sldMkLst>
    <p188:replyLst>
      <p188:reply id="{B1BFC507-8141-47F2-AFBF-4BB5F2F12F99}" authorId="{FCEF4A92-BADB-8E6D-5B74-87687270D998}" created="2021-01-08T22:05:28.694">
        <p188:txBody>
          <a:bodyPr/>
          <a:lstStyle/>
          <a:p>
            <a:r>
              <a:rPr lang="en-US"/>
              <a:t>Also, need to include training for operations</a:t>
            </a:r>
          </a:p>
        </p188:txBody>
      </p188:reply>
      <p188:reply id="{81E31908-2EE1-440A-ADE9-8D1F891857C6}" authorId="{FCEF4A92-BADB-8E6D-5B74-87687270D998}" created="2021-01-08T22:21:34.799">
        <p188:txBody>
          <a:bodyPr/>
          <a:lstStyle/>
          <a:p>
            <a:r>
              <a:rPr lang="en-US"/>
              <a:t>Capitalize and Underline O, P and M</a:t>
            </a:r>
          </a:p>
        </p188:txBody>
      </p188:reply>
      <p188:reply id="{38DFC770-327C-46F3-ADAB-AEE5DB42C90C}" authorId="{F0199CD8-00F6-9F2B-B525-92533B34E0F8}" created="2021-01-10T16:03:51.304">
        <p188:txBody>
          <a:bodyPr/>
          <a:lstStyle/>
          <a:p>
            <a:r>
              <a:rPr lang="en-US"/>
              <a:t>The Azure part is steps 2, 5, 6, 7, </a:t>
            </a:r>
          </a:p>
        </p188:txBody>
      </p188:reply>
    </p188:replyLst>
    <p188:txBody>
      <a:bodyPr/>
      <a:lstStyle/>
      <a:p>
        <a:r>
          <a:rPr lang="en-US"/>
          <a:t>Need to address connection to Azure.  This was not part of process under CyberX but is now.</a:t>
        </a:r>
      </a:p>
    </p188:txBody>
  </p188:cm>
</p188:cmLst>
</file>

<file path=ppt/comments/modernComment_A29_CE6537B7.xml><?xml version="1.0" encoding="utf-8"?>
<p188:cmLst xmlns:a="http://schemas.openxmlformats.org/drawingml/2006/main" xmlns:r="http://schemas.openxmlformats.org/officeDocument/2006/relationships" xmlns:p188="http://schemas.microsoft.com/office/powerpoint/2018/8/main">
  <p188:cm id="{C984876E-0953-4AF9-96EE-33C8FC20C144}" authorId="{FCEF4A92-BADB-8E6D-5B74-87687270D998}" created="2021-01-08T22:44:24.189">
    <pc:sldMkLst xmlns:pc="http://schemas.microsoft.com/office/powerpoint/2013/main/command">
      <pc:docMk/>
      <pc:sldMk cId="3462739895" sldId="2601"/>
    </pc:sldMkLst>
    <p188:replyLst>
      <p188:reply id="{4FA05E16-B2B0-4038-899A-2EB9B5E01947}" authorId="{F0199CD8-00F6-9F2B-B525-92533B34E0F8}" created="2021-01-10T16:05:01.586">
        <p188:txBody>
          <a:bodyPr/>
          <a:lstStyle/>
          <a:p>
            <a:r>
              <a:rPr lang="en-US"/>
              <a:t>yes ... but the numbers are the steps. mentioned in slide 6. reverting back. </a:t>
            </a:r>
          </a:p>
        </p188:txBody>
      </p188:reply>
    </p188:replyLst>
    <p188:txBody>
      <a:bodyPr/>
      <a:lstStyle/>
      <a:p>
        <a:r>
          <a:rPr lang="en-US"/>
          <a:t>Change Number from 2. to 3.</a:t>
        </a:r>
      </a:p>
    </p188:txBody>
  </p188:cm>
</p188:cmLst>
</file>

<file path=ppt/comments/modernComment_A2A_74F9C8CB.xml><?xml version="1.0" encoding="utf-8"?>
<p188:cmLst xmlns:a="http://schemas.openxmlformats.org/drawingml/2006/main" xmlns:r="http://schemas.openxmlformats.org/officeDocument/2006/relationships" xmlns:p188="http://schemas.microsoft.com/office/powerpoint/2018/8/main">
  <p188:cm id="{5E602E58-D87A-4A5A-BA92-A0335E4E9DE5}" authorId="{FCEF4A92-BADB-8E6D-5B74-87687270D998}" created="2021-01-08T22:45:16.406">
    <pc:sldMkLst xmlns:pc="http://schemas.microsoft.com/office/powerpoint/2013/main/command">
      <pc:docMk/>
      <pc:sldMk cId="1962526923" sldId="2602"/>
    </pc:sldMkLst>
    <p188:replyLst>
      <p188:reply id="{1C587BCC-E179-40B7-9CDB-8B8F84CF3D26}" authorId="{F0199CD8-00F6-9F2B-B525-92533B34E0F8}" created="2021-01-10T16:06:37.229">
        <p188:txBody>
          <a:bodyPr/>
          <a:lstStyle/>
          <a:p>
            <a:r>
              <a:rPr lang="en-US"/>
              <a:t>reverted back acc. to slide 6</a:t>
            </a:r>
          </a:p>
        </p188:txBody>
      </p188:reply>
    </p188:replyLst>
    <p188:txBody>
      <a:bodyPr/>
      <a:lstStyle/>
      <a:p>
        <a:r>
          <a:rPr lang="en-US"/>
          <a:t>Change number from 4. to 5.</a:t>
        </a:r>
      </a:p>
    </p188:txBody>
  </p188:cm>
</p188:cmLst>
</file>

<file path=ppt/comments/modernComment_A2B_FA87E0DC.xml><?xml version="1.0" encoding="utf-8"?>
<p188:cmLst xmlns:a="http://schemas.openxmlformats.org/drawingml/2006/main" xmlns:r="http://schemas.openxmlformats.org/officeDocument/2006/relationships" xmlns:p188="http://schemas.microsoft.com/office/powerpoint/2018/8/main">
  <p188:cm id="{9E54CB42-0101-469F-A81A-FD037F743BF1}" authorId="{FCEF4A92-BADB-8E6D-5B74-87687270D998}" created="2021-01-08T22:45:46.227">
    <ac:deMkLst xmlns:ac="http://schemas.microsoft.com/office/drawing/2013/main/command">
      <pc:docMk xmlns:pc="http://schemas.microsoft.com/office/powerpoint/2013/main/command"/>
      <pc:sldMk xmlns:pc="http://schemas.microsoft.com/office/powerpoint/2013/main/command" cId="4203208924" sldId="2603"/>
      <ac:spMk id="2708" creationId="{00000000-0000-0000-0000-000000000000}"/>
    </ac:deMkLst>
    <p188:replyLst>
      <p188:reply id="{3400567D-BE1A-4979-BA72-816DFC5C717E}" authorId="{F0199CD8-00F6-9F2B-B525-92533B34E0F8}" created="2021-01-10T16:06:47.948">
        <p188:txBody>
          <a:bodyPr/>
          <a:lstStyle/>
          <a:p>
            <a:r>
              <a:rPr lang="en-US"/>
              <a:t>reverted back acc. to slide 6</a:t>
            </a:r>
          </a:p>
        </p188:txBody>
      </p188:reply>
    </p188:replyLst>
    <p188:txBody>
      <a:bodyPr/>
      <a:lstStyle/>
      <a:p>
        <a:r>
          <a:rPr lang="en-US"/>
          <a:t>Change number from 5. to 6.</a:t>
        </a:r>
      </a:p>
    </p188:txBody>
  </p188:cm>
</p188:cmLst>
</file>

<file path=ppt/comments/modernComment_A2C_4997BB68.xml><?xml version="1.0" encoding="utf-8"?>
<p188:cmLst xmlns:a="http://schemas.openxmlformats.org/drawingml/2006/main" xmlns:r="http://schemas.openxmlformats.org/officeDocument/2006/relationships" xmlns:p188="http://schemas.microsoft.com/office/powerpoint/2018/8/main">
  <p188:cm id="{693D08B0-D11F-4F19-A4BE-4AC8481E2FB4}" authorId="{FCEF4A92-BADB-8E6D-5B74-87687270D998}" created="2021-01-08T22:48:27.949">
    <pc:sldMkLst xmlns:pc="http://schemas.microsoft.com/office/powerpoint/2013/main/command">
      <pc:docMk/>
      <pc:sldMk cId="1234680680" sldId="2604"/>
    </pc:sldMkLst>
    <p188:replyLst>
      <p188:reply id="{9A252C9F-4CEF-4BE6-B9CA-3ED67C34CD3D}" authorId="{F0199CD8-00F6-9F2B-B525-92533B34E0F8}" created="2021-01-10T16:07:00.010">
        <p188:txBody>
          <a:bodyPr/>
          <a:lstStyle/>
          <a:p>
            <a:r>
              <a:rPr lang="en-US"/>
              <a:t>reverted back acc. to slide 6</a:t>
            </a:r>
          </a:p>
        </p188:txBody>
      </p188:reply>
    </p188:replyLst>
    <p188:txBody>
      <a:bodyPr/>
      <a:lstStyle/>
      <a:p>
        <a:r>
          <a:rPr lang="en-US"/>
          <a:t>Change number from 6. to 7.</a:t>
        </a:r>
      </a:p>
    </p188:txBody>
  </p188:cm>
</p188:cmLst>
</file>

<file path=ppt/comments/modernComment_A2D_930E4889.xml><?xml version="1.0" encoding="utf-8"?>
<p188:cmLst xmlns:a="http://schemas.openxmlformats.org/drawingml/2006/main" xmlns:r="http://schemas.openxmlformats.org/officeDocument/2006/relationships" xmlns:p188="http://schemas.microsoft.com/office/powerpoint/2018/8/main">
  <p188:cm id="{EADC8C72-74BA-4D9A-906C-1BBD261CAA91}" authorId="{FCEF4A92-BADB-8E6D-5B74-87687270D998}" created="2021-01-07T21:22:03.475">
    <pc:sldMkLst xmlns:pc="http://schemas.microsoft.com/office/powerpoint/2013/main/command">
      <pc:docMk/>
      <pc:sldMk cId="2467186825" sldId="2605"/>
    </pc:sldMkLst>
    <p188:replyLst>
      <p188:reply id="{13267351-5AFC-4F42-99B5-55D08F3838B5}" authorId="{FCEF4A92-BADB-8E6D-5B74-87687270D998}" created="2021-01-07T21:23:32.649">
        <p188:txBody>
          <a:bodyPr/>
          <a:lstStyle/>
          <a:p>
            <a:r>
              <a:rPr lang="en-US"/>
              <a:t>This doesn't agree with 8 referenced in notes on slide 4</a:t>
            </a:r>
          </a:p>
        </p188:txBody>
      </p188:reply>
      <p188:reply id="{977DC6AE-64C2-444F-AD5A-61721DC7EFDE}" authorId="{FCEF4A92-BADB-8E6D-5B74-87687270D998}" created="2021-01-08T22:49:15.186">
        <p188:txBody>
          <a:bodyPr/>
          <a:lstStyle/>
          <a:p>
            <a:r>
              <a:rPr lang="en-US"/>
              <a:t>Change number from 6. to 7.</a:t>
            </a:r>
          </a:p>
        </p188:txBody>
      </p188:reply>
      <p188:reply id="{F013C71C-9B95-4CE0-B431-A4F46DF388EC}" authorId="{FCEF4A92-BADB-8E6D-5B74-87687270D998}" created="2021-01-08T23:00:06.146">
        <p188:txBody>
          <a:bodyPr/>
          <a:lstStyle/>
          <a:p>
            <a:r>
              <a:rPr lang="en-US"/>
              <a:t>Added arrow showing management port</a:t>
            </a:r>
          </a:p>
        </p188:txBody>
      </p188:reply>
    </p188:replyLst>
    <p188:txBody>
      <a:bodyPr/>
      <a:lstStyle/>
      <a:p>
        <a:r>
          <a:rPr lang="en-US"/>
          <a:t>If extension card is four ports, there are 9 possible monitoring ports.</a:t>
        </a:r>
      </a:p>
    </p188:txBody>
  </p188:cm>
</p188:cmLst>
</file>

<file path=ppt/comments/modernComment_A2E_4628B4B9.xml><?xml version="1.0" encoding="utf-8"?>
<p188:cmLst xmlns:a="http://schemas.openxmlformats.org/drawingml/2006/main" xmlns:r="http://schemas.openxmlformats.org/officeDocument/2006/relationships" xmlns:p188="http://schemas.microsoft.com/office/powerpoint/2018/8/main">
  <p188:cm id="{08FA5BBB-DDEA-4631-BE1B-AC26854B6FD0}" authorId="{FCEF4A92-BADB-8E6D-5B74-87687270D998}" created="2021-01-08T22:48:36.309">
    <pc:sldMkLst xmlns:pc="http://schemas.microsoft.com/office/powerpoint/2013/main/command">
      <pc:docMk/>
      <pc:sldMk cId="1177072825" sldId="2606"/>
    </pc:sldMkLst>
    <p188:replyLst>
      <p188:reply id="{CAF329CC-B4B7-42D9-B6DC-8372CEF112CA}" authorId="{FCEF4A92-BADB-8E6D-5B74-87687270D998}" created="2021-01-08T22:59:40.606">
        <p188:txBody>
          <a:bodyPr/>
          <a:lstStyle/>
          <a:p>
            <a:r>
              <a:rPr lang="en-US"/>
              <a:t>Changed second sentence, highlighted choices in blue</a:t>
            </a:r>
          </a:p>
        </p188:txBody>
      </p188:reply>
      <p188:reply id="{01AE5692-9F59-4B25-A906-8B088A8AD632}" authorId="{F0199CD8-00F6-9F2B-B525-92533B34E0F8}" created="2021-01-10T16:07:12.401">
        <p188:txBody>
          <a:bodyPr/>
          <a:lstStyle/>
          <a:p>
            <a:r>
              <a:rPr lang="en-US"/>
              <a:t>reverted back acc. to slide 6</a:t>
            </a:r>
          </a:p>
        </p188:txBody>
      </p188:reply>
    </p188:replyLst>
    <p188:txBody>
      <a:bodyPr/>
      <a:lstStyle/>
      <a:p>
        <a:r>
          <a:rPr lang="en-US"/>
          <a:t>Change number from 6. to 7.</a:t>
        </a:r>
      </a:p>
    </p188:txBody>
  </p188:cm>
</p188:cmLst>
</file>

<file path=ppt/comments/modernComment_A2F_A8005959.xml><?xml version="1.0" encoding="utf-8"?>
<p188:cmLst xmlns:a="http://schemas.openxmlformats.org/drawingml/2006/main" xmlns:r="http://schemas.openxmlformats.org/officeDocument/2006/relationships" xmlns:p188="http://schemas.microsoft.com/office/powerpoint/2018/8/main">
  <p188:cm id="{97C43C4E-4982-4F49-BA3F-BB559C7804D0}" authorId="{FCEF4A92-BADB-8E6D-5B74-87687270D998}" created="2021-01-08T22:49:29.815">
    <pc:sldMkLst xmlns:pc="http://schemas.microsoft.com/office/powerpoint/2013/main/command">
      <pc:docMk/>
      <pc:sldMk cId="2818595161" sldId="2607"/>
    </pc:sldMkLst>
    <p188:replyLst>
      <p188:reply id="{8A7C9985-33AF-485C-8400-8BD7CFF66128}" authorId="{FCEF4A92-BADB-8E6D-5B74-87687270D998}" created="2021-01-08T23:03:13.296">
        <p188:txBody>
          <a:bodyPr/>
          <a:lstStyle/>
          <a:p>
            <a:r>
              <a:rPr lang="en-US"/>
              <a:t>Showed basic choices in blue</a:t>
            </a:r>
          </a:p>
        </p188:txBody>
      </p188:reply>
    </p188:replyLst>
    <p188:txBody>
      <a:bodyPr/>
      <a:lstStyle/>
      <a:p>
        <a:r>
          <a:rPr lang="en-US"/>
          <a:t>Change number from 6. to 7.</a:t>
        </a:r>
      </a:p>
    </p188:txBody>
  </p188:cm>
</p188:cmLst>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1-27T21:02:09.92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3,'278'-2,"298"5,-308 9,279 5,-504-17,-12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1-27T21:02:11.79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3,'323'-2,"338"5,-453 10,74 0,-117-14,-127 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1-27T21:02:16.9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media/hdphoto1.wdp>
</file>

<file path=ppt/media/hdphoto2.wdp>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jpg>
</file>

<file path=ppt/media/image23.jpg>
</file>

<file path=ppt/media/image24.png>
</file>

<file path=ppt/media/image25.png>
</file>

<file path=ppt/media/image26.svg>
</file>

<file path=ppt/media/image27.png>
</file>

<file path=ppt/media/image28.png>
</file>

<file path=ppt/media/image29.png>
</file>

<file path=ppt/media/image30.png>
</file>

<file path=ppt/media/image31.png>
</file>

<file path=ppt/media/image32.jpe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80.png>
</file>

<file path=ppt/media/image49.png>
</file>

<file path=ppt/media/image490.png>
</file>

<file path=ppt/media/image5.jpg>
</file>

<file path=ppt/media/image50.png>
</file>

<file path=ppt/media/image50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jpg>
</file>

<file path=ppt/media/image70.png>
</file>

<file path=ppt/media/image71.png>
</file>

<file path=ppt/media/image72.png>
</file>

<file path=ppt/media/image73.png>
</file>

<file path=ppt/media/image74.png>
</file>

<file path=ppt/media/image75.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3FF4D4-14FD-4684-A8F2-5021BAF82496}" type="datetimeFigureOut">
              <a:rPr lang="en-IL" smtClean="0"/>
              <a:t>03/22/2021</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AF2D17-7561-4014-A2DF-DCB913F33014}" type="slidenum">
              <a:rPr lang="en-IL" smtClean="0"/>
              <a:t>‹#›</a:t>
            </a:fld>
            <a:endParaRPr lang="en-IL"/>
          </a:p>
        </p:txBody>
      </p:sp>
    </p:spTree>
    <p:extLst>
      <p:ext uri="{BB962C8B-B14F-4D97-AF65-F5344CB8AC3E}">
        <p14:creationId xmlns:p14="http://schemas.microsoft.com/office/powerpoint/2010/main" val="40309796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Point out website</a:t>
            </a:r>
          </a:p>
          <a:p>
            <a:endParaRPr lang="en-US" dirty="0">
              <a:cs typeface="Calibri"/>
            </a:endParaRPr>
          </a:p>
        </p:txBody>
      </p:sp>
      <p:sp>
        <p:nvSpPr>
          <p:cNvPr id="4" name="Slide Number Placeholder 3"/>
          <p:cNvSpPr>
            <a:spLocks noGrp="1"/>
          </p:cNvSpPr>
          <p:nvPr>
            <p:ph type="sldNum" sz="quarter" idx="5"/>
          </p:nvPr>
        </p:nvSpPr>
        <p:spPr/>
        <p:txBody>
          <a:bodyPr/>
          <a:lstStyle/>
          <a:p>
            <a:fld id="{0CAF2D17-7561-4014-A2DF-DCB913F33014}" type="slidenum">
              <a:rPr lang="en-IL" smtClean="0"/>
              <a:t>2</a:t>
            </a:fld>
            <a:endParaRPr lang="en-IL"/>
          </a:p>
        </p:txBody>
      </p:sp>
    </p:spTree>
    <p:extLst>
      <p:ext uri="{BB962C8B-B14F-4D97-AF65-F5344CB8AC3E}">
        <p14:creationId xmlns:p14="http://schemas.microsoft.com/office/powerpoint/2010/main" val="13396603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r>
              <a:rPr lang="en" sz="1100" b="1" dirty="0">
                <a:solidFill>
                  <a:srgbClr val="000000"/>
                </a:solidFill>
                <a:latin typeface="Arial"/>
                <a:ea typeface="Arial"/>
                <a:cs typeface="Arial"/>
                <a:sym typeface="Arial"/>
              </a:rPr>
              <a:t>SPAN port Configuration -</a:t>
            </a: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469682" indent="0">
              <a:lnSpc>
                <a:spcPct val="115000"/>
              </a:lnSpc>
            </a:pPr>
            <a:r>
              <a:rPr lang="en" dirty="0">
                <a:solidFill>
                  <a:srgbClr val="000000"/>
                </a:solidFill>
                <a:latin typeface="Arial"/>
                <a:ea typeface="Arial"/>
                <a:cs typeface="Arial"/>
                <a:sym typeface="Arial"/>
              </a:rPr>
              <a:t>Prior to CyberX installation, it is required to prepare the environment for mirroring,</a:t>
            </a:r>
            <a:endParaRPr dirty="0">
              <a:solidFill>
                <a:srgbClr val="000000"/>
              </a:solidFill>
              <a:latin typeface="Arial"/>
              <a:ea typeface="Arial"/>
              <a:cs typeface="Arial"/>
              <a:sym typeface="Arial"/>
            </a:endParaRPr>
          </a:p>
          <a:p>
            <a:pPr marL="469682" indent="0">
              <a:lnSpc>
                <a:spcPct val="115000"/>
              </a:lnSpc>
            </a:pPr>
            <a:r>
              <a:rPr lang="en" dirty="0">
                <a:solidFill>
                  <a:srgbClr val="000000"/>
                </a:solidFill>
                <a:latin typeface="Arial"/>
                <a:ea typeface="Arial"/>
                <a:cs typeface="Arial"/>
                <a:sym typeface="Arial"/>
              </a:rPr>
              <a:t>Make sure that the switch that CyberX will be connected to have an ability to mirror traffic:</a:t>
            </a:r>
            <a:endParaRPr dirty="0">
              <a:solidFill>
                <a:srgbClr val="000000"/>
              </a:solidFill>
              <a:latin typeface="Arial"/>
              <a:ea typeface="Arial"/>
              <a:cs typeface="Arial"/>
              <a:sym typeface="Arial"/>
            </a:endParaRPr>
          </a:p>
          <a:p>
            <a:pPr marL="939363" indent="-309859">
              <a:lnSpc>
                <a:spcPct val="115000"/>
              </a:lnSpc>
              <a:buSzPts val="1150"/>
              <a:buChar char="●"/>
            </a:pPr>
            <a:r>
              <a:rPr lang="en" dirty="0">
                <a:solidFill>
                  <a:srgbClr val="000000"/>
                </a:solidFill>
                <a:latin typeface="Arial"/>
                <a:ea typeface="Arial"/>
                <a:cs typeface="Arial"/>
                <a:sym typeface="Arial"/>
              </a:rPr>
              <a:t>configure “</a:t>
            </a:r>
            <a:r>
              <a:rPr lang="en" b="1" dirty="0">
                <a:solidFill>
                  <a:srgbClr val="000000"/>
                </a:solidFill>
                <a:latin typeface="Arial"/>
                <a:ea typeface="Arial"/>
                <a:cs typeface="Arial"/>
                <a:sym typeface="Arial"/>
              </a:rPr>
              <a:t>only RX</a:t>
            </a:r>
            <a:r>
              <a:rPr lang="en" dirty="0">
                <a:solidFill>
                  <a:srgbClr val="000000"/>
                </a:solidFill>
                <a:latin typeface="Arial"/>
                <a:ea typeface="Arial"/>
                <a:cs typeface="Arial"/>
                <a:sym typeface="Arial"/>
              </a:rPr>
              <a:t>” SPAN/RSPAN port mirroring option and choose a port that will be connected to XSense as a destination</a:t>
            </a:r>
            <a:endParaRPr dirty="0">
              <a:solidFill>
                <a:srgbClr val="000000"/>
              </a:solidFill>
              <a:latin typeface="Arial"/>
              <a:ea typeface="Arial"/>
              <a:cs typeface="Arial"/>
              <a:sym typeface="Arial"/>
            </a:endParaRPr>
          </a:p>
          <a:p>
            <a:pPr marL="939363" indent="-309859">
              <a:lnSpc>
                <a:spcPct val="115000"/>
              </a:lnSpc>
              <a:buSzPts val="1150"/>
              <a:buChar char="●"/>
            </a:pPr>
            <a:r>
              <a:rPr lang="en" i="1" u="sng" dirty="0">
                <a:solidFill>
                  <a:srgbClr val="000000"/>
                </a:solidFill>
                <a:latin typeface="Arial"/>
                <a:ea typeface="Arial"/>
                <a:cs typeface="Arial"/>
                <a:sym typeface="Arial"/>
              </a:rPr>
              <a:t>Note</a:t>
            </a:r>
            <a:r>
              <a:rPr lang="en" i="1" dirty="0">
                <a:solidFill>
                  <a:srgbClr val="000000"/>
                </a:solidFill>
                <a:latin typeface="Arial"/>
                <a:ea typeface="Arial"/>
                <a:cs typeface="Arial"/>
                <a:sym typeface="Arial"/>
              </a:rPr>
              <a:t>: The mirroring option is disabled by default in the majority of switche</a:t>
            </a:r>
            <a:r>
              <a:rPr lang="en" dirty="0">
                <a:solidFill>
                  <a:srgbClr val="000000"/>
                </a:solidFill>
                <a:latin typeface="Arial"/>
                <a:ea typeface="Arial"/>
                <a:cs typeface="Arial"/>
                <a:sym typeface="Arial"/>
              </a:rPr>
              <a:t>s</a:t>
            </a:r>
            <a:endParaRPr dirty="0">
              <a:solidFill>
                <a:srgbClr val="000000"/>
              </a:solidFill>
              <a:latin typeface="Arial"/>
              <a:ea typeface="Arial"/>
              <a:cs typeface="Arial"/>
              <a:sym typeface="Arial"/>
            </a:endParaRPr>
          </a:p>
          <a:p>
            <a:pPr marL="0" indent="0">
              <a:lnSpc>
                <a:spcPct val="115000"/>
              </a:lnSpc>
            </a:pPr>
            <a:r>
              <a:rPr lang="en" sz="1100" b="1" dirty="0">
                <a:solidFill>
                  <a:srgbClr val="000000"/>
                </a:solidFill>
                <a:latin typeface="Arial"/>
                <a:ea typeface="Arial"/>
                <a:cs typeface="Arial"/>
                <a:sym typeface="Arial"/>
              </a:rPr>
              <a:t>2. Allocate Static IP</a:t>
            </a:r>
            <a:r>
              <a:rPr lang="en" dirty="0">
                <a:solidFill>
                  <a:srgbClr val="000000"/>
                </a:solidFill>
                <a:latin typeface="Arial"/>
                <a:ea typeface="Arial"/>
                <a:cs typeface="Arial"/>
                <a:sym typeface="Arial"/>
              </a:rPr>
              <a:t> for CyberX appliance(s) console / monitoring interface</a:t>
            </a:r>
            <a:endParaRPr dirty="0">
              <a:solidFill>
                <a:srgbClr val="000000"/>
              </a:solidFill>
              <a:latin typeface="Arial"/>
              <a:ea typeface="Arial"/>
              <a:cs typeface="Arial"/>
              <a:sym typeface="Arial"/>
            </a:endParaRPr>
          </a:p>
          <a:p>
            <a:pPr marL="0" indent="0">
              <a:lnSpc>
                <a:spcPct val="115000"/>
              </a:lnSpc>
            </a:pPr>
            <a:r>
              <a:rPr lang="en" sz="1100" b="1" dirty="0">
                <a:solidFill>
                  <a:srgbClr val="000000"/>
                </a:solidFill>
                <a:latin typeface="Arial"/>
                <a:ea typeface="Arial"/>
                <a:cs typeface="Arial"/>
                <a:sym typeface="Arial"/>
              </a:rPr>
              <a:t>3. Firewall rules configuration - </a:t>
            </a:r>
            <a:r>
              <a:rPr lang="en" dirty="0">
                <a:solidFill>
                  <a:srgbClr val="000000"/>
                </a:solidFill>
                <a:latin typeface="Arial"/>
                <a:ea typeface="Arial"/>
                <a:cs typeface="Arial"/>
                <a:sym typeface="Arial"/>
              </a:rPr>
              <a:t>XSense have a dedicated management port that connects to the customer network,</a:t>
            </a: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r>
              <a:rPr lang="en" sz="1100" b="1" dirty="0">
                <a:solidFill>
                  <a:srgbClr val="000000"/>
                </a:solidFill>
                <a:latin typeface="Arial"/>
                <a:ea typeface="Arial"/>
                <a:cs typeface="Arial"/>
                <a:sym typeface="Arial"/>
              </a:rPr>
              <a:t>SPAN port Configuration -</a:t>
            </a: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469682" indent="0">
              <a:lnSpc>
                <a:spcPct val="115000"/>
              </a:lnSpc>
            </a:pPr>
            <a:r>
              <a:rPr lang="en" dirty="0">
                <a:solidFill>
                  <a:srgbClr val="000000"/>
                </a:solidFill>
                <a:latin typeface="Arial"/>
                <a:ea typeface="Arial"/>
                <a:cs typeface="Arial"/>
                <a:sym typeface="Arial"/>
              </a:rPr>
              <a:t>Prior to CyberX installation, it is required to prepare the environment for mirroring,</a:t>
            </a:r>
            <a:endParaRPr dirty="0">
              <a:solidFill>
                <a:srgbClr val="000000"/>
              </a:solidFill>
              <a:latin typeface="Arial"/>
              <a:ea typeface="Arial"/>
              <a:cs typeface="Arial"/>
              <a:sym typeface="Arial"/>
            </a:endParaRPr>
          </a:p>
          <a:p>
            <a:pPr marL="469682" indent="0">
              <a:lnSpc>
                <a:spcPct val="115000"/>
              </a:lnSpc>
            </a:pPr>
            <a:r>
              <a:rPr lang="en" dirty="0">
                <a:solidFill>
                  <a:srgbClr val="000000"/>
                </a:solidFill>
                <a:latin typeface="Arial"/>
                <a:ea typeface="Arial"/>
                <a:cs typeface="Arial"/>
                <a:sym typeface="Arial"/>
              </a:rPr>
              <a:t>Make sure that the switch that CyberX will be connected to have an ability to mirror traffic:</a:t>
            </a:r>
            <a:endParaRPr dirty="0">
              <a:solidFill>
                <a:srgbClr val="000000"/>
              </a:solidFill>
              <a:latin typeface="Arial"/>
              <a:ea typeface="Arial"/>
              <a:cs typeface="Arial"/>
              <a:sym typeface="Arial"/>
            </a:endParaRPr>
          </a:p>
          <a:p>
            <a:pPr marL="939363" indent="-309859">
              <a:lnSpc>
                <a:spcPct val="115000"/>
              </a:lnSpc>
              <a:buSzPts val="1150"/>
              <a:buChar char="●"/>
            </a:pPr>
            <a:r>
              <a:rPr lang="en" dirty="0">
                <a:solidFill>
                  <a:srgbClr val="000000"/>
                </a:solidFill>
                <a:latin typeface="Arial"/>
                <a:ea typeface="Arial"/>
                <a:cs typeface="Arial"/>
                <a:sym typeface="Arial"/>
              </a:rPr>
              <a:t>configure “</a:t>
            </a:r>
            <a:r>
              <a:rPr lang="en" b="1" dirty="0">
                <a:solidFill>
                  <a:srgbClr val="000000"/>
                </a:solidFill>
                <a:latin typeface="Arial"/>
                <a:ea typeface="Arial"/>
                <a:cs typeface="Arial"/>
                <a:sym typeface="Arial"/>
              </a:rPr>
              <a:t>only RX</a:t>
            </a:r>
            <a:r>
              <a:rPr lang="en" dirty="0">
                <a:solidFill>
                  <a:srgbClr val="000000"/>
                </a:solidFill>
                <a:latin typeface="Arial"/>
                <a:ea typeface="Arial"/>
                <a:cs typeface="Arial"/>
                <a:sym typeface="Arial"/>
              </a:rPr>
              <a:t>” SPAN/RSPAN port mirroring option and choose a port that will be connected to XSense as a destination</a:t>
            </a:r>
            <a:endParaRPr dirty="0">
              <a:solidFill>
                <a:srgbClr val="000000"/>
              </a:solidFill>
              <a:latin typeface="Arial"/>
              <a:ea typeface="Arial"/>
              <a:cs typeface="Arial"/>
              <a:sym typeface="Arial"/>
            </a:endParaRPr>
          </a:p>
          <a:p>
            <a:pPr marL="939363" indent="-309859">
              <a:lnSpc>
                <a:spcPct val="115000"/>
              </a:lnSpc>
              <a:buSzPts val="1150"/>
              <a:buChar char="●"/>
            </a:pPr>
            <a:r>
              <a:rPr lang="en" i="1" u="sng" dirty="0">
                <a:solidFill>
                  <a:srgbClr val="000000"/>
                </a:solidFill>
                <a:latin typeface="Arial"/>
                <a:ea typeface="Arial"/>
                <a:cs typeface="Arial"/>
                <a:sym typeface="Arial"/>
              </a:rPr>
              <a:t>Note</a:t>
            </a:r>
            <a:r>
              <a:rPr lang="en" i="1" dirty="0">
                <a:solidFill>
                  <a:srgbClr val="000000"/>
                </a:solidFill>
                <a:latin typeface="Arial"/>
                <a:ea typeface="Arial"/>
                <a:cs typeface="Arial"/>
                <a:sym typeface="Arial"/>
              </a:rPr>
              <a:t>: The mirroring option is disabled by default in the majority of switche</a:t>
            </a:r>
            <a:r>
              <a:rPr lang="en" dirty="0">
                <a:solidFill>
                  <a:srgbClr val="000000"/>
                </a:solidFill>
                <a:latin typeface="Arial"/>
                <a:ea typeface="Arial"/>
                <a:cs typeface="Arial"/>
                <a:sym typeface="Arial"/>
              </a:rPr>
              <a:t>s</a:t>
            </a:r>
            <a:endParaRPr dirty="0">
              <a:solidFill>
                <a:srgbClr val="000000"/>
              </a:solidFill>
              <a:latin typeface="Arial"/>
              <a:ea typeface="Arial"/>
              <a:cs typeface="Arial"/>
              <a:sym typeface="Arial"/>
            </a:endParaRPr>
          </a:p>
          <a:p>
            <a:pPr marL="0" indent="0">
              <a:lnSpc>
                <a:spcPct val="115000"/>
              </a:lnSpc>
            </a:pPr>
            <a:r>
              <a:rPr lang="en" sz="1100" b="1" dirty="0">
                <a:solidFill>
                  <a:srgbClr val="000000"/>
                </a:solidFill>
                <a:latin typeface="Arial"/>
                <a:ea typeface="Arial"/>
                <a:cs typeface="Arial"/>
                <a:sym typeface="Arial"/>
              </a:rPr>
              <a:t>2. Allocate Static IP</a:t>
            </a:r>
            <a:r>
              <a:rPr lang="en" dirty="0">
                <a:solidFill>
                  <a:srgbClr val="000000"/>
                </a:solidFill>
                <a:latin typeface="Arial"/>
                <a:ea typeface="Arial"/>
                <a:cs typeface="Arial"/>
                <a:sym typeface="Arial"/>
              </a:rPr>
              <a:t> for CyberX appliance(s) console / monitoring interface</a:t>
            </a:r>
            <a:endParaRPr dirty="0">
              <a:solidFill>
                <a:srgbClr val="000000"/>
              </a:solidFill>
              <a:latin typeface="Arial"/>
              <a:ea typeface="Arial"/>
              <a:cs typeface="Arial"/>
              <a:sym typeface="Arial"/>
            </a:endParaRPr>
          </a:p>
          <a:p>
            <a:pPr marL="0" indent="0">
              <a:lnSpc>
                <a:spcPct val="115000"/>
              </a:lnSpc>
            </a:pPr>
            <a:r>
              <a:rPr lang="en" sz="1100" b="1" dirty="0">
                <a:solidFill>
                  <a:srgbClr val="000000"/>
                </a:solidFill>
                <a:latin typeface="Arial"/>
                <a:ea typeface="Arial"/>
                <a:cs typeface="Arial"/>
                <a:sym typeface="Arial"/>
              </a:rPr>
              <a:t>3. Firewall rules configuration - </a:t>
            </a:r>
            <a:r>
              <a:rPr lang="en" dirty="0">
                <a:solidFill>
                  <a:srgbClr val="000000"/>
                </a:solidFill>
                <a:latin typeface="Arial"/>
                <a:ea typeface="Arial"/>
                <a:cs typeface="Arial"/>
                <a:sym typeface="Arial"/>
              </a:rPr>
              <a:t>XSense have a dedicated management port that connects to the customer network,</a:t>
            </a: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8" name="Google Shape;60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09" name="Google Shape;609;p12: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2500"/>
              <a:buFont typeface="Calibri"/>
              <a:buNone/>
            </a:pPr>
            <a:fld id="{00000000-1234-1234-1234-123412341234}" type="slidenum">
              <a:rPr lang="en-US" sz="2500" b="0" i="0" u="none" strike="noStrike" cap="none">
                <a:solidFill>
                  <a:srgbClr val="000000"/>
                </a:solidFill>
                <a:latin typeface="Calibri"/>
                <a:ea typeface="Calibri"/>
                <a:cs typeface="Calibri"/>
                <a:sym typeface="Calibri"/>
              </a:rPr>
              <a:t>14</a:t>
            </a:fld>
            <a:endParaRPr sz="25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266270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8" name="Google Shape;60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09" name="Google Shape;609;p12: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500"/>
              <a:buFont typeface="Calibri"/>
              <a:buNone/>
              <a:tabLst/>
              <a:defRPr/>
            </a:pPr>
            <a:fld id="{00000000-1234-1234-1234-123412341234}" type="slidenum">
              <a:rPr kumimoji="0" lang="en-US" sz="2500" b="0" i="0" u="none" strike="noStrike" kern="1200" cap="none" spc="0" normalizeH="0" baseline="0" noProof="0">
                <a:ln>
                  <a:noFill/>
                </a:ln>
                <a:solidFill>
                  <a:srgbClr val="000000"/>
                </a:solidFill>
                <a:effectLst/>
                <a:uLnTx/>
                <a:uFillTx/>
                <a:latin typeface="Calibri"/>
                <a:ea typeface="Calibri"/>
                <a:cs typeface="Calibri"/>
                <a:sym typeface="Calibri"/>
              </a:rPr>
              <a:pPr marL="0" marR="0" lvl="0" indent="0" algn="l" defTabSz="914400" rtl="0" eaLnBrk="1" fontAlgn="auto" latinLnBrk="0" hangingPunct="1">
                <a:lnSpc>
                  <a:spcPct val="100000"/>
                </a:lnSpc>
                <a:spcBef>
                  <a:spcPts val="0"/>
                </a:spcBef>
                <a:spcAft>
                  <a:spcPts val="0"/>
                </a:spcAft>
                <a:buClr>
                  <a:srgbClr val="000000"/>
                </a:buClr>
                <a:buSzPts val="2500"/>
                <a:buFont typeface="Calibri"/>
                <a:buNone/>
                <a:tabLst/>
                <a:defRPr/>
              </a:pPr>
              <a:t>15</a:t>
            </a:fld>
            <a:endParaRPr kumimoji="0" sz="2500" b="0" i="0" u="none" strike="noStrike" kern="120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2662707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8" name="Google Shape;60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CLICK IN SLIDE MODE TO START ANIMATION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Wireshark, statistics – Endpoints, for count of devices</a:t>
            </a:r>
            <a:endParaRPr dirty="0"/>
          </a:p>
        </p:txBody>
      </p:sp>
      <p:sp>
        <p:nvSpPr>
          <p:cNvPr id="609" name="Google Shape;609;p12: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2500"/>
              <a:buFont typeface="Calibri"/>
              <a:buNone/>
            </a:pPr>
            <a:fld id="{00000000-1234-1234-1234-123412341234}" type="slidenum">
              <a:rPr lang="en-US" sz="2500" b="0" i="0" u="none" strike="noStrike" cap="none">
                <a:solidFill>
                  <a:srgbClr val="000000"/>
                </a:solidFill>
                <a:latin typeface="Calibri"/>
                <a:ea typeface="Calibri"/>
                <a:cs typeface="Calibri"/>
                <a:sym typeface="Calibri"/>
              </a:rPr>
              <a:t>16</a:t>
            </a:fld>
            <a:endParaRPr sz="25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347044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8" name="Google Shape;60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CLICK IN SLIDE MODE TO START ANIMATION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Wireshark, statistics – Endpoints, for count of devices</a:t>
            </a:r>
            <a:endParaRPr dirty="0"/>
          </a:p>
        </p:txBody>
      </p:sp>
      <p:sp>
        <p:nvSpPr>
          <p:cNvPr id="609" name="Google Shape;609;p12: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500"/>
              <a:buFont typeface="Calibri"/>
              <a:buNone/>
              <a:tabLst/>
              <a:defRPr/>
            </a:pPr>
            <a:fld id="{00000000-1234-1234-1234-123412341234}" type="slidenum">
              <a:rPr kumimoji="0" lang="en-US" sz="2500" b="0" i="0" u="none" strike="noStrike" kern="1200" cap="none" spc="0" normalizeH="0" baseline="0" noProof="0">
                <a:ln>
                  <a:noFill/>
                </a:ln>
                <a:solidFill>
                  <a:srgbClr val="000000"/>
                </a:solidFill>
                <a:effectLst/>
                <a:uLnTx/>
                <a:uFillTx/>
                <a:latin typeface="Calibri"/>
                <a:ea typeface="Calibri"/>
                <a:cs typeface="Calibri"/>
                <a:sym typeface="Calibri"/>
              </a:rPr>
              <a:pPr marL="0" marR="0" lvl="0" indent="0" algn="l" defTabSz="914400" rtl="0" eaLnBrk="1" fontAlgn="auto" latinLnBrk="0" hangingPunct="1">
                <a:lnSpc>
                  <a:spcPct val="100000"/>
                </a:lnSpc>
                <a:spcBef>
                  <a:spcPts val="0"/>
                </a:spcBef>
                <a:spcAft>
                  <a:spcPts val="0"/>
                </a:spcAft>
                <a:buClr>
                  <a:srgbClr val="000000"/>
                </a:buClr>
                <a:buSzPts val="2500"/>
                <a:buFont typeface="Calibri"/>
                <a:buNone/>
                <a:tabLst/>
                <a:defRPr/>
              </a:pPr>
              <a:t>17</a:t>
            </a:fld>
            <a:endParaRPr kumimoji="0" sz="2500" b="0" i="0" u="none" strike="noStrike" kern="1200" cap="none" spc="0" normalizeH="0" baseline="0" noProof="0">
              <a:ln>
                <a:noFill/>
              </a:ln>
              <a:solidFill>
                <a:srgbClr val="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3470440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panose="020F0502020204030204"/>
              </a:rPr>
              <a:t>On Prem – may be required by regulatory</a:t>
            </a:r>
          </a:p>
          <a:p>
            <a:r>
              <a:rPr lang="en-US" dirty="0">
                <a:cs typeface="Calibri" panose="020F0502020204030204"/>
              </a:rPr>
              <a:t>Local CM</a:t>
            </a:r>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030311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algn="l"/>
            <a:r>
              <a:rPr lang="en-US" b="0" i="0" dirty="0">
                <a:solidFill>
                  <a:srgbClr val="171717"/>
                </a:solidFill>
                <a:effectLst/>
                <a:latin typeface="Segoe UI" panose="020B0502040204020203" pitchFamily="34" charset="0"/>
              </a:rPr>
              <a:t>The console supports the following certificate types:</a:t>
            </a:r>
          </a:p>
          <a:p>
            <a:pPr algn="l">
              <a:buFont typeface="Arial" panose="020B0604020202020204" pitchFamily="34" charset="0"/>
              <a:buChar char="•"/>
            </a:pPr>
            <a:r>
              <a:rPr lang="en-US" b="0" i="0" dirty="0">
                <a:solidFill>
                  <a:srgbClr val="171717"/>
                </a:solidFill>
                <a:effectLst/>
                <a:latin typeface="Segoe UI" panose="020B0502040204020203" pitchFamily="34" charset="0"/>
              </a:rPr>
              <a:t>Private and Enterprise Key Infrastructure (private PKI)</a:t>
            </a:r>
          </a:p>
          <a:p>
            <a:pPr algn="l">
              <a:buFont typeface="Arial" panose="020B0604020202020204" pitchFamily="34" charset="0"/>
              <a:buChar char="•"/>
            </a:pPr>
            <a:r>
              <a:rPr lang="en-US" b="0" i="0" dirty="0">
                <a:solidFill>
                  <a:srgbClr val="171717"/>
                </a:solidFill>
                <a:effectLst/>
                <a:latin typeface="Segoe UI" panose="020B0502040204020203" pitchFamily="34" charset="0"/>
              </a:rPr>
              <a:t>Public Key Infrastructure (public PKI)</a:t>
            </a:r>
          </a:p>
          <a:p>
            <a:pPr algn="l">
              <a:buFont typeface="Arial" panose="020B0604020202020204" pitchFamily="34" charset="0"/>
              <a:buChar char="•"/>
            </a:pPr>
            <a:r>
              <a:rPr lang="en-US" b="0" i="0" dirty="0">
                <a:solidFill>
                  <a:srgbClr val="171717"/>
                </a:solidFill>
                <a:effectLst/>
                <a:latin typeface="Segoe UI" panose="020B0502040204020203" pitchFamily="34" charset="0"/>
              </a:rPr>
              <a:t>Locally generated on the appliance (locally self-signed)</a:t>
            </a:r>
          </a:p>
          <a:p>
            <a:pPr algn="l">
              <a:buFont typeface="Arial" panose="020B0604020202020204" pitchFamily="34" charset="0"/>
              <a:buChar char="•"/>
            </a:pPr>
            <a:r>
              <a:rPr lang="en-US" b="0" i="0" dirty="0">
                <a:solidFill>
                  <a:srgbClr val="171717"/>
                </a:solidFill>
                <a:effectLst/>
                <a:latin typeface="Segoe UI" panose="020B0502040204020203" pitchFamily="34" charset="0"/>
              </a:rPr>
              <a:t>[IMPORTANT] We recommend that you don't use the default self-signed certificate. The certificate is not secure and should be used for test environments only. The owner of the certificate can't be validated, and the security of your system can't be maintained. Never use this option for production networks.</a:t>
            </a:r>
          </a:p>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49514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algn="l"/>
            <a:r>
              <a:rPr lang="en-US" b="0" i="0" dirty="0">
                <a:solidFill>
                  <a:srgbClr val="171717"/>
                </a:solidFill>
                <a:effectLst/>
                <a:latin typeface="Segoe UI" panose="020B0502040204020203" pitchFamily="34" charset="0"/>
              </a:rPr>
              <a:t>The console supports the following certificate types:</a:t>
            </a:r>
          </a:p>
          <a:p>
            <a:pPr algn="l">
              <a:buFont typeface="Arial" panose="020B0604020202020204" pitchFamily="34" charset="0"/>
              <a:buChar char="•"/>
            </a:pPr>
            <a:r>
              <a:rPr lang="en-US" b="0" i="0" dirty="0">
                <a:solidFill>
                  <a:srgbClr val="171717"/>
                </a:solidFill>
                <a:effectLst/>
                <a:latin typeface="Segoe UI" panose="020B0502040204020203" pitchFamily="34" charset="0"/>
              </a:rPr>
              <a:t>Private and Enterprise Key Infrastructure (private PKI)</a:t>
            </a:r>
          </a:p>
          <a:p>
            <a:pPr algn="l">
              <a:buFont typeface="Arial" panose="020B0604020202020204" pitchFamily="34" charset="0"/>
              <a:buChar char="•"/>
            </a:pPr>
            <a:r>
              <a:rPr lang="en-US" b="0" i="0" dirty="0">
                <a:solidFill>
                  <a:srgbClr val="171717"/>
                </a:solidFill>
                <a:effectLst/>
                <a:latin typeface="Segoe UI" panose="020B0502040204020203" pitchFamily="34" charset="0"/>
              </a:rPr>
              <a:t>Public Key Infrastructure (public PKI)</a:t>
            </a:r>
          </a:p>
          <a:p>
            <a:pPr algn="l">
              <a:buFont typeface="Arial" panose="020B0604020202020204" pitchFamily="34" charset="0"/>
              <a:buChar char="•"/>
            </a:pPr>
            <a:r>
              <a:rPr lang="en-US" b="0" i="0" dirty="0">
                <a:solidFill>
                  <a:srgbClr val="171717"/>
                </a:solidFill>
                <a:effectLst/>
                <a:latin typeface="Segoe UI" panose="020B0502040204020203" pitchFamily="34" charset="0"/>
              </a:rPr>
              <a:t>Locally generated on the appliance (locally self-signed)</a:t>
            </a:r>
          </a:p>
          <a:p>
            <a:pPr algn="l">
              <a:buFont typeface="Arial" panose="020B0604020202020204" pitchFamily="34" charset="0"/>
              <a:buChar char="•"/>
            </a:pPr>
            <a:r>
              <a:rPr lang="en-US" b="0" i="0" dirty="0">
                <a:solidFill>
                  <a:srgbClr val="171717"/>
                </a:solidFill>
                <a:effectLst/>
                <a:latin typeface="Segoe UI" panose="020B0502040204020203" pitchFamily="34" charset="0"/>
              </a:rPr>
              <a:t>[IMPORTANT] We recommend that you don't use the default self-signed certificate. The certificate is not secure and should be used for test environments only. The owner of the certificate can't be validated, and the security of your system can't be maintained. Never use this option for production networks.</a:t>
            </a:r>
          </a:p>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49514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265" indent="-306070">
              <a:lnSpc>
                <a:spcPct val="115000"/>
              </a:lnSpc>
              <a:buSzPts val="1100"/>
              <a:buFont typeface="Arial"/>
              <a:buAutoNum type="arabicPeriod"/>
            </a:pPr>
            <a:r>
              <a:rPr lang="en-US" dirty="0">
                <a:solidFill>
                  <a:srgbClr val="000000"/>
                </a:solidFill>
                <a:latin typeface="Arial"/>
                <a:ea typeface="Arial"/>
                <a:cs typeface="Arial"/>
              </a:rPr>
              <a:t>Normal management port shown</a:t>
            </a:r>
          </a:p>
          <a:p>
            <a:pPr marL="469265" indent="-306070">
              <a:lnSpc>
                <a:spcPct val="115000"/>
              </a:lnSpc>
              <a:buSzPts val="1100"/>
              <a:buFont typeface="Arial"/>
              <a:buAutoNum type="arabicPeriod"/>
            </a:pPr>
            <a:r>
              <a:rPr lang="en-US" dirty="0">
                <a:solidFill>
                  <a:srgbClr val="000000"/>
                </a:solidFill>
                <a:latin typeface="Arial"/>
                <a:ea typeface="Arial"/>
                <a:cs typeface="Arial"/>
              </a:rPr>
              <a:t>Extension card can add 4 more Traffic Input ports</a:t>
            </a: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265" indent="-306070">
              <a:lnSpc>
                <a:spcPct val="115000"/>
              </a:lnSpc>
              <a:buSzPts val="1100"/>
              <a:buFont typeface="Arial"/>
              <a:buAutoNum type="arabicPeriod"/>
            </a:pPr>
            <a:r>
              <a:rPr lang="en-US" dirty="0">
                <a:solidFill>
                  <a:srgbClr val="000000"/>
                </a:solidFill>
                <a:latin typeface="Arial"/>
                <a:ea typeface="Arial"/>
                <a:cs typeface="Arial"/>
              </a:rPr>
              <a:t>Normal management port shown</a:t>
            </a:r>
          </a:p>
          <a:p>
            <a:pPr marL="469265" indent="-306070">
              <a:lnSpc>
                <a:spcPct val="115000"/>
              </a:lnSpc>
              <a:buSzPts val="1100"/>
              <a:buFont typeface="Arial"/>
              <a:buAutoNum type="arabicPeriod"/>
            </a:pPr>
            <a:r>
              <a:rPr lang="en-US" dirty="0">
                <a:solidFill>
                  <a:srgbClr val="000000"/>
                </a:solidFill>
                <a:latin typeface="Arial"/>
                <a:ea typeface="Arial"/>
                <a:cs typeface="Arial"/>
              </a:rPr>
              <a:t>Extension card can add 4 more Traffic Input ports</a:t>
            </a: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49514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49514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4"/>
        <p:cNvGrpSpPr/>
        <p:nvPr/>
      </p:nvGrpSpPr>
      <p:grpSpPr>
        <a:xfrm>
          <a:off x="0" y="0"/>
          <a:ext cx="0" cy="0"/>
          <a:chOff x="0" y="0"/>
          <a:chExt cx="0" cy="0"/>
        </a:xfrm>
      </p:grpSpPr>
      <p:sp>
        <p:nvSpPr>
          <p:cNvPr id="2725" name="Google Shape;2725;g50248d699b_0_175:notes"/>
          <p:cNvSpPr>
            <a:spLocks noGrp="1" noRot="1" noChangeAspect="1"/>
          </p:cNvSpPr>
          <p:nvPr>
            <p:ph type="sldImg" idx="2"/>
          </p:nvPr>
        </p:nvSpPr>
        <p:spPr>
          <a:xfrm>
            <a:off x="728663" y="1169988"/>
            <a:ext cx="5619750" cy="31607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6" name="Google Shape;2726;g50248d699b_0_175:notes"/>
          <p:cNvSpPr txBox="1">
            <a:spLocks noGrp="1"/>
          </p:cNvSpPr>
          <p:nvPr>
            <p:ph type="body" idx="1"/>
          </p:nvPr>
        </p:nvSpPr>
        <p:spPr>
          <a:xfrm>
            <a:off x="707708" y="4505980"/>
            <a:ext cx="5661660" cy="3686864"/>
          </a:xfrm>
          <a:prstGeom prst="rect">
            <a:avLst/>
          </a:prstGeom>
        </p:spPr>
        <p:txBody>
          <a:bodyPr spcFirstLastPara="1" wrap="square" lIns="93921" tIns="93921" rIns="93921" bIns="93921" anchor="t" anchorCtr="0">
            <a:noAutofit/>
          </a:bodyPr>
          <a:lstStyle/>
          <a:p>
            <a:pPr marL="0" indent="0"/>
            <a:endParaRPr/>
          </a:p>
        </p:txBody>
      </p:sp>
      <p:sp>
        <p:nvSpPr>
          <p:cNvPr id="2727" name="Google Shape;2727;g50248d699b_0_175:notes"/>
          <p:cNvSpPr txBox="1">
            <a:spLocks noGrp="1"/>
          </p:cNvSpPr>
          <p:nvPr>
            <p:ph type="sldNum" idx="12"/>
          </p:nvPr>
        </p:nvSpPr>
        <p:spPr>
          <a:xfrm>
            <a:off x="4008705" y="8893296"/>
            <a:ext cx="3066733" cy="469690"/>
          </a:xfrm>
          <a:prstGeom prst="rect">
            <a:avLst/>
          </a:prstGeom>
        </p:spPr>
        <p:txBody>
          <a:bodyPr spcFirstLastPara="1" wrap="square" lIns="93921" tIns="46948" rIns="93921" bIns="46948" anchor="b" anchorCtr="0">
            <a:noAutofit/>
          </a:bodyPr>
          <a:lstStyle/>
          <a:p>
            <a:pPr algn="r"/>
            <a:fld id="{00000000-1234-1234-1234-123412341234}" type="slidenum">
              <a:rPr lang="en"/>
              <a:pPr algn="r"/>
              <a:t>30</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4"/>
        <p:cNvGrpSpPr/>
        <p:nvPr/>
      </p:nvGrpSpPr>
      <p:grpSpPr>
        <a:xfrm>
          <a:off x="0" y="0"/>
          <a:ext cx="0" cy="0"/>
          <a:chOff x="0" y="0"/>
          <a:chExt cx="0" cy="0"/>
        </a:xfrm>
      </p:grpSpPr>
      <p:sp>
        <p:nvSpPr>
          <p:cNvPr id="2725" name="Google Shape;2725;g50248d699b_0_175:notes"/>
          <p:cNvSpPr>
            <a:spLocks noGrp="1" noRot="1" noChangeAspect="1"/>
          </p:cNvSpPr>
          <p:nvPr>
            <p:ph type="sldImg" idx="2"/>
          </p:nvPr>
        </p:nvSpPr>
        <p:spPr>
          <a:xfrm>
            <a:off x="728663" y="1169988"/>
            <a:ext cx="5619750" cy="31607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6" name="Google Shape;2726;g50248d699b_0_175:notes"/>
          <p:cNvSpPr txBox="1">
            <a:spLocks noGrp="1"/>
          </p:cNvSpPr>
          <p:nvPr>
            <p:ph type="body" idx="1"/>
          </p:nvPr>
        </p:nvSpPr>
        <p:spPr>
          <a:xfrm>
            <a:off x="707708" y="4505980"/>
            <a:ext cx="5661660" cy="3686864"/>
          </a:xfrm>
          <a:prstGeom prst="rect">
            <a:avLst/>
          </a:prstGeom>
        </p:spPr>
        <p:txBody>
          <a:bodyPr spcFirstLastPara="1" wrap="square" lIns="93921" tIns="93921" rIns="93921" bIns="93921" anchor="t" anchorCtr="0">
            <a:noAutofit/>
          </a:bodyPr>
          <a:lstStyle/>
          <a:p>
            <a:pPr marL="0" indent="0"/>
            <a:endParaRPr/>
          </a:p>
        </p:txBody>
      </p:sp>
      <p:sp>
        <p:nvSpPr>
          <p:cNvPr id="2727" name="Google Shape;2727;g50248d699b_0_175:notes"/>
          <p:cNvSpPr txBox="1">
            <a:spLocks noGrp="1"/>
          </p:cNvSpPr>
          <p:nvPr>
            <p:ph type="sldNum" idx="12"/>
          </p:nvPr>
        </p:nvSpPr>
        <p:spPr>
          <a:xfrm>
            <a:off x="4008705" y="8893296"/>
            <a:ext cx="3066733" cy="469690"/>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0"/>
        <p:cNvGrpSpPr/>
        <p:nvPr/>
      </p:nvGrpSpPr>
      <p:grpSpPr>
        <a:xfrm>
          <a:off x="0" y="0"/>
          <a:ext cx="0" cy="0"/>
          <a:chOff x="0" y="0"/>
          <a:chExt cx="0" cy="0"/>
        </a:xfrm>
      </p:grpSpPr>
      <p:sp>
        <p:nvSpPr>
          <p:cNvPr id="2351" name="Google Shape;2351;g4cebcf2202_0_2: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26168">
              <a:buChar char="●"/>
            </a:pPr>
            <a:r>
              <a:rPr lang="en" dirty="0"/>
              <a:t>The connection to the switch is done by Ethernet cable between the switch’s SPAN port and port on CyberX </a:t>
            </a:r>
            <a:r>
              <a:rPr lang="en-US" dirty="0"/>
              <a:t>sensor</a:t>
            </a:r>
            <a:r>
              <a:rPr lang="en" dirty="0"/>
              <a:t> that listen</a:t>
            </a:r>
            <a:r>
              <a:rPr lang="en-US" dirty="0"/>
              <a:t>s</a:t>
            </a:r>
            <a:r>
              <a:rPr lang="en" dirty="0"/>
              <a:t> to mirrored data</a:t>
            </a:r>
          </a:p>
          <a:p>
            <a:pPr marL="926882" lvl="1" indent="-326168">
              <a:buChar char="●"/>
            </a:pPr>
            <a:r>
              <a:rPr lang="en-US" dirty="0"/>
              <a:t>A</a:t>
            </a:r>
            <a:r>
              <a:rPr lang="en" dirty="0"/>
              <a:t>nother option is to use network TAP for the traffic mi</a:t>
            </a:r>
            <a:r>
              <a:rPr lang="en-US" dirty="0" err="1"/>
              <a:t>rr</a:t>
            </a:r>
            <a:r>
              <a:rPr lang="en" dirty="0"/>
              <a:t>oring</a:t>
            </a:r>
            <a:endParaRPr dirty="0"/>
          </a:p>
          <a:p>
            <a:pPr marL="469682" indent="-326168">
              <a:buChar char="●"/>
            </a:pPr>
            <a:endParaRPr lang="en" dirty="0"/>
          </a:p>
          <a:p>
            <a:pPr marL="469265" indent="-325755">
              <a:buClr>
                <a:srgbClr val="000000"/>
              </a:buClr>
              <a:buSzPts val="1400"/>
              <a:buFont typeface="Arial"/>
              <a:buChar char="●"/>
              <a:defRPr/>
            </a:pPr>
            <a:r>
              <a:rPr lang="en" sz="1200" b="0" i="0" u="none" strike="noStrike" cap="none" dirty="0">
                <a:solidFill>
                  <a:schemeClr val="dk1"/>
                </a:solidFill>
                <a:latin typeface="Calibri"/>
                <a:cs typeface="Calibri"/>
                <a:sym typeface="Calibri"/>
              </a:rPr>
              <a:t>Physical </a:t>
            </a:r>
            <a:r>
              <a:rPr lang="en-US" sz="1200" b="0" i="0" u="none" strike="noStrike" cap="none" dirty="0">
                <a:solidFill>
                  <a:schemeClr val="dk1"/>
                </a:solidFill>
                <a:latin typeface="Calibri"/>
                <a:cs typeface="Calibri"/>
                <a:sym typeface="Calibri"/>
              </a:rPr>
              <a:t>sensor</a:t>
            </a:r>
            <a:r>
              <a:rPr lang="en" sz="1200" b="0" i="0" u="none" strike="noStrike" cap="none" dirty="0">
                <a:solidFill>
                  <a:schemeClr val="dk1"/>
                </a:solidFill>
                <a:latin typeface="Calibri"/>
                <a:cs typeface="Calibri"/>
                <a:sym typeface="Calibri"/>
              </a:rPr>
              <a:t> receives traffic from up to </a:t>
            </a:r>
            <a:r>
              <a:rPr lang="en" dirty="0">
                <a:solidFill>
                  <a:schemeClr val="dk1"/>
                </a:solidFill>
                <a:latin typeface="Calibri"/>
                <a:cs typeface="Calibri"/>
                <a:sym typeface="Calibri"/>
              </a:rPr>
              <a:t>9 </a:t>
            </a:r>
            <a:r>
              <a:rPr lang="en-US" sz="1200" b="0" i="0" u="none" strike="noStrike" cap="none" dirty="0">
                <a:solidFill>
                  <a:schemeClr val="dk1"/>
                </a:solidFill>
                <a:latin typeface="Calibri"/>
                <a:cs typeface="Calibri"/>
                <a:sym typeface="Calibri"/>
              </a:rPr>
              <a:t>managed </a:t>
            </a:r>
            <a:r>
              <a:rPr lang="en" sz="1200" b="0" i="0" u="none" strike="noStrike" cap="none" dirty="0">
                <a:solidFill>
                  <a:schemeClr val="dk1"/>
                </a:solidFill>
                <a:latin typeface="Calibri"/>
                <a:cs typeface="Calibri"/>
                <a:sym typeface="Calibri"/>
              </a:rPr>
              <a:t>switches</a:t>
            </a:r>
            <a:endParaRPr lang="en" sz="1200" b="0" i="0" u="none" strike="noStrike" cap="none" dirty="0">
              <a:solidFill>
                <a:schemeClr val="dk1"/>
              </a:solidFill>
              <a:latin typeface="Calibri"/>
              <a:cs typeface="Calibri"/>
            </a:endParaRPr>
          </a:p>
          <a:p>
            <a:pPr marL="143514"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sz="1200" b="0" i="0" u="none" strike="noStrike" cap="none" dirty="0">
                <a:solidFill>
                  <a:schemeClr val="dk1"/>
                </a:solidFill>
                <a:latin typeface="Calibri"/>
                <a:cs typeface="Calibri"/>
                <a:sym typeface="Calibri"/>
              </a:rPr>
              <a:t> </a:t>
            </a:r>
          </a:p>
          <a:p>
            <a:pPr marL="469682" indent="-326168">
              <a:buChar char="●"/>
            </a:pPr>
            <a:r>
              <a:rPr lang="en" dirty="0"/>
              <a:t>Platform allows access to raw PCAPs for </a:t>
            </a:r>
            <a:r>
              <a:rPr lang="en-US" dirty="0"/>
              <a:t>farther </a:t>
            </a:r>
            <a:r>
              <a:rPr lang="en" dirty="0"/>
              <a:t>investigation (ability to record, load and play PCAPs using the platform core capabilities ) </a:t>
            </a:r>
            <a:endParaRPr dirty="0"/>
          </a:p>
          <a:p>
            <a:pPr marL="0" indent="0"/>
            <a:endParaRPr lang="en-US" dirty="0"/>
          </a:p>
          <a:p>
            <a:pPr marL="0" indent="0"/>
            <a:r>
              <a:rPr lang="en-US" dirty="0"/>
              <a:t>Splunk</a:t>
            </a:r>
          </a:p>
          <a:p>
            <a:pPr marL="0" indent="0"/>
            <a:r>
              <a:rPr lang="en-US" dirty="0" err="1"/>
              <a:t>Qradar</a:t>
            </a:r>
            <a:endParaRPr lang="en-US" dirty="0"/>
          </a:p>
          <a:p>
            <a:pPr marL="0" indent="0"/>
            <a:r>
              <a:rPr lang="en-US" dirty="0" err="1"/>
              <a:t>ArcSignt</a:t>
            </a:r>
            <a:endParaRPr lang="en-US" dirty="0"/>
          </a:p>
          <a:p>
            <a:pPr marL="0" indent="0"/>
            <a:r>
              <a:rPr lang="en-US" dirty="0" err="1"/>
              <a:t>Netwitness</a:t>
            </a:r>
            <a:endParaRPr lang="en-US" dirty="0"/>
          </a:p>
          <a:p>
            <a:pPr marL="0" indent="0"/>
            <a:endParaRPr dirty="0"/>
          </a:p>
        </p:txBody>
      </p:sp>
      <p:sp>
        <p:nvSpPr>
          <p:cNvPr id="2352" name="Google Shape;2352;g4cebcf2202_0_2: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idx="12"/>
          </p:nvPr>
        </p:nvSpPr>
        <p:spPr/>
        <p:txBody>
          <a:bodyPr/>
          <a:lstStyle/>
          <a:p>
            <a:pPr algn="r"/>
            <a:fld id="{00000000-1234-1234-1234-123412341234}" type="slidenum">
              <a:rPr lang="en" sz="1200" smtClean="0">
                <a:solidFill>
                  <a:schemeClr val="dk1"/>
                </a:solidFill>
                <a:latin typeface="Calibri"/>
                <a:ea typeface="Calibri"/>
                <a:cs typeface="Calibri"/>
                <a:sym typeface="Calibri"/>
              </a:rPr>
              <a:pPr algn="r"/>
              <a:t>32</a:t>
            </a:fld>
            <a:endParaRPr lang="en"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769054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smtClean="0">
                <a:ln>
                  <a:noFill/>
                </a:ln>
                <a:solidFill>
                  <a:prstClr val="black"/>
                </a:solidFill>
                <a:effectLst/>
                <a:uLnTx/>
                <a:uFillTx/>
                <a:latin typeface="Calibri"/>
                <a:ea typeface="Calibri"/>
                <a:cs typeface="Calibri"/>
                <a:sym typeface="Calibri"/>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13769054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265" indent="-306070">
              <a:lnSpc>
                <a:spcPct val="115000"/>
              </a:lnSpc>
              <a:buSzPts val="1100"/>
              <a:buFont typeface="Arial"/>
              <a:buAutoNum type="arabicPeriod"/>
            </a:pPr>
            <a:r>
              <a:rPr lang="en-US" dirty="0">
                <a:solidFill>
                  <a:srgbClr val="000000"/>
                </a:solidFill>
                <a:latin typeface="Arial"/>
                <a:ea typeface="Arial"/>
                <a:cs typeface="Arial"/>
              </a:rPr>
              <a:t>Get connection string from CM</a:t>
            </a:r>
          </a:p>
          <a:p>
            <a:pPr marL="469265" indent="-306070">
              <a:lnSpc>
                <a:spcPct val="114999"/>
              </a:lnSpc>
              <a:buSzPts val="1100"/>
              <a:buAutoNum type="arabicPeriod"/>
            </a:pPr>
            <a:r>
              <a:rPr lang="en-US" dirty="0">
                <a:solidFill>
                  <a:srgbClr val="000000"/>
                </a:solidFill>
                <a:latin typeface="Arial"/>
                <a:ea typeface="Arial"/>
                <a:cs typeface="Arial"/>
              </a:rPr>
              <a:t>Copy into sensor setup</a:t>
            </a:r>
          </a:p>
          <a:p>
            <a:pPr marL="469265" indent="-306070">
              <a:lnSpc>
                <a:spcPct val="114999"/>
              </a:lnSpc>
              <a:buSzPts val="1100"/>
              <a:buAutoNum type="arabicPeriod"/>
            </a:pPr>
            <a:r>
              <a:rPr lang="en-US" dirty="0">
                <a:solidFill>
                  <a:srgbClr val="000000"/>
                </a:solidFill>
                <a:latin typeface="Arial"/>
                <a:ea typeface="Arial"/>
                <a:cs typeface="Arial"/>
              </a:rPr>
              <a:t>Connect</a:t>
            </a:r>
          </a:p>
          <a:p>
            <a:pPr marL="469265" indent="-306070">
              <a:lnSpc>
                <a:spcPct val="114999"/>
              </a:lnSpc>
              <a:buSzPts val="1100"/>
              <a:buAutoNum type="arabicPeriod"/>
            </a:pPr>
            <a:r>
              <a:rPr lang="en-US" dirty="0">
                <a:solidFill>
                  <a:srgbClr val="000000"/>
                </a:solidFill>
                <a:latin typeface="Arial"/>
                <a:ea typeface="Arial"/>
                <a:cs typeface="Arial"/>
              </a:rPr>
              <a:t>Use magnifier</a:t>
            </a: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265" indent="-306070">
              <a:lnSpc>
                <a:spcPct val="115000"/>
              </a:lnSpc>
              <a:buSzPts val="1100"/>
              <a:buFont typeface="Arial"/>
              <a:buAutoNum type="arabicPeriod"/>
            </a:pPr>
            <a:r>
              <a:rPr lang="en-US" dirty="0">
                <a:solidFill>
                  <a:srgbClr val="000000"/>
                </a:solidFill>
                <a:latin typeface="Arial"/>
                <a:ea typeface="Arial"/>
                <a:cs typeface="Arial"/>
              </a:rPr>
              <a:t>Get connection string from CM</a:t>
            </a:r>
          </a:p>
          <a:p>
            <a:pPr marL="469265" indent="-306070">
              <a:lnSpc>
                <a:spcPct val="114999"/>
              </a:lnSpc>
              <a:buSzPts val="1100"/>
              <a:buAutoNum type="arabicPeriod"/>
            </a:pPr>
            <a:r>
              <a:rPr lang="en-US" dirty="0">
                <a:solidFill>
                  <a:srgbClr val="000000"/>
                </a:solidFill>
                <a:latin typeface="Arial"/>
                <a:ea typeface="Arial"/>
                <a:cs typeface="Arial"/>
              </a:rPr>
              <a:t>Copy into sensor setup</a:t>
            </a:r>
          </a:p>
          <a:p>
            <a:pPr marL="469265" indent="-306070">
              <a:lnSpc>
                <a:spcPct val="114999"/>
              </a:lnSpc>
              <a:buSzPts val="1100"/>
              <a:buAutoNum type="arabicPeriod"/>
            </a:pPr>
            <a:r>
              <a:rPr lang="en-US" dirty="0">
                <a:solidFill>
                  <a:srgbClr val="000000"/>
                </a:solidFill>
                <a:latin typeface="Arial"/>
                <a:ea typeface="Arial"/>
                <a:cs typeface="Arial"/>
              </a:rPr>
              <a:t>Connect</a:t>
            </a:r>
          </a:p>
          <a:p>
            <a:pPr marL="469265" indent="-306070">
              <a:lnSpc>
                <a:spcPct val="114999"/>
              </a:lnSpc>
              <a:buSzPts val="1100"/>
              <a:buAutoNum type="arabicPeriod"/>
            </a:pPr>
            <a:r>
              <a:rPr lang="en-US" dirty="0">
                <a:solidFill>
                  <a:srgbClr val="000000"/>
                </a:solidFill>
                <a:latin typeface="Arial"/>
                <a:ea typeface="Arial"/>
                <a:cs typeface="Arial"/>
              </a:rPr>
              <a:t>Use magnifier</a:t>
            </a: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3"/>
        <p:cNvGrpSpPr/>
        <p:nvPr/>
      </p:nvGrpSpPr>
      <p:grpSpPr>
        <a:xfrm>
          <a:off x="0" y="0"/>
          <a:ext cx="0" cy="0"/>
          <a:chOff x="0" y="0"/>
          <a:chExt cx="0" cy="0"/>
        </a:xfrm>
      </p:grpSpPr>
      <p:sp>
        <p:nvSpPr>
          <p:cNvPr id="2734" name="Google Shape;2734;g50248d699b_0_185: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5" name="Google Shape;2735;g50248d699b_0_185: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lnSpc>
                <a:spcPct val="150000"/>
              </a:lnSpc>
            </a:pPr>
            <a:r>
              <a:rPr lang="en"/>
              <a:t>How can you verify from GUI Xsense is up and running?</a:t>
            </a:r>
            <a:endParaRPr/>
          </a:p>
        </p:txBody>
      </p:sp>
      <p:sp>
        <p:nvSpPr>
          <p:cNvPr id="2736" name="Google Shape;2736;g50248d699b_0_185: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algn="r"/>
            <a:fld id="{00000000-1234-1234-1234-123412341234}" type="slidenum">
              <a:rPr lang="en"/>
              <a:pPr algn="r"/>
              <a:t>35</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3"/>
        <p:cNvGrpSpPr/>
        <p:nvPr/>
      </p:nvGrpSpPr>
      <p:grpSpPr>
        <a:xfrm>
          <a:off x="0" y="0"/>
          <a:ext cx="0" cy="0"/>
          <a:chOff x="0" y="0"/>
          <a:chExt cx="0" cy="0"/>
        </a:xfrm>
      </p:grpSpPr>
      <p:sp>
        <p:nvSpPr>
          <p:cNvPr id="2734" name="Google Shape;2734;g50248d699b_0_185: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5" name="Google Shape;2735;g50248d699b_0_185: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lnSpc>
                <a:spcPct val="150000"/>
              </a:lnSpc>
            </a:pPr>
            <a:r>
              <a:rPr lang="en"/>
              <a:t>How can you verify from GUI Xsense is up and running?</a:t>
            </a:r>
            <a:endParaRPr/>
          </a:p>
        </p:txBody>
      </p:sp>
      <p:sp>
        <p:nvSpPr>
          <p:cNvPr id="2736" name="Google Shape;2736;g50248d699b_0_185: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6"/>
        <p:cNvGrpSpPr/>
        <p:nvPr/>
      </p:nvGrpSpPr>
      <p:grpSpPr>
        <a:xfrm>
          <a:off x="0" y="0"/>
          <a:ext cx="0" cy="0"/>
          <a:chOff x="0" y="0"/>
          <a:chExt cx="0" cy="0"/>
        </a:xfrm>
      </p:grpSpPr>
      <p:sp>
        <p:nvSpPr>
          <p:cNvPr id="2747" name="Google Shape;2747;g50248d699b_0_202: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8" name="Google Shape;2748;g50248d699b_0_202: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lnSpc>
                <a:spcPct val="150000"/>
              </a:lnSpc>
            </a:pPr>
            <a:r>
              <a:rPr lang="en-US" dirty="0"/>
              <a:t>Relevant traffic, BW sanity ( BW picks might indicate someone is downloading/stilling data or misconfiguration of certain asset, traffic by port shows the monitored protocols ( OT?)</a:t>
            </a:r>
          </a:p>
        </p:txBody>
      </p:sp>
      <p:sp>
        <p:nvSpPr>
          <p:cNvPr id="2749" name="Google Shape;2749;g50248d699b_0_202: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algn="r"/>
            <a:fld id="{00000000-1234-1234-1234-123412341234}" type="slidenum">
              <a:rPr lang="en"/>
              <a:pPr algn="r"/>
              <a:t>37</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6"/>
        <p:cNvGrpSpPr/>
        <p:nvPr/>
      </p:nvGrpSpPr>
      <p:grpSpPr>
        <a:xfrm>
          <a:off x="0" y="0"/>
          <a:ext cx="0" cy="0"/>
          <a:chOff x="0" y="0"/>
          <a:chExt cx="0" cy="0"/>
        </a:xfrm>
      </p:grpSpPr>
      <p:sp>
        <p:nvSpPr>
          <p:cNvPr id="2747" name="Google Shape;2747;g50248d699b_0_202: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8" name="Google Shape;2748;g50248d699b_0_202: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lnSpc>
                <a:spcPct val="150000"/>
              </a:lnSpc>
            </a:pPr>
            <a:r>
              <a:rPr lang="en-US" dirty="0"/>
              <a:t>Relevant traffic, BW sanity ( BW picks might indicate someone is downloading/stilling data or misconfiguration of certain asset, traffic by port shows the monitored protocols ( OT?)</a:t>
            </a:r>
          </a:p>
        </p:txBody>
      </p:sp>
      <p:sp>
        <p:nvSpPr>
          <p:cNvPr id="2749" name="Google Shape;2749;g50248d699b_0_202: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3"/>
        <p:cNvGrpSpPr/>
        <p:nvPr/>
      </p:nvGrpSpPr>
      <p:grpSpPr>
        <a:xfrm>
          <a:off x="0" y="0"/>
          <a:ext cx="0" cy="0"/>
          <a:chOff x="0" y="0"/>
          <a:chExt cx="0" cy="0"/>
        </a:xfrm>
      </p:grpSpPr>
      <p:sp>
        <p:nvSpPr>
          <p:cNvPr id="2784" name="Google Shape;2784;g50248d699b_0_253: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 name="Google Shape;2785;g50248d699b_0_253: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a:p>
        </p:txBody>
      </p:sp>
      <p:sp>
        <p:nvSpPr>
          <p:cNvPr id="2786" name="Google Shape;2786;g50248d699b_0_253: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algn="r"/>
            <a:fld id="{00000000-1234-1234-1234-123412341234}" type="slidenum">
              <a:rPr lang="en"/>
              <a:pPr algn="r"/>
              <a:t>39</a:t>
            </a:fld>
            <a:endParaRPr/>
          </a:p>
        </p:txBody>
      </p:sp>
    </p:spTree>
    <p:extLst>
      <p:ext uri="{BB962C8B-B14F-4D97-AF65-F5344CB8AC3E}">
        <p14:creationId xmlns:p14="http://schemas.microsoft.com/office/powerpoint/2010/main" val="1282457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3"/>
        <p:cNvGrpSpPr/>
        <p:nvPr/>
      </p:nvGrpSpPr>
      <p:grpSpPr>
        <a:xfrm>
          <a:off x="0" y="0"/>
          <a:ext cx="0" cy="0"/>
          <a:chOff x="0" y="0"/>
          <a:chExt cx="0" cy="0"/>
        </a:xfrm>
      </p:grpSpPr>
      <p:sp>
        <p:nvSpPr>
          <p:cNvPr id="2784" name="Google Shape;2784;g50248d699b_0_253: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 name="Google Shape;2785;g50248d699b_0_253: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a:p>
        </p:txBody>
      </p:sp>
      <p:sp>
        <p:nvSpPr>
          <p:cNvPr id="2786" name="Google Shape;2786;g50248d699b_0_253: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2457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8" name="Google Shape;60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The first Part of achieving a successful deployment, is the preparations, its important to follow the following procedure in order to achieve a fast and successful on boarding onto the platform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Pre deployment</a:t>
            </a:r>
            <a:r>
              <a:rPr lang="en" sz="1200" dirty="0"/>
              <a:t> overview of the industrial network</a:t>
            </a:r>
            <a:r>
              <a:rPr lang="en-US" sz="1200" dirty="0"/>
              <a:t> is essential to define the proper location for CyberX, required configurations and validations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a:defRPr/>
            </a:pPr>
            <a:r>
              <a:rPr lang="en-US" sz="1200" dirty="0"/>
              <a:t>1 Review your network, mark the relevant managed switches, the (OT) VLANS in focus, estimated assets count for monitoring, </a:t>
            </a:r>
            <a:br>
              <a:rPr lang="en-US" sz="1200" dirty="0">
                <a:cs typeface="+mn-lt"/>
              </a:rPr>
            </a:br>
            <a:r>
              <a:rPr lang="en-US" sz="1200" dirty="0"/>
              <a:t>2 Overview the network architecture, where to deploy, how many </a:t>
            </a:r>
            <a:r>
              <a:rPr lang="en-US" dirty="0"/>
              <a:t>collectors </a:t>
            </a:r>
            <a:r>
              <a:rPr lang="en-US" sz="1200" dirty="0"/>
              <a:t>are required,</a:t>
            </a:r>
            <a:r>
              <a:rPr lang="en-US" dirty="0"/>
              <a:t> </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3 Prepare your site for deployment: SPAN config, Open FW rules, order HW,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4 Record sample traffic from the SPAN port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5 Install or connect the preconfigured appliance, sanity </a:t>
            </a:r>
          </a:p>
          <a:p>
            <a:pPr marL="0" lvl="0" indent="0" algn="l" rtl="0">
              <a:spcBef>
                <a:spcPts val="0"/>
              </a:spcBef>
              <a:spcAft>
                <a:spcPts val="0"/>
              </a:spcAft>
              <a:buNone/>
            </a:pPr>
            <a:endParaRPr dirty="0"/>
          </a:p>
        </p:txBody>
      </p:sp>
      <p:sp>
        <p:nvSpPr>
          <p:cNvPr id="609" name="Google Shape;609;p12:notes"/>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2500"/>
              <a:buFont typeface="Calibri"/>
              <a:buNone/>
            </a:pPr>
            <a:fld id="{00000000-1234-1234-1234-123412341234}" type="slidenum">
              <a:rPr lang="en-US" sz="2500" b="0" i="0" u="none" strike="noStrike" cap="none">
                <a:solidFill>
                  <a:srgbClr val="000000"/>
                </a:solidFill>
                <a:latin typeface="Calibri"/>
                <a:ea typeface="Calibri"/>
                <a:cs typeface="Calibri"/>
                <a:sym typeface="Calibri"/>
              </a:rPr>
              <a:t>5</a:t>
            </a:fld>
            <a:endParaRPr sz="2500" b="0" i="0" u="none" strike="noStrike" cap="none">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2352958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8"/>
        <p:cNvGrpSpPr/>
        <p:nvPr/>
      </p:nvGrpSpPr>
      <p:grpSpPr>
        <a:xfrm>
          <a:off x="0" y="0"/>
          <a:ext cx="0" cy="0"/>
          <a:chOff x="0" y="0"/>
          <a:chExt cx="0" cy="0"/>
        </a:xfrm>
      </p:grpSpPr>
      <p:sp>
        <p:nvSpPr>
          <p:cNvPr id="2769" name="Google Shape;2769;g50248d699b_0_238: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0" name="Google Shape;2770;g50248d699b_0_238: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dirty="0"/>
          </a:p>
        </p:txBody>
      </p:sp>
      <p:sp>
        <p:nvSpPr>
          <p:cNvPr id="2771" name="Google Shape;2771;g50248d699b_0_238: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algn="r"/>
            <a:fld id="{00000000-1234-1234-1234-123412341234}" type="slidenum">
              <a:rPr lang="en"/>
              <a:pPr algn="r"/>
              <a:t>41</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8"/>
        <p:cNvGrpSpPr/>
        <p:nvPr/>
      </p:nvGrpSpPr>
      <p:grpSpPr>
        <a:xfrm>
          <a:off x="0" y="0"/>
          <a:ext cx="0" cy="0"/>
          <a:chOff x="0" y="0"/>
          <a:chExt cx="0" cy="0"/>
        </a:xfrm>
      </p:grpSpPr>
      <p:sp>
        <p:nvSpPr>
          <p:cNvPr id="2769" name="Google Shape;2769;g50248d699b_0_238: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0" name="Google Shape;2770;g50248d699b_0_238: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dirty="0"/>
          </a:p>
        </p:txBody>
      </p:sp>
      <p:sp>
        <p:nvSpPr>
          <p:cNvPr id="2771" name="Google Shape;2771;g50248d699b_0_238: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6"/>
        <p:cNvGrpSpPr/>
        <p:nvPr/>
      </p:nvGrpSpPr>
      <p:grpSpPr>
        <a:xfrm>
          <a:off x="0" y="0"/>
          <a:ext cx="0" cy="0"/>
          <a:chOff x="0" y="0"/>
          <a:chExt cx="0" cy="0"/>
        </a:xfrm>
      </p:grpSpPr>
      <p:sp>
        <p:nvSpPr>
          <p:cNvPr id="2757" name="Google Shape;2757;g50248d699b_0_22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8" name="Google Shape;2758;g50248d699b_0_22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r>
              <a:rPr lang="en-US" dirty="0"/>
              <a:t>Option to download PCAP, PIN alert, export, go to assets view, create DM, view event log to farther investigate</a:t>
            </a:r>
            <a:endParaRPr dirty="0"/>
          </a:p>
        </p:txBody>
      </p:sp>
      <p:sp>
        <p:nvSpPr>
          <p:cNvPr id="2759" name="Google Shape;2759;g50248d699b_0_227: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algn="r"/>
            <a:fld id="{00000000-1234-1234-1234-123412341234}" type="slidenum">
              <a:rPr lang="en"/>
              <a:pPr algn="r"/>
              <a:t>43</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6"/>
        <p:cNvGrpSpPr/>
        <p:nvPr/>
      </p:nvGrpSpPr>
      <p:grpSpPr>
        <a:xfrm>
          <a:off x="0" y="0"/>
          <a:ext cx="0" cy="0"/>
          <a:chOff x="0" y="0"/>
          <a:chExt cx="0" cy="0"/>
        </a:xfrm>
      </p:grpSpPr>
      <p:sp>
        <p:nvSpPr>
          <p:cNvPr id="2757" name="Google Shape;2757;g50248d699b_0_22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8" name="Google Shape;2758;g50248d699b_0_22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r>
              <a:rPr lang="en-US" dirty="0"/>
              <a:t>Option to download PCAP, PIN alert, export, go to assets view, create DM, view event log to farther investigate</a:t>
            </a:r>
            <a:endParaRPr dirty="0"/>
          </a:p>
        </p:txBody>
      </p:sp>
      <p:sp>
        <p:nvSpPr>
          <p:cNvPr id="2759" name="Google Shape;2759;g50248d699b_0_227: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6"/>
        <p:cNvGrpSpPr/>
        <p:nvPr/>
      </p:nvGrpSpPr>
      <p:grpSpPr>
        <a:xfrm>
          <a:off x="0" y="0"/>
          <a:ext cx="0" cy="0"/>
          <a:chOff x="0" y="0"/>
          <a:chExt cx="0" cy="0"/>
        </a:xfrm>
      </p:grpSpPr>
      <p:sp>
        <p:nvSpPr>
          <p:cNvPr id="2797" name="Google Shape;2797;g51b8f28afe_0_12: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8" name="Google Shape;2798;g51b8f28afe_0_12: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dirty="0"/>
          </a:p>
        </p:txBody>
      </p:sp>
      <p:sp>
        <p:nvSpPr>
          <p:cNvPr id="2799" name="Google Shape;2799;g51b8f28afe_0_12: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algn="r"/>
            <a:fld id="{00000000-1234-1234-1234-123412341234}" type="slidenum">
              <a:rPr lang="en"/>
              <a:pPr algn="r"/>
              <a:t>45</a:t>
            </a:fld>
            <a:endParaRPr/>
          </a:p>
        </p:txBody>
      </p:sp>
    </p:spTree>
    <p:extLst>
      <p:ext uri="{BB962C8B-B14F-4D97-AF65-F5344CB8AC3E}">
        <p14:creationId xmlns:p14="http://schemas.microsoft.com/office/powerpoint/2010/main" val="34496297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6"/>
        <p:cNvGrpSpPr/>
        <p:nvPr/>
      </p:nvGrpSpPr>
      <p:grpSpPr>
        <a:xfrm>
          <a:off x="0" y="0"/>
          <a:ext cx="0" cy="0"/>
          <a:chOff x="0" y="0"/>
          <a:chExt cx="0" cy="0"/>
        </a:xfrm>
      </p:grpSpPr>
      <p:sp>
        <p:nvSpPr>
          <p:cNvPr id="2797" name="Google Shape;2797;g51b8f28afe_0_12: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8" name="Google Shape;2798;g51b8f28afe_0_12: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dirty="0"/>
          </a:p>
        </p:txBody>
      </p:sp>
      <p:sp>
        <p:nvSpPr>
          <p:cNvPr id="2799" name="Google Shape;2799;g51b8f28afe_0_12: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962970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Use case 1: troubleshoot: </a:t>
            </a:r>
          </a:p>
          <a:p>
            <a:pPr lvl="0" rtl="0"/>
            <a:r>
              <a:rPr lang="en-US" sz="1200" b="0" i="0" u="none" strike="noStrike" cap="none" dirty="0">
                <a:solidFill>
                  <a:schemeClr val="dk1"/>
                </a:solidFill>
                <a:effectLst/>
                <a:latin typeface="Calibri"/>
                <a:ea typeface="Calibri"/>
                <a:cs typeface="Calibri"/>
                <a:sym typeface="Calibri"/>
              </a:rPr>
              <a:t>1. </a:t>
            </a:r>
            <a:r>
              <a:rPr lang="en-IL" sz="1200" b="0" i="0" u="none" strike="noStrike" cap="none" dirty="0">
                <a:solidFill>
                  <a:schemeClr val="dk1"/>
                </a:solidFill>
                <a:effectLst/>
                <a:latin typeface="Calibri"/>
                <a:ea typeface="Calibri"/>
                <a:cs typeface="Calibri"/>
                <a:sym typeface="Calibri"/>
              </a:rPr>
              <a:t>Go to Asset map verify number of expected assets</a:t>
            </a:r>
          </a:p>
          <a:p>
            <a:r>
              <a:rPr lang="en-IL" sz="1200" b="0" i="0" u="none" strike="noStrike" cap="none" dirty="0">
                <a:solidFill>
                  <a:schemeClr val="dk1"/>
                </a:solidFill>
                <a:effectLst/>
                <a:latin typeface="Calibri"/>
                <a:ea typeface="Calibri"/>
                <a:cs typeface="Calibri"/>
                <a:sym typeface="Calibri"/>
              </a:rPr>
              <a:t>2. In case number of assets doesn’t match the expected:</a:t>
            </a:r>
          </a:p>
          <a:p>
            <a:r>
              <a:rPr lang="en-IL" sz="1200" b="0" i="0" u="none" strike="noStrike" cap="none" dirty="0">
                <a:solidFill>
                  <a:schemeClr val="dk1"/>
                </a:solidFill>
                <a:effectLst/>
                <a:latin typeface="Calibri"/>
                <a:ea typeface="Calibri"/>
                <a:cs typeface="Calibri"/>
                <a:sym typeface="Calibri"/>
              </a:rPr>
              <a:t>   2.1 Search for internet cloud - view properties - verify IP addresses - in case they are internal add them to system settings allowed addresses + subnets and delete from data mining internet connections report</a:t>
            </a:r>
            <a:endParaRPr lang="en-US" sz="1200" b="0" i="0" u="none" strike="noStrike" cap="none" dirty="0">
              <a:solidFill>
                <a:schemeClr val="dk1"/>
              </a:solidFill>
              <a:effectLst/>
              <a:latin typeface="Calibri"/>
              <a:ea typeface="Calibri"/>
              <a:cs typeface="Calibri"/>
              <a:sym typeface="Calibri"/>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   2.2 Via </a:t>
            </a:r>
            <a:r>
              <a:rPr lang="en-US" sz="1200" b="0" i="0" u="none" strike="noStrike" cap="none" dirty="0" err="1">
                <a:solidFill>
                  <a:schemeClr val="dk1"/>
                </a:solidFill>
                <a:effectLst/>
                <a:latin typeface="Calibri"/>
                <a:ea typeface="Calibri"/>
                <a:cs typeface="Calibri"/>
                <a:sym typeface="Calibri"/>
              </a:rPr>
              <a:t>CyberX</a:t>
            </a:r>
            <a:r>
              <a:rPr lang="en-US" sz="1200" b="0" i="0" u="none" strike="noStrike" cap="none" dirty="0">
                <a:solidFill>
                  <a:schemeClr val="dk1"/>
                </a:solidFill>
                <a:effectLst/>
                <a:latin typeface="Calibri"/>
                <a:ea typeface="Calibri"/>
                <a:cs typeface="Calibri"/>
                <a:sym typeface="Calibri"/>
              </a:rPr>
              <a:t> GUI/ direct </a:t>
            </a:r>
            <a:r>
              <a:rPr lang="en-US" sz="1200" b="0" i="0" u="none" strike="noStrike" cap="none" dirty="0" err="1">
                <a:solidFill>
                  <a:schemeClr val="dk1"/>
                </a:solidFill>
                <a:effectLst/>
                <a:latin typeface="Calibri"/>
                <a:ea typeface="Calibri"/>
                <a:cs typeface="Calibri"/>
                <a:sym typeface="Calibri"/>
              </a:rPr>
              <a:t>wireshark</a:t>
            </a:r>
            <a:r>
              <a:rPr lang="en-US" sz="1200" b="0" i="0" u="none" strike="noStrike" cap="none" dirty="0">
                <a:solidFill>
                  <a:schemeClr val="dk1"/>
                </a:solidFill>
                <a:effectLst/>
                <a:latin typeface="Calibri"/>
                <a:ea typeface="Calibri"/>
                <a:cs typeface="Calibri"/>
                <a:sym typeface="Calibri"/>
              </a:rPr>
              <a:t> recording - Download alert PCAP, play PCAP at </a:t>
            </a:r>
            <a:r>
              <a:rPr lang="en-US" sz="1200" b="0" i="0" u="none" strike="noStrike" cap="none" dirty="0" err="1">
                <a:solidFill>
                  <a:schemeClr val="dk1"/>
                </a:solidFill>
                <a:effectLst/>
                <a:latin typeface="Calibri"/>
                <a:ea typeface="Calibri"/>
                <a:cs typeface="Calibri"/>
                <a:sym typeface="Calibri"/>
              </a:rPr>
              <a:t>wireshark</a:t>
            </a:r>
            <a:r>
              <a:rPr lang="en-US" sz="1200" b="0" i="0" u="none" strike="noStrike" cap="none" dirty="0">
                <a:solidFill>
                  <a:schemeClr val="dk1"/>
                </a:solidFill>
                <a:effectLst/>
                <a:latin typeface="Calibri"/>
                <a:ea typeface="Calibri"/>
                <a:cs typeface="Calibri"/>
                <a:sym typeface="Calibri"/>
              </a:rPr>
              <a:t>, search for any recording of the asset</a:t>
            </a:r>
            <a:endParaRPr lang="en-IL" sz="1200" b="0" i="0" u="none" strike="noStrike" cap="none" dirty="0">
              <a:solidFill>
                <a:schemeClr val="dk1"/>
              </a:solidFill>
              <a:effectLst/>
              <a:latin typeface="Calibri"/>
              <a:ea typeface="Calibri"/>
              <a:cs typeface="Calibri"/>
              <a:sym typeface="Calibri"/>
            </a:endParaRPr>
          </a:p>
          <a:p>
            <a:r>
              <a:rPr lang="en-US" b="1" dirty="0"/>
              <a:t>Use case2:</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1</a:t>
            </a:r>
            <a:r>
              <a:rPr lang="en-IL" sz="1200" b="0" i="0" u="none" strike="noStrike" cap="none" dirty="0">
                <a:solidFill>
                  <a:schemeClr val="dk1"/>
                </a:solidFill>
                <a:effectLst/>
                <a:latin typeface="Calibri"/>
                <a:ea typeface="Calibri"/>
                <a:cs typeface="Calibri"/>
                <a:sym typeface="Calibri"/>
              </a:rPr>
              <a:t>. </a:t>
            </a:r>
            <a:r>
              <a:rPr lang="en-US" sz="1200" b="0" i="0" u="none" strike="noStrike" cap="none" dirty="0">
                <a:solidFill>
                  <a:schemeClr val="dk1"/>
                </a:solidFill>
                <a:effectLst/>
                <a:latin typeface="Calibri"/>
                <a:ea typeface="Calibri"/>
                <a:cs typeface="Calibri"/>
                <a:sym typeface="Calibri"/>
              </a:rPr>
              <a:t>Create data mining report ‘all’, per asset IP, compare reports of assets where type was identified vs. assets with unknown type. search for the differences between the reports </a:t>
            </a:r>
            <a:endParaRPr lang="en-IL" sz="1200" b="0" i="0" u="none" strike="noStrike" cap="none" dirty="0">
              <a:solidFill>
                <a:schemeClr val="dk1"/>
              </a:solidFill>
              <a:effectLst/>
              <a:latin typeface="Calibri"/>
              <a:ea typeface="Calibri"/>
              <a:cs typeface="Calibri"/>
              <a:sym typeface="Calibri"/>
            </a:endParaRPr>
          </a:p>
          <a:p>
            <a:pPr lvl="0" rtl="0"/>
            <a:r>
              <a:rPr lang="en-US" sz="1200" b="0" i="0" u="none" strike="noStrike" cap="none" dirty="0">
                <a:solidFill>
                  <a:schemeClr val="dk1"/>
                </a:solidFill>
                <a:effectLst/>
                <a:latin typeface="Calibri"/>
                <a:ea typeface="Calibri"/>
                <a:cs typeface="Calibri"/>
                <a:sym typeface="Calibri"/>
              </a:rPr>
              <a:t>2. </a:t>
            </a:r>
            <a:r>
              <a:rPr lang="en-IL" sz="1200" b="0" i="0" u="none" strike="noStrike" cap="none" dirty="0">
                <a:solidFill>
                  <a:schemeClr val="dk1"/>
                </a:solidFill>
                <a:effectLst/>
                <a:latin typeface="Calibri"/>
                <a:ea typeface="Calibri"/>
                <a:cs typeface="Calibri"/>
                <a:sym typeface="Calibri"/>
              </a:rPr>
              <a:t>To verify</a:t>
            </a:r>
            <a:r>
              <a:rPr lang="en-US" sz="1200" b="0" i="0" u="none" strike="noStrike" cap="none" dirty="0">
                <a:solidFill>
                  <a:schemeClr val="dk1"/>
                </a:solidFill>
                <a:effectLst/>
                <a:latin typeface="Calibri"/>
                <a:ea typeface="Calibri"/>
                <a:cs typeface="Calibri"/>
                <a:sym typeface="Calibri"/>
              </a:rPr>
              <a:t> the assumption that traffic was not recorded fully</a:t>
            </a:r>
            <a:r>
              <a:rPr lang="en-IL" sz="1200" b="0" i="0" u="none" strike="noStrike" cap="none" dirty="0">
                <a:solidFill>
                  <a:schemeClr val="dk1"/>
                </a:solidFill>
                <a:effectLst/>
                <a:latin typeface="Calibri"/>
                <a:ea typeface="Calibri"/>
                <a:cs typeface="Calibri"/>
                <a:sym typeface="Calibri"/>
              </a:rPr>
              <a:t>: </a:t>
            </a:r>
          </a:p>
          <a:p>
            <a:r>
              <a:rPr lang="en-US" sz="1200" b="0" i="0" u="none" strike="noStrike" cap="none" dirty="0">
                <a:solidFill>
                  <a:schemeClr val="dk1"/>
                </a:solidFill>
                <a:effectLst/>
                <a:latin typeface="Calibri"/>
                <a:ea typeface="Calibri"/>
                <a:cs typeface="Calibri"/>
                <a:sym typeface="Calibri"/>
              </a:rPr>
              <a:t>P</a:t>
            </a:r>
            <a:r>
              <a:rPr lang="en-IL" sz="1200" b="0" i="0" u="none" strike="noStrike" cap="none" dirty="0">
                <a:solidFill>
                  <a:schemeClr val="dk1"/>
                </a:solidFill>
                <a:effectLst/>
                <a:latin typeface="Calibri"/>
                <a:ea typeface="Calibri"/>
                <a:cs typeface="Calibri"/>
                <a:sym typeface="Calibri"/>
              </a:rPr>
              <a:t>lay PCAP </a:t>
            </a:r>
            <a:r>
              <a:rPr lang="en-US" sz="1200" b="0" i="0" u="none" strike="noStrike" cap="none" dirty="0">
                <a:solidFill>
                  <a:schemeClr val="dk1"/>
                </a:solidFill>
                <a:effectLst/>
                <a:latin typeface="Calibri"/>
                <a:ea typeface="Calibri"/>
                <a:cs typeface="Calibri"/>
                <a:sym typeface="Calibri"/>
              </a:rPr>
              <a:t>using </a:t>
            </a:r>
            <a:r>
              <a:rPr lang="en-IL" sz="1200" b="0" i="0" u="none" strike="noStrike" cap="none" dirty="0">
                <a:solidFill>
                  <a:schemeClr val="dk1"/>
                </a:solidFill>
                <a:effectLst/>
                <a:latin typeface="Calibri"/>
                <a:ea typeface="Calibri"/>
                <a:cs typeface="Calibri"/>
                <a:sym typeface="Calibri"/>
              </a:rPr>
              <a:t> </a:t>
            </a:r>
            <a:r>
              <a:rPr lang="en-IL" sz="1200" b="0" i="0" u="none" strike="noStrike" cap="none" dirty="0" err="1">
                <a:solidFill>
                  <a:schemeClr val="dk1"/>
                </a:solidFill>
                <a:effectLst/>
                <a:latin typeface="Calibri"/>
                <a:ea typeface="Calibri"/>
                <a:cs typeface="Calibri"/>
                <a:sym typeface="Calibri"/>
              </a:rPr>
              <a:t>wireshark</a:t>
            </a:r>
            <a:r>
              <a:rPr lang="en-IL" sz="1200" b="0" i="0" u="none" strike="noStrike" cap="none" dirty="0">
                <a:solidFill>
                  <a:schemeClr val="dk1"/>
                </a:solidFill>
                <a:effectLst/>
                <a:latin typeface="Calibri"/>
                <a:ea typeface="Calibri"/>
                <a:cs typeface="Calibri"/>
                <a:sym typeface="Calibri"/>
              </a:rPr>
              <a:t> and check if the Traffic for this asset is fully recorded. </a:t>
            </a:r>
            <a:r>
              <a:rPr lang="en-US" sz="1200" b="0" i="0" u="none" strike="noStrike" cap="none" dirty="0">
                <a:solidFill>
                  <a:schemeClr val="dk1"/>
                </a:solidFill>
                <a:effectLst/>
                <a:latin typeface="Calibri"/>
                <a:ea typeface="Calibri"/>
                <a:cs typeface="Calibri"/>
                <a:sym typeface="Calibri"/>
              </a:rPr>
              <a:t>(switch config)</a:t>
            </a:r>
          </a:p>
          <a:p>
            <a:r>
              <a:rPr lang="en-US" sz="1200" b="1" i="0" u="none" strike="noStrike" cap="none" dirty="0">
                <a:solidFill>
                  <a:schemeClr val="dk1"/>
                </a:solidFill>
                <a:effectLst/>
                <a:latin typeface="Calibri"/>
                <a:ea typeface="Calibri"/>
                <a:cs typeface="Calibri"/>
                <a:sym typeface="Calibri"/>
              </a:rPr>
              <a:t>Use case 3</a:t>
            </a:r>
            <a:endParaRPr lang="en-IL" sz="1200" b="1" i="0" u="none" strike="noStrike" cap="none" dirty="0">
              <a:solidFill>
                <a:schemeClr val="dk1"/>
              </a:solidFill>
              <a:effectLst/>
              <a:latin typeface="Calibri"/>
              <a:ea typeface="Calibri"/>
              <a:cs typeface="Calibri"/>
              <a:sym typeface="Calibri"/>
            </a:endParaRPr>
          </a:p>
          <a:p>
            <a:pPr lvl="0" rtl="0"/>
            <a:r>
              <a:rPr lang="en-US" sz="1200" b="0" i="0" u="none" strike="noStrike" cap="none" dirty="0">
                <a:solidFill>
                  <a:schemeClr val="dk1"/>
                </a:solidFill>
                <a:effectLst/>
                <a:latin typeface="Calibri"/>
                <a:ea typeface="Calibri"/>
                <a:cs typeface="Calibri"/>
                <a:sym typeface="Calibri"/>
              </a:rPr>
              <a:t>1. </a:t>
            </a:r>
            <a:r>
              <a:rPr lang="en-IL" sz="1200" b="0" i="0" u="none" strike="noStrike" cap="none" dirty="0">
                <a:solidFill>
                  <a:schemeClr val="dk1"/>
                </a:solidFill>
                <a:effectLst/>
                <a:latin typeface="Calibri"/>
                <a:ea typeface="Calibri"/>
                <a:cs typeface="Calibri"/>
                <a:sym typeface="Calibri"/>
              </a:rPr>
              <a:t>Verify all data enhancement / notifications are handled</a:t>
            </a:r>
            <a:r>
              <a:rPr lang="en-US" sz="1200" b="0" i="0" u="none" strike="noStrike" cap="none" dirty="0">
                <a:solidFill>
                  <a:schemeClr val="dk1"/>
                </a:solidFill>
                <a:effectLst/>
                <a:latin typeface="Calibri"/>
                <a:ea typeface="Calibri"/>
                <a:cs typeface="Calibri"/>
                <a:sym typeface="Calibri"/>
              </a:rPr>
              <a:t> </a:t>
            </a:r>
            <a:r>
              <a:rPr lang="en-IL" sz="1200" b="0" i="0" u="none" strike="noStrike" cap="none" dirty="0">
                <a:solidFill>
                  <a:schemeClr val="dk1"/>
                </a:solidFill>
                <a:effectLst/>
                <a:latin typeface="Calibri"/>
                <a:ea typeface="Calibri"/>
                <a:cs typeface="Calibri"/>
                <a:sym typeface="Calibri"/>
              </a:rPr>
              <a:t>(Windows server 2008 =&gt; server, Windows 7 =&gt; workstation)</a:t>
            </a:r>
          </a:p>
          <a:p>
            <a:pPr lvl="0" rtl="0"/>
            <a:r>
              <a:rPr lang="en-US" sz="1200" b="0" i="0" u="none" strike="noStrike" cap="none" dirty="0">
                <a:solidFill>
                  <a:schemeClr val="dk1"/>
                </a:solidFill>
                <a:effectLst/>
                <a:latin typeface="Calibri"/>
                <a:ea typeface="Calibri"/>
                <a:cs typeface="Calibri"/>
                <a:sym typeface="Calibri"/>
              </a:rPr>
              <a:t>2. </a:t>
            </a:r>
            <a:r>
              <a:rPr lang="en-IL" sz="1200" b="0" i="0" u="none" strike="noStrike" cap="none" dirty="0">
                <a:solidFill>
                  <a:schemeClr val="dk1"/>
                </a:solidFill>
                <a:effectLst/>
                <a:latin typeface="Calibri"/>
                <a:ea typeface="Calibri"/>
                <a:cs typeface="Calibri"/>
                <a:sym typeface="Calibri"/>
              </a:rPr>
              <a:t>Go </a:t>
            </a:r>
            <a:r>
              <a:rPr lang="en-US" sz="1200" b="0" i="0" u="none" strike="noStrike" cap="none" dirty="0">
                <a:solidFill>
                  <a:schemeClr val="dk1"/>
                </a:solidFill>
                <a:effectLst/>
                <a:latin typeface="Calibri"/>
                <a:ea typeface="Calibri"/>
                <a:cs typeface="Calibri"/>
                <a:sym typeface="Calibri"/>
              </a:rPr>
              <a:t>t</a:t>
            </a:r>
            <a:r>
              <a:rPr lang="en-IL" sz="1200" b="0" i="0" u="none" strike="noStrike" cap="none" dirty="0">
                <a:solidFill>
                  <a:schemeClr val="dk1"/>
                </a:solidFill>
                <a:effectLst/>
                <a:latin typeface="Calibri"/>
                <a:ea typeface="Calibri"/>
                <a:cs typeface="Calibri"/>
                <a:sym typeface="Calibri"/>
              </a:rPr>
              <a:t>o Data Mining – </a:t>
            </a:r>
            <a:r>
              <a:rPr lang="en-US" sz="1200" b="0" i="0" u="none" strike="noStrike" cap="none" dirty="0">
                <a:solidFill>
                  <a:schemeClr val="dk1"/>
                </a:solidFill>
                <a:effectLst/>
                <a:latin typeface="Calibri"/>
                <a:ea typeface="Calibri"/>
                <a:cs typeface="Calibri"/>
                <a:sym typeface="Calibri"/>
              </a:rPr>
              <a:t>create </a:t>
            </a:r>
            <a:r>
              <a:rPr lang="en-IL" sz="1200" b="0" i="0" u="none" strike="noStrike" cap="none" dirty="0">
                <a:solidFill>
                  <a:schemeClr val="dk1"/>
                </a:solidFill>
                <a:effectLst/>
                <a:latin typeface="Calibri"/>
                <a:ea typeface="Calibri"/>
                <a:cs typeface="Calibri"/>
                <a:sym typeface="Calibri"/>
              </a:rPr>
              <a:t>report </a:t>
            </a:r>
            <a:r>
              <a:rPr lang="en-US" sz="1200" b="0" i="0" u="none" strike="noStrike" cap="none" dirty="0">
                <a:solidFill>
                  <a:schemeClr val="dk1"/>
                </a:solidFill>
                <a:effectLst/>
                <a:latin typeface="Calibri"/>
                <a:ea typeface="Calibri"/>
                <a:cs typeface="Calibri"/>
                <a:sym typeface="Calibri"/>
              </a:rPr>
              <a:t>‘</a:t>
            </a:r>
            <a:r>
              <a:rPr lang="en-IL" sz="1200" b="0" i="0" u="none" strike="noStrike" cap="none" dirty="0">
                <a:solidFill>
                  <a:schemeClr val="dk1"/>
                </a:solidFill>
                <a:effectLst/>
                <a:latin typeface="Calibri"/>
                <a:ea typeface="Calibri"/>
                <a:cs typeface="Calibri"/>
                <a:sym typeface="Calibri"/>
              </a:rPr>
              <a:t>all</a:t>
            </a:r>
            <a:r>
              <a:rPr lang="en-US" sz="1200" b="0" i="0" u="none" strike="noStrike" cap="none" dirty="0">
                <a:solidFill>
                  <a:schemeClr val="dk1"/>
                </a:solidFill>
                <a:effectLst/>
                <a:latin typeface="Calibri"/>
                <a:ea typeface="Calibri"/>
                <a:cs typeface="Calibri"/>
                <a:sym typeface="Calibri"/>
              </a:rPr>
              <a:t>’</a:t>
            </a:r>
            <a:r>
              <a:rPr lang="en-IL" sz="1200" b="0" i="0" u="none" strike="noStrike" cap="none" dirty="0">
                <a:solidFill>
                  <a:schemeClr val="dk1"/>
                </a:solidFill>
                <a:effectLst/>
                <a:latin typeface="Calibri"/>
                <a:ea typeface="Calibri"/>
                <a:cs typeface="Calibri"/>
                <a:sym typeface="Calibri"/>
              </a:rPr>
              <a:t> - filter by </a:t>
            </a:r>
            <a:r>
              <a:rPr lang="en-US" sz="1200" b="0" i="0" u="none" strike="noStrike" cap="none" dirty="0">
                <a:solidFill>
                  <a:schemeClr val="dk1"/>
                </a:solidFill>
                <a:effectLst/>
                <a:latin typeface="Calibri"/>
                <a:ea typeface="Calibri"/>
                <a:cs typeface="Calibri"/>
                <a:sym typeface="Calibri"/>
              </a:rPr>
              <a:t>a</a:t>
            </a:r>
            <a:r>
              <a:rPr lang="en-IL" sz="1200" b="0" i="0" u="none" strike="noStrike" cap="none" dirty="0" err="1">
                <a:solidFill>
                  <a:schemeClr val="dk1"/>
                </a:solidFill>
                <a:effectLst/>
                <a:latin typeface="Calibri"/>
                <a:ea typeface="Calibri"/>
                <a:cs typeface="Calibri"/>
                <a:sym typeface="Calibri"/>
              </a:rPr>
              <a:t>sset</a:t>
            </a:r>
            <a:r>
              <a:rPr lang="en-IL" sz="1200" b="0" i="0" u="none" strike="noStrike" cap="none" dirty="0">
                <a:solidFill>
                  <a:schemeClr val="dk1"/>
                </a:solidFill>
                <a:effectLst/>
                <a:latin typeface="Calibri"/>
                <a:ea typeface="Calibri"/>
                <a:cs typeface="Calibri"/>
                <a:sym typeface="Calibri"/>
              </a:rPr>
              <a:t> IP - search for </a:t>
            </a:r>
            <a:r>
              <a:rPr lang="en-US" sz="1200" b="0" i="0" u="none" strike="noStrike" cap="none" dirty="0">
                <a:solidFill>
                  <a:schemeClr val="dk1"/>
                </a:solidFill>
                <a:effectLst/>
                <a:latin typeface="Calibri"/>
                <a:ea typeface="Calibri"/>
                <a:cs typeface="Calibri"/>
                <a:sym typeface="Calibri"/>
              </a:rPr>
              <a:t>the relevant asset activity records </a:t>
            </a:r>
            <a:r>
              <a:rPr lang="en-IL" sz="1200" b="0" i="0" u="none" strike="noStrike" cap="none" dirty="0">
                <a:solidFill>
                  <a:schemeClr val="dk1"/>
                </a:solidFill>
                <a:effectLst/>
                <a:latin typeface="Calibri"/>
                <a:ea typeface="Calibri"/>
                <a:cs typeface="Calibri"/>
                <a:sym typeface="Calibri"/>
              </a:rPr>
              <a:t>(</a:t>
            </a:r>
            <a:r>
              <a:rPr lang="en-US" sz="1200" b="0" i="0" u="none" strike="noStrike" cap="none" dirty="0">
                <a:solidFill>
                  <a:schemeClr val="dk1"/>
                </a:solidFill>
                <a:effectLst/>
                <a:latin typeface="Calibri"/>
                <a:ea typeface="Calibri"/>
                <a:cs typeface="Calibri"/>
                <a:sym typeface="Calibri"/>
              </a:rPr>
              <a:t>for example </a:t>
            </a:r>
            <a:r>
              <a:rPr lang="en-IL" sz="1200" b="0" i="0" u="none" strike="noStrike" cap="none" dirty="0">
                <a:solidFill>
                  <a:schemeClr val="dk1"/>
                </a:solidFill>
                <a:effectLst/>
                <a:latin typeface="Calibri"/>
                <a:ea typeface="Calibri"/>
                <a:cs typeface="Calibri"/>
                <a:sym typeface="Calibri"/>
              </a:rPr>
              <a:t>multicast / broadcast </a:t>
            </a:r>
            <a:r>
              <a:rPr lang="en-US" sz="1200" b="0" i="0" u="none" strike="noStrike" cap="none" dirty="0">
                <a:solidFill>
                  <a:schemeClr val="dk1"/>
                </a:solidFill>
                <a:effectLst/>
                <a:latin typeface="Calibri"/>
                <a:ea typeface="Calibri"/>
                <a:cs typeface="Calibri"/>
                <a:sym typeface="Calibri"/>
              </a:rPr>
              <a:t>communication </a:t>
            </a:r>
            <a:r>
              <a:rPr lang="en-IL" sz="1200" b="0" i="0" u="none" strike="noStrike" cap="none" dirty="0">
                <a:solidFill>
                  <a:schemeClr val="dk1"/>
                </a:solidFill>
                <a:effectLst/>
                <a:latin typeface="Calibri"/>
                <a:ea typeface="Calibri"/>
                <a:cs typeface="Calibri"/>
                <a:sym typeface="Calibri"/>
              </a:rPr>
              <a:t>– </a:t>
            </a:r>
            <a:r>
              <a:rPr lang="en-US" sz="1200" b="0" i="0" u="none" strike="noStrike" cap="none" dirty="0">
                <a:solidFill>
                  <a:schemeClr val="dk1"/>
                </a:solidFill>
                <a:effectLst/>
                <a:latin typeface="Calibri"/>
                <a:ea typeface="Calibri"/>
                <a:cs typeface="Calibri"/>
                <a:sym typeface="Calibri"/>
              </a:rPr>
              <a:t>is </a:t>
            </a:r>
            <a:r>
              <a:rPr lang="en-IL" sz="1200" b="0" i="0" u="none" strike="noStrike" cap="none" dirty="0">
                <a:solidFill>
                  <a:schemeClr val="dk1"/>
                </a:solidFill>
                <a:effectLst/>
                <a:latin typeface="Calibri"/>
                <a:ea typeface="Calibri"/>
                <a:cs typeface="Calibri"/>
                <a:sym typeface="Calibri"/>
              </a:rPr>
              <a:t>not enough to inspect</a:t>
            </a:r>
            <a:r>
              <a:rPr lang="en-US" sz="1200" b="0" i="0" u="none" strike="noStrike" cap="none" dirty="0">
                <a:solidFill>
                  <a:schemeClr val="dk1"/>
                </a:solidFill>
                <a:effectLst/>
                <a:latin typeface="Calibri"/>
                <a:ea typeface="Calibri"/>
                <a:cs typeface="Calibri"/>
                <a:sym typeface="Calibri"/>
              </a:rPr>
              <a:t> asset type whereas</a:t>
            </a:r>
            <a:r>
              <a:rPr lang="en-IL" sz="1200" b="0" i="0" u="none" strike="noStrike" cap="none" dirty="0">
                <a:solidFill>
                  <a:schemeClr val="dk1"/>
                </a:solidFill>
                <a:effectLst/>
                <a:latin typeface="Calibri"/>
                <a:ea typeface="Calibri"/>
                <a:cs typeface="Calibri"/>
                <a:sym typeface="Calibri"/>
              </a:rPr>
              <a:t> OT protocol</a:t>
            </a:r>
            <a:r>
              <a:rPr lang="en-US" sz="1200" b="0" i="0" u="none" strike="noStrike" cap="none" dirty="0">
                <a:solidFill>
                  <a:schemeClr val="dk1"/>
                </a:solidFill>
                <a:effectLst/>
                <a:latin typeface="Calibri"/>
                <a:ea typeface="Calibri"/>
                <a:cs typeface="Calibri"/>
                <a:sym typeface="Calibri"/>
              </a:rPr>
              <a:t>s and commands </a:t>
            </a:r>
            <a:r>
              <a:rPr lang="en-IL" sz="1200" b="0" i="0" u="none" strike="noStrike" cap="none" dirty="0">
                <a:solidFill>
                  <a:schemeClr val="dk1"/>
                </a:solidFill>
                <a:effectLst/>
                <a:latin typeface="Calibri"/>
                <a:ea typeface="Calibri"/>
                <a:cs typeface="Calibri"/>
                <a:sym typeface="Calibri"/>
              </a:rPr>
              <a:t>– </a:t>
            </a:r>
            <a:r>
              <a:rPr lang="en-US" sz="1200" b="0" i="0" u="none" strike="noStrike" cap="none" dirty="0">
                <a:solidFill>
                  <a:schemeClr val="dk1"/>
                </a:solidFill>
                <a:effectLst/>
                <a:latin typeface="Calibri"/>
                <a:ea typeface="Calibri"/>
                <a:cs typeface="Calibri"/>
                <a:sym typeface="Calibri"/>
              </a:rPr>
              <a:t>are </a:t>
            </a:r>
            <a:r>
              <a:rPr lang="en-IL" sz="1200" b="0" i="0" u="none" strike="noStrike" cap="none" dirty="0">
                <a:solidFill>
                  <a:schemeClr val="dk1"/>
                </a:solidFill>
                <a:effectLst/>
                <a:latin typeface="Calibri"/>
                <a:ea typeface="Calibri"/>
                <a:cs typeface="Calibri"/>
                <a:sym typeface="Calibri"/>
              </a:rPr>
              <a:t>enough to inspect</a:t>
            </a:r>
            <a:r>
              <a:rPr lang="en-US" sz="1200" b="0" i="0" u="none" strike="noStrike" cap="none" dirty="0">
                <a:solidFill>
                  <a:schemeClr val="dk1"/>
                </a:solidFill>
                <a:effectLst/>
                <a:latin typeface="Calibri"/>
                <a:ea typeface="Calibri"/>
                <a:cs typeface="Calibri"/>
                <a:sym typeface="Calibri"/>
              </a:rPr>
              <a:t> the asset type</a:t>
            </a:r>
            <a:r>
              <a:rPr lang="en-IL" sz="1200" b="0" i="0" u="none" strike="noStrike" cap="none" dirty="0">
                <a:solidFill>
                  <a:schemeClr val="dk1"/>
                </a:solidFill>
                <a:effectLst/>
                <a:latin typeface="Calibri"/>
                <a:ea typeface="Calibri"/>
                <a:cs typeface="Calibri"/>
                <a:sym typeface="Calibri"/>
              </a:rPr>
              <a:t>)</a:t>
            </a:r>
          </a:p>
          <a:p>
            <a:r>
              <a:rPr lang="en-US" sz="1200" b="0" i="0" u="none" strike="noStrike" cap="none" dirty="0">
                <a:solidFill>
                  <a:schemeClr val="dk1"/>
                </a:solidFill>
                <a:effectLst/>
                <a:latin typeface="Calibri"/>
                <a:ea typeface="Calibri"/>
                <a:cs typeface="Calibri"/>
                <a:sym typeface="Calibri"/>
              </a:rPr>
              <a:t>3. Compare data mining reports between asset that was classified correctly vs. asset that was not (by creating a report per IP)</a:t>
            </a:r>
          </a:p>
          <a:p>
            <a:r>
              <a:rPr lang="en-US" sz="1200" b="0" i="0" u="none" strike="noStrike" cap="none" dirty="0">
                <a:solidFill>
                  <a:schemeClr val="dk1"/>
                </a:solidFill>
                <a:effectLst/>
                <a:latin typeface="Calibri"/>
                <a:cs typeface="Calibri"/>
                <a:sym typeface="Calibri"/>
              </a:rPr>
              <a:t>4. Request plant staff to force operation of the asset in the NW</a:t>
            </a:r>
            <a:endParaRPr lang="en-IL" b="1" dirty="0"/>
          </a:p>
        </p:txBody>
      </p:sp>
      <p:sp>
        <p:nvSpPr>
          <p:cNvPr id="4" name="Slide Number Placeholder 3"/>
          <p:cNvSpPr>
            <a:spLocks noGrp="1"/>
          </p:cNvSpPr>
          <p:nvPr>
            <p:ph type="sldNum" idx="12"/>
          </p:nvPr>
        </p:nvSpPr>
        <p:spPr/>
        <p:txBody>
          <a:bodyPr/>
          <a:lstStyle/>
          <a:p>
            <a:pPr algn="r"/>
            <a:fld id="{00000000-1234-1234-1234-123412341234}" type="slidenum">
              <a:rPr lang="en" sz="1200" smtClean="0">
                <a:solidFill>
                  <a:schemeClr val="dk1"/>
                </a:solidFill>
                <a:latin typeface="Calibri"/>
                <a:ea typeface="Calibri"/>
                <a:cs typeface="Calibri"/>
                <a:sym typeface="Calibri"/>
              </a:rPr>
              <a:pPr algn="r"/>
              <a:t>47</a:t>
            </a:fld>
            <a:endParaRPr lang="en"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0505656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Use case 1: troubleshoot: </a:t>
            </a:r>
          </a:p>
          <a:p>
            <a:pPr lvl="0" rtl="0"/>
            <a:r>
              <a:rPr lang="en-US" sz="1200" b="0" i="0" u="none" strike="noStrike" cap="none" dirty="0">
                <a:solidFill>
                  <a:schemeClr val="dk1"/>
                </a:solidFill>
                <a:effectLst/>
                <a:latin typeface="Calibri"/>
                <a:ea typeface="Calibri"/>
                <a:cs typeface="Calibri"/>
                <a:sym typeface="Calibri"/>
              </a:rPr>
              <a:t>1. </a:t>
            </a:r>
            <a:r>
              <a:rPr lang="en-IL" sz="1200" b="0" i="0" u="none" strike="noStrike" cap="none" dirty="0">
                <a:solidFill>
                  <a:schemeClr val="dk1"/>
                </a:solidFill>
                <a:effectLst/>
                <a:latin typeface="Calibri"/>
                <a:ea typeface="Calibri"/>
                <a:cs typeface="Calibri"/>
                <a:sym typeface="Calibri"/>
              </a:rPr>
              <a:t>Go to Asset map verify number of expected assets</a:t>
            </a:r>
          </a:p>
          <a:p>
            <a:r>
              <a:rPr lang="en-IL" sz="1200" b="0" i="0" u="none" strike="noStrike" cap="none" dirty="0">
                <a:solidFill>
                  <a:schemeClr val="dk1"/>
                </a:solidFill>
                <a:effectLst/>
                <a:latin typeface="Calibri"/>
                <a:ea typeface="Calibri"/>
                <a:cs typeface="Calibri"/>
                <a:sym typeface="Calibri"/>
              </a:rPr>
              <a:t>2. In case number of assets doesn’t match the expected:</a:t>
            </a:r>
          </a:p>
          <a:p>
            <a:r>
              <a:rPr lang="en-IL" sz="1200" b="0" i="0" u="none" strike="noStrike" cap="none" dirty="0">
                <a:solidFill>
                  <a:schemeClr val="dk1"/>
                </a:solidFill>
                <a:effectLst/>
                <a:latin typeface="Calibri"/>
                <a:ea typeface="Calibri"/>
                <a:cs typeface="Calibri"/>
                <a:sym typeface="Calibri"/>
              </a:rPr>
              <a:t>   2.1 Search for internet cloud - view properties - verify IP addresses - in case they are internal add them to system settings allowed addresses + subnets and delete from data mining internet connections report</a:t>
            </a:r>
            <a:endParaRPr lang="en-US" sz="1200" b="0" i="0" u="none" strike="noStrike" cap="none" dirty="0">
              <a:solidFill>
                <a:schemeClr val="dk1"/>
              </a:solidFill>
              <a:effectLst/>
              <a:latin typeface="Calibri"/>
              <a:ea typeface="Calibri"/>
              <a:cs typeface="Calibri"/>
              <a:sym typeface="Calibri"/>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   2.2 Via </a:t>
            </a:r>
            <a:r>
              <a:rPr lang="en-US" sz="1200" b="0" i="0" u="none" strike="noStrike" cap="none" dirty="0" err="1">
                <a:solidFill>
                  <a:schemeClr val="dk1"/>
                </a:solidFill>
                <a:effectLst/>
                <a:latin typeface="Calibri"/>
                <a:ea typeface="Calibri"/>
                <a:cs typeface="Calibri"/>
                <a:sym typeface="Calibri"/>
              </a:rPr>
              <a:t>CyberX</a:t>
            </a:r>
            <a:r>
              <a:rPr lang="en-US" sz="1200" b="0" i="0" u="none" strike="noStrike" cap="none" dirty="0">
                <a:solidFill>
                  <a:schemeClr val="dk1"/>
                </a:solidFill>
                <a:effectLst/>
                <a:latin typeface="Calibri"/>
                <a:ea typeface="Calibri"/>
                <a:cs typeface="Calibri"/>
                <a:sym typeface="Calibri"/>
              </a:rPr>
              <a:t> GUI/ direct </a:t>
            </a:r>
            <a:r>
              <a:rPr lang="en-US" sz="1200" b="0" i="0" u="none" strike="noStrike" cap="none" dirty="0" err="1">
                <a:solidFill>
                  <a:schemeClr val="dk1"/>
                </a:solidFill>
                <a:effectLst/>
                <a:latin typeface="Calibri"/>
                <a:ea typeface="Calibri"/>
                <a:cs typeface="Calibri"/>
                <a:sym typeface="Calibri"/>
              </a:rPr>
              <a:t>wireshark</a:t>
            </a:r>
            <a:r>
              <a:rPr lang="en-US" sz="1200" b="0" i="0" u="none" strike="noStrike" cap="none" dirty="0">
                <a:solidFill>
                  <a:schemeClr val="dk1"/>
                </a:solidFill>
                <a:effectLst/>
                <a:latin typeface="Calibri"/>
                <a:ea typeface="Calibri"/>
                <a:cs typeface="Calibri"/>
                <a:sym typeface="Calibri"/>
              </a:rPr>
              <a:t> recording - Download alert PCAP, play PCAP at </a:t>
            </a:r>
            <a:r>
              <a:rPr lang="en-US" sz="1200" b="0" i="0" u="none" strike="noStrike" cap="none" dirty="0" err="1">
                <a:solidFill>
                  <a:schemeClr val="dk1"/>
                </a:solidFill>
                <a:effectLst/>
                <a:latin typeface="Calibri"/>
                <a:ea typeface="Calibri"/>
                <a:cs typeface="Calibri"/>
                <a:sym typeface="Calibri"/>
              </a:rPr>
              <a:t>wireshark</a:t>
            </a:r>
            <a:r>
              <a:rPr lang="en-US" sz="1200" b="0" i="0" u="none" strike="noStrike" cap="none" dirty="0">
                <a:solidFill>
                  <a:schemeClr val="dk1"/>
                </a:solidFill>
                <a:effectLst/>
                <a:latin typeface="Calibri"/>
                <a:ea typeface="Calibri"/>
                <a:cs typeface="Calibri"/>
                <a:sym typeface="Calibri"/>
              </a:rPr>
              <a:t>, search for any recording of the asset</a:t>
            </a:r>
            <a:endParaRPr lang="en-IL" sz="1200" b="0" i="0" u="none" strike="noStrike" cap="none" dirty="0">
              <a:solidFill>
                <a:schemeClr val="dk1"/>
              </a:solidFill>
              <a:effectLst/>
              <a:latin typeface="Calibri"/>
              <a:ea typeface="Calibri"/>
              <a:cs typeface="Calibri"/>
              <a:sym typeface="Calibri"/>
            </a:endParaRPr>
          </a:p>
          <a:p>
            <a:r>
              <a:rPr lang="en-US" b="1" dirty="0"/>
              <a:t>Use case2:</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1</a:t>
            </a:r>
            <a:r>
              <a:rPr lang="en-IL" sz="1200" b="0" i="0" u="none" strike="noStrike" cap="none" dirty="0">
                <a:solidFill>
                  <a:schemeClr val="dk1"/>
                </a:solidFill>
                <a:effectLst/>
                <a:latin typeface="Calibri"/>
                <a:ea typeface="Calibri"/>
                <a:cs typeface="Calibri"/>
                <a:sym typeface="Calibri"/>
              </a:rPr>
              <a:t>. </a:t>
            </a:r>
            <a:r>
              <a:rPr lang="en-US" sz="1200" b="0" i="0" u="none" strike="noStrike" cap="none" dirty="0">
                <a:solidFill>
                  <a:schemeClr val="dk1"/>
                </a:solidFill>
                <a:effectLst/>
                <a:latin typeface="Calibri"/>
                <a:ea typeface="Calibri"/>
                <a:cs typeface="Calibri"/>
                <a:sym typeface="Calibri"/>
              </a:rPr>
              <a:t>Create data mining report ‘all’, per asset IP, compare reports of assets where type was identified vs. assets with unknown type. search for the differences between the reports </a:t>
            </a:r>
            <a:endParaRPr lang="en-IL" sz="1200" b="0" i="0" u="none" strike="noStrike" cap="none" dirty="0">
              <a:solidFill>
                <a:schemeClr val="dk1"/>
              </a:solidFill>
              <a:effectLst/>
              <a:latin typeface="Calibri"/>
              <a:ea typeface="Calibri"/>
              <a:cs typeface="Calibri"/>
              <a:sym typeface="Calibri"/>
            </a:endParaRPr>
          </a:p>
          <a:p>
            <a:pPr lvl="0" rtl="0"/>
            <a:r>
              <a:rPr lang="en-US" sz="1200" b="0" i="0" u="none" strike="noStrike" cap="none" dirty="0">
                <a:solidFill>
                  <a:schemeClr val="dk1"/>
                </a:solidFill>
                <a:effectLst/>
                <a:latin typeface="Calibri"/>
                <a:ea typeface="Calibri"/>
                <a:cs typeface="Calibri"/>
                <a:sym typeface="Calibri"/>
              </a:rPr>
              <a:t>2. </a:t>
            </a:r>
            <a:r>
              <a:rPr lang="en-IL" sz="1200" b="0" i="0" u="none" strike="noStrike" cap="none" dirty="0">
                <a:solidFill>
                  <a:schemeClr val="dk1"/>
                </a:solidFill>
                <a:effectLst/>
                <a:latin typeface="Calibri"/>
                <a:ea typeface="Calibri"/>
                <a:cs typeface="Calibri"/>
                <a:sym typeface="Calibri"/>
              </a:rPr>
              <a:t>To verify</a:t>
            </a:r>
            <a:r>
              <a:rPr lang="en-US" sz="1200" b="0" i="0" u="none" strike="noStrike" cap="none" dirty="0">
                <a:solidFill>
                  <a:schemeClr val="dk1"/>
                </a:solidFill>
                <a:effectLst/>
                <a:latin typeface="Calibri"/>
                <a:ea typeface="Calibri"/>
                <a:cs typeface="Calibri"/>
                <a:sym typeface="Calibri"/>
              </a:rPr>
              <a:t> the assumption that traffic was not recorded fully</a:t>
            </a:r>
            <a:r>
              <a:rPr lang="en-IL" sz="1200" b="0" i="0" u="none" strike="noStrike" cap="none" dirty="0">
                <a:solidFill>
                  <a:schemeClr val="dk1"/>
                </a:solidFill>
                <a:effectLst/>
                <a:latin typeface="Calibri"/>
                <a:ea typeface="Calibri"/>
                <a:cs typeface="Calibri"/>
                <a:sym typeface="Calibri"/>
              </a:rPr>
              <a:t>: </a:t>
            </a:r>
          </a:p>
          <a:p>
            <a:r>
              <a:rPr lang="en-US" sz="1200" b="0" i="0" u="none" strike="noStrike" cap="none" dirty="0">
                <a:solidFill>
                  <a:schemeClr val="dk1"/>
                </a:solidFill>
                <a:effectLst/>
                <a:latin typeface="Calibri"/>
                <a:ea typeface="Calibri"/>
                <a:cs typeface="Calibri"/>
                <a:sym typeface="Calibri"/>
              </a:rPr>
              <a:t>P</a:t>
            </a:r>
            <a:r>
              <a:rPr lang="en-IL" sz="1200" b="0" i="0" u="none" strike="noStrike" cap="none" dirty="0">
                <a:solidFill>
                  <a:schemeClr val="dk1"/>
                </a:solidFill>
                <a:effectLst/>
                <a:latin typeface="Calibri"/>
                <a:ea typeface="Calibri"/>
                <a:cs typeface="Calibri"/>
                <a:sym typeface="Calibri"/>
              </a:rPr>
              <a:t>lay PCAP </a:t>
            </a:r>
            <a:r>
              <a:rPr lang="en-US" sz="1200" b="0" i="0" u="none" strike="noStrike" cap="none" dirty="0">
                <a:solidFill>
                  <a:schemeClr val="dk1"/>
                </a:solidFill>
                <a:effectLst/>
                <a:latin typeface="Calibri"/>
                <a:ea typeface="Calibri"/>
                <a:cs typeface="Calibri"/>
                <a:sym typeface="Calibri"/>
              </a:rPr>
              <a:t>using </a:t>
            </a:r>
            <a:r>
              <a:rPr lang="en-IL" sz="1200" b="0" i="0" u="none" strike="noStrike" cap="none" dirty="0">
                <a:solidFill>
                  <a:schemeClr val="dk1"/>
                </a:solidFill>
                <a:effectLst/>
                <a:latin typeface="Calibri"/>
                <a:ea typeface="Calibri"/>
                <a:cs typeface="Calibri"/>
                <a:sym typeface="Calibri"/>
              </a:rPr>
              <a:t> </a:t>
            </a:r>
            <a:r>
              <a:rPr lang="en-IL" sz="1200" b="0" i="0" u="none" strike="noStrike" cap="none" dirty="0" err="1">
                <a:solidFill>
                  <a:schemeClr val="dk1"/>
                </a:solidFill>
                <a:effectLst/>
                <a:latin typeface="Calibri"/>
                <a:ea typeface="Calibri"/>
                <a:cs typeface="Calibri"/>
                <a:sym typeface="Calibri"/>
              </a:rPr>
              <a:t>wireshark</a:t>
            </a:r>
            <a:r>
              <a:rPr lang="en-IL" sz="1200" b="0" i="0" u="none" strike="noStrike" cap="none" dirty="0">
                <a:solidFill>
                  <a:schemeClr val="dk1"/>
                </a:solidFill>
                <a:effectLst/>
                <a:latin typeface="Calibri"/>
                <a:ea typeface="Calibri"/>
                <a:cs typeface="Calibri"/>
                <a:sym typeface="Calibri"/>
              </a:rPr>
              <a:t> and check if the Traffic for this asset is fully recorded. </a:t>
            </a:r>
            <a:r>
              <a:rPr lang="en-US" sz="1200" b="0" i="0" u="none" strike="noStrike" cap="none" dirty="0">
                <a:solidFill>
                  <a:schemeClr val="dk1"/>
                </a:solidFill>
                <a:effectLst/>
                <a:latin typeface="Calibri"/>
                <a:ea typeface="Calibri"/>
                <a:cs typeface="Calibri"/>
                <a:sym typeface="Calibri"/>
              </a:rPr>
              <a:t>(switch config)</a:t>
            </a:r>
          </a:p>
          <a:p>
            <a:r>
              <a:rPr lang="en-US" sz="1200" b="1" i="0" u="none" strike="noStrike" cap="none" dirty="0">
                <a:solidFill>
                  <a:schemeClr val="dk1"/>
                </a:solidFill>
                <a:effectLst/>
                <a:latin typeface="Calibri"/>
                <a:ea typeface="Calibri"/>
                <a:cs typeface="Calibri"/>
                <a:sym typeface="Calibri"/>
              </a:rPr>
              <a:t>Use case 3</a:t>
            </a:r>
            <a:endParaRPr lang="en-IL" sz="1200" b="1" i="0" u="none" strike="noStrike" cap="none" dirty="0">
              <a:solidFill>
                <a:schemeClr val="dk1"/>
              </a:solidFill>
              <a:effectLst/>
              <a:latin typeface="Calibri"/>
              <a:ea typeface="Calibri"/>
              <a:cs typeface="Calibri"/>
              <a:sym typeface="Calibri"/>
            </a:endParaRPr>
          </a:p>
          <a:p>
            <a:pPr lvl="0" rtl="0"/>
            <a:r>
              <a:rPr lang="en-US" sz="1200" b="0" i="0" u="none" strike="noStrike" cap="none" dirty="0">
                <a:solidFill>
                  <a:schemeClr val="dk1"/>
                </a:solidFill>
                <a:effectLst/>
                <a:latin typeface="Calibri"/>
                <a:ea typeface="Calibri"/>
                <a:cs typeface="Calibri"/>
                <a:sym typeface="Calibri"/>
              </a:rPr>
              <a:t>1. </a:t>
            </a:r>
            <a:r>
              <a:rPr lang="en-IL" sz="1200" b="0" i="0" u="none" strike="noStrike" cap="none" dirty="0">
                <a:solidFill>
                  <a:schemeClr val="dk1"/>
                </a:solidFill>
                <a:effectLst/>
                <a:latin typeface="Calibri"/>
                <a:ea typeface="Calibri"/>
                <a:cs typeface="Calibri"/>
                <a:sym typeface="Calibri"/>
              </a:rPr>
              <a:t>Verify all data enhancement / notifications are handled</a:t>
            </a:r>
            <a:r>
              <a:rPr lang="en-US" sz="1200" b="0" i="0" u="none" strike="noStrike" cap="none" dirty="0">
                <a:solidFill>
                  <a:schemeClr val="dk1"/>
                </a:solidFill>
                <a:effectLst/>
                <a:latin typeface="Calibri"/>
                <a:ea typeface="Calibri"/>
                <a:cs typeface="Calibri"/>
                <a:sym typeface="Calibri"/>
              </a:rPr>
              <a:t> </a:t>
            </a:r>
            <a:r>
              <a:rPr lang="en-IL" sz="1200" b="0" i="0" u="none" strike="noStrike" cap="none" dirty="0">
                <a:solidFill>
                  <a:schemeClr val="dk1"/>
                </a:solidFill>
                <a:effectLst/>
                <a:latin typeface="Calibri"/>
                <a:ea typeface="Calibri"/>
                <a:cs typeface="Calibri"/>
                <a:sym typeface="Calibri"/>
              </a:rPr>
              <a:t>(Windows server 2008 =&gt; server, Windows 7 =&gt; workstation)</a:t>
            </a:r>
          </a:p>
          <a:p>
            <a:pPr lvl="0" rtl="0"/>
            <a:r>
              <a:rPr lang="en-US" sz="1200" b="0" i="0" u="none" strike="noStrike" cap="none" dirty="0">
                <a:solidFill>
                  <a:schemeClr val="dk1"/>
                </a:solidFill>
                <a:effectLst/>
                <a:latin typeface="Calibri"/>
                <a:ea typeface="Calibri"/>
                <a:cs typeface="Calibri"/>
                <a:sym typeface="Calibri"/>
              </a:rPr>
              <a:t>2. </a:t>
            </a:r>
            <a:r>
              <a:rPr lang="en-IL" sz="1200" b="0" i="0" u="none" strike="noStrike" cap="none" dirty="0">
                <a:solidFill>
                  <a:schemeClr val="dk1"/>
                </a:solidFill>
                <a:effectLst/>
                <a:latin typeface="Calibri"/>
                <a:ea typeface="Calibri"/>
                <a:cs typeface="Calibri"/>
                <a:sym typeface="Calibri"/>
              </a:rPr>
              <a:t>Go </a:t>
            </a:r>
            <a:r>
              <a:rPr lang="en-US" sz="1200" b="0" i="0" u="none" strike="noStrike" cap="none" dirty="0">
                <a:solidFill>
                  <a:schemeClr val="dk1"/>
                </a:solidFill>
                <a:effectLst/>
                <a:latin typeface="Calibri"/>
                <a:ea typeface="Calibri"/>
                <a:cs typeface="Calibri"/>
                <a:sym typeface="Calibri"/>
              </a:rPr>
              <a:t>t</a:t>
            </a:r>
            <a:r>
              <a:rPr lang="en-IL" sz="1200" b="0" i="0" u="none" strike="noStrike" cap="none" dirty="0">
                <a:solidFill>
                  <a:schemeClr val="dk1"/>
                </a:solidFill>
                <a:effectLst/>
                <a:latin typeface="Calibri"/>
                <a:ea typeface="Calibri"/>
                <a:cs typeface="Calibri"/>
                <a:sym typeface="Calibri"/>
              </a:rPr>
              <a:t>o Data Mining – </a:t>
            </a:r>
            <a:r>
              <a:rPr lang="en-US" sz="1200" b="0" i="0" u="none" strike="noStrike" cap="none" dirty="0">
                <a:solidFill>
                  <a:schemeClr val="dk1"/>
                </a:solidFill>
                <a:effectLst/>
                <a:latin typeface="Calibri"/>
                <a:ea typeface="Calibri"/>
                <a:cs typeface="Calibri"/>
                <a:sym typeface="Calibri"/>
              </a:rPr>
              <a:t>create </a:t>
            </a:r>
            <a:r>
              <a:rPr lang="en-IL" sz="1200" b="0" i="0" u="none" strike="noStrike" cap="none" dirty="0">
                <a:solidFill>
                  <a:schemeClr val="dk1"/>
                </a:solidFill>
                <a:effectLst/>
                <a:latin typeface="Calibri"/>
                <a:ea typeface="Calibri"/>
                <a:cs typeface="Calibri"/>
                <a:sym typeface="Calibri"/>
              </a:rPr>
              <a:t>report </a:t>
            </a:r>
            <a:r>
              <a:rPr lang="en-US" sz="1200" b="0" i="0" u="none" strike="noStrike" cap="none" dirty="0">
                <a:solidFill>
                  <a:schemeClr val="dk1"/>
                </a:solidFill>
                <a:effectLst/>
                <a:latin typeface="Calibri"/>
                <a:ea typeface="Calibri"/>
                <a:cs typeface="Calibri"/>
                <a:sym typeface="Calibri"/>
              </a:rPr>
              <a:t>‘</a:t>
            </a:r>
            <a:r>
              <a:rPr lang="en-IL" sz="1200" b="0" i="0" u="none" strike="noStrike" cap="none" dirty="0">
                <a:solidFill>
                  <a:schemeClr val="dk1"/>
                </a:solidFill>
                <a:effectLst/>
                <a:latin typeface="Calibri"/>
                <a:ea typeface="Calibri"/>
                <a:cs typeface="Calibri"/>
                <a:sym typeface="Calibri"/>
              </a:rPr>
              <a:t>all</a:t>
            </a:r>
            <a:r>
              <a:rPr lang="en-US" sz="1200" b="0" i="0" u="none" strike="noStrike" cap="none" dirty="0">
                <a:solidFill>
                  <a:schemeClr val="dk1"/>
                </a:solidFill>
                <a:effectLst/>
                <a:latin typeface="Calibri"/>
                <a:ea typeface="Calibri"/>
                <a:cs typeface="Calibri"/>
                <a:sym typeface="Calibri"/>
              </a:rPr>
              <a:t>’</a:t>
            </a:r>
            <a:r>
              <a:rPr lang="en-IL" sz="1200" b="0" i="0" u="none" strike="noStrike" cap="none" dirty="0">
                <a:solidFill>
                  <a:schemeClr val="dk1"/>
                </a:solidFill>
                <a:effectLst/>
                <a:latin typeface="Calibri"/>
                <a:ea typeface="Calibri"/>
                <a:cs typeface="Calibri"/>
                <a:sym typeface="Calibri"/>
              </a:rPr>
              <a:t> - filter by </a:t>
            </a:r>
            <a:r>
              <a:rPr lang="en-US" sz="1200" b="0" i="0" u="none" strike="noStrike" cap="none" dirty="0">
                <a:solidFill>
                  <a:schemeClr val="dk1"/>
                </a:solidFill>
                <a:effectLst/>
                <a:latin typeface="Calibri"/>
                <a:ea typeface="Calibri"/>
                <a:cs typeface="Calibri"/>
                <a:sym typeface="Calibri"/>
              </a:rPr>
              <a:t>a</a:t>
            </a:r>
            <a:r>
              <a:rPr lang="en-IL" sz="1200" b="0" i="0" u="none" strike="noStrike" cap="none" dirty="0" err="1">
                <a:solidFill>
                  <a:schemeClr val="dk1"/>
                </a:solidFill>
                <a:effectLst/>
                <a:latin typeface="Calibri"/>
                <a:ea typeface="Calibri"/>
                <a:cs typeface="Calibri"/>
                <a:sym typeface="Calibri"/>
              </a:rPr>
              <a:t>sset</a:t>
            </a:r>
            <a:r>
              <a:rPr lang="en-IL" sz="1200" b="0" i="0" u="none" strike="noStrike" cap="none" dirty="0">
                <a:solidFill>
                  <a:schemeClr val="dk1"/>
                </a:solidFill>
                <a:effectLst/>
                <a:latin typeface="Calibri"/>
                <a:ea typeface="Calibri"/>
                <a:cs typeface="Calibri"/>
                <a:sym typeface="Calibri"/>
              </a:rPr>
              <a:t> IP - search for </a:t>
            </a:r>
            <a:r>
              <a:rPr lang="en-US" sz="1200" b="0" i="0" u="none" strike="noStrike" cap="none" dirty="0">
                <a:solidFill>
                  <a:schemeClr val="dk1"/>
                </a:solidFill>
                <a:effectLst/>
                <a:latin typeface="Calibri"/>
                <a:ea typeface="Calibri"/>
                <a:cs typeface="Calibri"/>
                <a:sym typeface="Calibri"/>
              </a:rPr>
              <a:t>the relevant asset activity records </a:t>
            </a:r>
            <a:r>
              <a:rPr lang="en-IL" sz="1200" b="0" i="0" u="none" strike="noStrike" cap="none" dirty="0">
                <a:solidFill>
                  <a:schemeClr val="dk1"/>
                </a:solidFill>
                <a:effectLst/>
                <a:latin typeface="Calibri"/>
                <a:ea typeface="Calibri"/>
                <a:cs typeface="Calibri"/>
                <a:sym typeface="Calibri"/>
              </a:rPr>
              <a:t>(</a:t>
            </a:r>
            <a:r>
              <a:rPr lang="en-US" sz="1200" b="0" i="0" u="none" strike="noStrike" cap="none" dirty="0">
                <a:solidFill>
                  <a:schemeClr val="dk1"/>
                </a:solidFill>
                <a:effectLst/>
                <a:latin typeface="Calibri"/>
                <a:ea typeface="Calibri"/>
                <a:cs typeface="Calibri"/>
                <a:sym typeface="Calibri"/>
              </a:rPr>
              <a:t>for example </a:t>
            </a:r>
            <a:r>
              <a:rPr lang="en-IL" sz="1200" b="0" i="0" u="none" strike="noStrike" cap="none" dirty="0">
                <a:solidFill>
                  <a:schemeClr val="dk1"/>
                </a:solidFill>
                <a:effectLst/>
                <a:latin typeface="Calibri"/>
                <a:ea typeface="Calibri"/>
                <a:cs typeface="Calibri"/>
                <a:sym typeface="Calibri"/>
              </a:rPr>
              <a:t>multicast / broadcast </a:t>
            </a:r>
            <a:r>
              <a:rPr lang="en-US" sz="1200" b="0" i="0" u="none" strike="noStrike" cap="none" dirty="0">
                <a:solidFill>
                  <a:schemeClr val="dk1"/>
                </a:solidFill>
                <a:effectLst/>
                <a:latin typeface="Calibri"/>
                <a:ea typeface="Calibri"/>
                <a:cs typeface="Calibri"/>
                <a:sym typeface="Calibri"/>
              </a:rPr>
              <a:t>communication </a:t>
            </a:r>
            <a:r>
              <a:rPr lang="en-IL" sz="1200" b="0" i="0" u="none" strike="noStrike" cap="none" dirty="0">
                <a:solidFill>
                  <a:schemeClr val="dk1"/>
                </a:solidFill>
                <a:effectLst/>
                <a:latin typeface="Calibri"/>
                <a:ea typeface="Calibri"/>
                <a:cs typeface="Calibri"/>
                <a:sym typeface="Calibri"/>
              </a:rPr>
              <a:t>– </a:t>
            </a:r>
            <a:r>
              <a:rPr lang="en-US" sz="1200" b="0" i="0" u="none" strike="noStrike" cap="none" dirty="0">
                <a:solidFill>
                  <a:schemeClr val="dk1"/>
                </a:solidFill>
                <a:effectLst/>
                <a:latin typeface="Calibri"/>
                <a:ea typeface="Calibri"/>
                <a:cs typeface="Calibri"/>
                <a:sym typeface="Calibri"/>
              </a:rPr>
              <a:t>is </a:t>
            </a:r>
            <a:r>
              <a:rPr lang="en-IL" sz="1200" b="0" i="0" u="none" strike="noStrike" cap="none" dirty="0">
                <a:solidFill>
                  <a:schemeClr val="dk1"/>
                </a:solidFill>
                <a:effectLst/>
                <a:latin typeface="Calibri"/>
                <a:ea typeface="Calibri"/>
                <a:cs typeface="Calibri"/>
                <a:sym typeface="Calibri"/>
              </a:rPr>
              <a:t>not enough to inspect</a:t>
            </a:r>
            <a:r>
              <a:rPr lang="en-US" sz="1200" b="0" i="0" u="none" strike="noStrike" cap="none" dirty="0">
                <a:solidFill>
                  <a:schemeClr val="dk1"/>
                </a:solidFill>
                <a:effectLst/>
                <a:latin typeface="Calibri"/>
                <a:ea typeface="Calibri"/>
                <a:cs typeface="Calibri"/>
                <a:sym typeface="Calibri"/>
              </a:rPr>
              <a:t> asset type whereas</a:t>
            </a:r>
            <a:r>
              <a:rPr lang="en-IL" sz="1200" b="0" i="0" u="none" strike="noStrike" cap="none" dirty="0">
                <a:solidFill>
                  <a:schemeClr val="dk1"/>
                </a:solidFill>
                <a:effectLst/>
                <a:latin typeface="Calibri"/>
                <a:ea typeface="Calibri"/>
                <a:cs typeface="Calibri"/>
                <a:sym typeface="Calibri"/>
              </a:rPr>
              <a:t> OT protocol</a:t>
            </a:r>
            <a:r>
              <a:rPr lang="en-US" sz="1200" b="0" i="0" u="none" strike="noStrike" cap="none" dirty="0">
                <a:solidFill>
                  <a:schemeClr val="dk1"/>
                </a:solidFill>
                <a:effectLst/>
                <a:latin typeface="Calibri"/>
                <a:ea typeface="Calibri"/>
                <a:cs typeface="Calibri"/>
                <a:sym typeface="Calibri"/>
              </a:rPr>
              <a:t>s and commands </a:t>
            </a:r>
            <a:r>
              <a:rPr lang="en-IL" sz="1200" b="0" i="0" u="none" strike="noStrike" cap="none" dirty="0">
                <a:solidFill>
                  <a:schemeClr val="dk1"/>
                </a:solidFill>
                <a:effectLst/>
                <a:latin typeface="Calibri"/>
                <a:ea typeface="Calibri"/>
                <a:cs typeface="Calibri"/>
                <a:sym typeface="Calibri"/>
              </a:rPr>
              <a:t>– </a:t>
            </a:r>
            <a:r>
              <a:rPr lang="en-US" sz="1200" b="0" i="0" u="none" strike="noStrike" cap="none" dirty="0">
                <a:solidFill>
                  <a:schemeClr val="dk1"/>
                </a:solidFill>
                <a:effectLst/>
                <a:latin typeface="Calibri"/>
                <a:ea typeface="Calibri"/>
                <a:cs typeface="Calibri"/>
                <a:sym typeface="Calibri"/>
              </a:rPr>
              <a:t>are </a:t>
            </a:r>
            <a:r>
              <a:rPr lang="en-IL" sz="1200" b="0" i="0" u="none" strike="noStrike" cap="none" dirty="0">
                <a:solidFill>
                  <a:schemeClr val="dk1"/>
                </a:solidFill>
                <a:effectLst/>
                <a:latin typeface="Calibri"/>
                <a:ea typeface="Calibri"/>
                <a:cs typeface="Calibri"/>
                <a:sym typeface="Calibri"/>
              </a:rPr>
              <a:t>enough to inspect</a:t>
            </a:r>
            <a:r>
              <a:rPr lang="en-US" sz="1200" b="0" i="0" u="none" strike="noStrike" cap="none" dirty="0">
                <a:solidFill>
                  <a:schemeClr val="dk1"/>
                </a:solidFill>
                <a:effectLst/>
                <a:latin typeface="Calibri"/>
                <a:ea typeface="Calibri"/>
                <a:cs typeface="Calibri"/>
                <a:sym typeface="Calibri"/>
              </a:rPr>
              <a:t> the asset type</a:t>
            </a:r>
            <a:r>
              <a:rPr lang="en-IL" sz="1200" b="0" i="0" u="none" strike="noStrike" cap="none" dirty="0">
                <a:solidFill>
                  <a:schemeClr val="dk1"/>
                </a:solidFill>
                <a:effectLst/>
                <a:latin typeface="Calibri"/>
                <a:ea typeface="Calibri"/>
                <a:cs typeface="Calibri"/>
                <a:sym typeface="Calibri"/>
              </a:rPr>
              <a:t>)</a:t>
            </a:r>
          </a:p>
          <a:p>
            <a:r>
              <a:rPr lang="en-US" sz="1200" b="0" i="0" u="none" strike="noStrike" cap="none" dirty="0">
                <a:solidFill>
                  <a:schemeClr val="dk1"/>
                </a:solidFill>
                <a:effectLst/>
                <a:latin typeface="Calibri"/>
                <a:ea typeface="Calibri"/>
                <a:cs typeface="Calibri"/>
                <a:sym typeface="Calibri"/>
              </a:rPr>
              <a:t>3. Compare data mining reports between asset that was classified correctly vs. asset that was not (by creating a report per IP)</a:t>
            </a:r>
          </a:p>
          <a:p>
            <a:r>
              <a:rPr lang="en-US" sz="1200" b="0" i="0" u="none" strike="noStrike" cap="none" dirty="0">
                <a:solidFill>
                  <a:schemeClr val="dk1"/>
                </a:solidFill>
                <a:effectLst/>
                <a:latin typeface="Calibri"/>
                <a:cs typeface="Calibri"/>
                <a:sym typeface="Calibri"/>
              </a:rPr>
              <a:t>4. Request plant staff to force operation of the asset in the NW</a:t>
            </a:r>
            <a:endParaRPr lang="en-IL" b="1" dirty="0"/>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smtClean="0">
                <a:ln>
                  <a:noFill/>
                </a:ln>
                <a:solidFill>
                  <a:prstClr val="black"/>
                </a:solidFill>
                <a:effectLst/>
                <a:uLnTx/>
                <a:uFillTx/>
                <a:latin typeface="Calibri"/>
                <a:ea typeface="Calibri"/>
                <a:cs typeface="Calibri"/>
                <a:sym typeface="Calibri"/>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240505656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51b8f28afe_0_39: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51b8f28afe_0_39: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dirty="0"/>
          </a:p>
        </p:txBody>
      </p:sp>
      <p:sp>
        <p:nvSpPr>
          <p:cNvPr id="2820" name="Google Shape;2820;g51b8f28afe_0_39: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algn="r"/>
            <a:fld id="{00000000-1234-1234-1234-123412341234}" type="slidenum">
              <a:rPr lang="en"/>
              <a:pPr algn="r"/>
              <a:t>49</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51b8f28afe_0_39: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51b8f28afe_0_39: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dirty="0"/>
          </a:p>
        </p:txBody>
      </p:sp>
      <p:sp>
        <p:nvSpPr>
          <p:cNvPr id="2820" name="Google Shape;2820;g51b8f28afe_0_39: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16A3E29C-5A13-4FA6-9AF9-FD6B36733D63}" type="slidenum">
              <a:rPr lang="en-US" smtClean="0"/>
              <a:t>6</a:t>
            </a:fld>
            <a:endParaRPr lang="en-US"/>
          </a:p>
        </p:txBody>
      </p:sp>
    </p:spTree>
    <p:extLst>
      <p:ext uri="{BB962C8B-B14F-4D97-AF65-F5344CB8AC3E}">
        <p14:creationId xmlns:p14="http://schemas.microsoft.com/office/powerpoint/2010/main" val="42068090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u="none" strike="noStrike" cap="none" dirty="0">
                <a:solidFill>
                  <a:schemeClr val="dk1"/>
                </a:solidFill>
                <a:effectLst/>
                <a:latin typeface="Calibri"/>
                <a:ea typeface="Calibri"/>
                <a:cs typeface="Calibri"/>
                <a:sym typeface="Calibri"/>
              </a:rPr>
              <a:t>For each site you can define a business unit to reflect your organizational structure, a region and then add zones, which are logical entities in your network. For each zone you need to assign sensors. </a:t>
            </a:r>
          </a:p>
          <a:p>
            <a:r>
              <a:rPr lang="en-US" sz="1200" b="0" i="0" u="none" strike="noStrike" cap="none" dirty="0">
                <a:solidFill>
                  <a:schemeClr val="dk1"/>
                </a:solidFill>
                <a:effectLst/>
                <a:latin typeface="Calibri"/>
                <a:ea typeface="Calibri"/>
                <a:cs typeface="Calibri"/>
                <a:sym typeface="Calibri"/>
              </a:rPr>
              <a:t>The 5-level model </a:t>
            </a:r>
            <a:r>
              <a:rPr lang="en-US" dirty="0">
                <a:solidFill>
                  <a:schemeClr val="dk1"/>
                </a:solidFill>
                <a:latin typeface="Calibri"/>
                <a:ea typeface="Calibri"/>
                <a:cs typeface="Calibri"/>
                <a:sym typeface="Calibri"/>
              </a:rPr>
              <a:t>provides the</a:t>
            </a:r>
            <a:r>
              <a:rPr lang="en-US" sz="1200" b="0" i="0" u="none" strike="noStrike" cap="none" dirty="0">
                <a:solidFill>
                  <a:schemeClr val="dk1"/>
                </a:solidFill>
                <a:effectLst/>
                <a:latin typeface="Calibri"/>
                <a:ea typeface="Calibri"/>
                <a:cs typeface="Calibri"/>
                <a:sym typeface="Calibri"/>
              </a:rPr>
              <a:t> flexibility and granularity required to deliver the protection system that reflects the structure of your organization.</a:t>
            </a:r>
          </a:p>
          <a:p>
            <a:pPr algn="l"/>
            <a:r>
              <a:rPr lang="en-US" sz="1200" b="0" i="0" u="none" strike="noStrike" cap="none" dirty="0">
                <a:solidFill>
                  <a:schemeClr val="dk1"/>
                </a:solidFill>
                <a:effectLst/>
                <a:latin typeface="Calibri"/>
                <a:ea typeface="Calibri"/>
                <a:cs typeface="Calibri"/>
                <a:sym typeface="Calibri"/>
              </a:rPr>
              <a:t>You can edit your sites directly from any of the map views. When opening a site from a map</a:t>
            </a:r>
          </a:p>
          <a:p>
            <a:pPr algn="l"/>
            <a:r>
              <a:rPr lang="en-US" sz="1200" b="0" i="0" u="none" strike="noStrike" cap="none" dirty="0">
                <a:solidFill>
                  <a:schemeClr val="dk1"/>
                </a:solidFill>
                <a:effectLst/>
                <a:latin typeface="Calibri"/>
                <a:ea typeface="Calibri"/>
                <a:cs typeface="Calibri"/>
                <a:sym typeface="Calibri"/>
              </a:rPr>
              <a:t>view, the number of open alerts is shown next to each zone.</a:t>
            </a:r>
            <a:r>
              <a:rPr lang="en-US" dirty="0"/>
              <a:t> </a:t>
            </a:r>
            <a:endParaRPr lang="en-US" sz="1200" b="0" i="0" u="none" strike="noStrike" cap="none" dirty="0">
              <a:solidFill>
                <a:schemeClr val="dk1"/>
              </a:solidFill>
              <a:effectLst/>
              <a:latin typeface="Calibri"/>
              <a:ea typeface="Calibri"/>
              <a:cs typeface="Calibri"/>
              <a:sym typeface="Calibri"/>
            </a:endParaRPr>
          </a:p>
          <a:p>
            <a:pPr algn="l"/>
            <a:endParaRPr lang="en-US" sz="1200" b="0" i="0" u="none" strike="noStrike" cap="none" dirty="0">
              <a:solidFill>
                <a:schemeClr val="dk1"/>
              </a:solidFill>
              <a:effectLst/>
              <a:latin typeface="Calibri"/>
              <a:ea typeface="Calibri"/>
              <a:cs typeface="Calibri"/>
            </a:endParaRPr>
          </a:p>
          <a:p>
            <a:r>
              <a:rPr lang="en-US" dirty="0">
                <a:solidFill>
                  <a:schemeClr val="dk1"/>
                </a:solidFill>
                <a:latin typeface="Calibri"/>
                <a:ea typeface="Calibri"/>
                <a:cs typeface="Calibri"/>
              </a:rPr>
              <a:t>Mention that zones now may not be used in security</a:t>
            </a:r>
            <a:endParaRPr lang="en-US" sz="1200" b="0" i="0" u="none" strike="noStrike" cap="none" dirty="0">
              <a:solidFill>
                <a:schemeClr val="dk1"/>
              </a:solidFill>
              <a:effectLst/>
              <a:latin typeface="Calibri"/>
              <a:ea typeface="Calibri"/>
              <a:cs typeface="Calibri"/>
            </a:endParaRPr>
          </a:p>
          <a:p>
            <a:endParaRPr lang="en-US" dirty="0">
              <a:cs typeface="Calibri"/>
            </a:endParaRPr>
          </a:p>
          <a:p>
            <a:endParaRPr lang="en-US" dirty="0">
              <a:cs typeface="Calibri"/>
            </a:endParaRPr>
          </a:p>
          <a:p>
            <a:pPr algn="l"/>
            <a:br>
              <a:rPr lang="en-US" dirty="0"/>
            </a:br>
            <a:endParaRPr lang="en-IL" dirty="0"/>
          </a:p>
        </p:txBody>
      </p:sp>
      <p:sp>
        <p:nvSpPr>
          <p:cNvPr id="4" name="Slide Number Placeholder 3"/>
          <p:cNvSpPr>
            <a:spLocks noGrp="1"/>
          </p:cNvSpPr>
          <p:nvPr>
            <p:ph type="sldNum" idx="12"/>
          </p:nvPr>
        </p:nvSpPr>
        <p:spPr/>
        <p:txBody>
          <a:bodyPr/>
          <a:lstStyle/>
          <a:p>
            <a:pPr algn="r"/>
            <a:fld id="{00000000-1234-1234-1234-123412341234}" type="slidenum">
              <a:rPr lang="en" sz="1200" smtClean="0">
                <a:solidFill>
                  <a:schemeClr val="dk1"/>
                </a:solidFill>
                <a:latin typeface="Calibri"/>
                <a:ea typeface="Calibri"/>
                <a:cs typeface="Calibri"/>
                <a:sym typeface="Calibri"/>
              </a:rPr>
              <a:pPr algn="r"/>
              <a:t>51</a:t>
            </a:fld>
            <a:endParaRPr lang="en"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791113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u="none" strike="noStrike" cap="none" dirty="0">
                <a:solidFill>
                  <a:schemeClr val="dk1"/>
                </a:solidFill>
                <a:effectLst/>
                <a:latin typeface="Calibri"/>
                <a:ea typeface="Calibri"/>
                <a:cs typeface="Calibri"/>
                <a:sym typeface="Calibri"/>
              </a:rPr>
              <a:t>For each site you can define a business unit to reflect your organizational structure, a region and then add zones, which are logical entities in your network. For each zone you need to assign sensors. </a:t>
            </a:r>
          </a:p>
          <a:p>
            <a:r>
              <a:rPr lang="en-US" sz="1200" b="0" i="0" u="none" strike="noStrike" cap="none" dirty="0">
                <a:solidFill>
                  <a:schemeClr val="dk1"/>
                </a:solidFill>
                <a:effectLst/>
                <a:latin typeface="Calibri"/>
                <a:ea typeface="Calibri"/>
                <a:cs typeface="Calibri"/>
                <a:sym typeface="Calibri"/>
              </a:rPr>
              <a:t>The 5-level model </a:t>
            </a:r>
            <a:r>
              <a:rPr lang="en-US" dirty="0">
                <a:solidFill>
                  <a:schemeClr val="dk1"/>
                </a:solidFill>
                <a:latin typeface="Calibri"/>
                <a:ea typeface="Calibri"/>
                <a:cs typeface="Calibri"/>
                <a:sym typeface="Calibri"/>
              </a:rPr>
              <a:t>provides the</a:t>
            </a:r>
            <a:r>
              <a:rPr lang="en-US" sz="1200" b="0" i="0" u="none" strike="noStrike" cap="none" dirty="0">
                <a:solidFill>
                  <a:schemeClr val="dk1"/>
                </a:solidFill>
                <a:effectLst/>
                <a:latin typeface="Calibri"/>
                <a:ea typeface="Calibri"/>
                <a:cs typeface="Calibri"/>
                <a:sym typeface="Calibri"/>
              </a:rPr>
              <a:t> flexibility and granularity required to deliver the protection system that reflects the structure of your organization.</a:t>
            </a:r>
          </a:p>
          <a:p>
            <a:pPr algn="l"/>
            <a:r>
              <a:rPr lang="en-US" sz="1200" b="0" i="0" u="none" strike="noStrike" cap="none" dirty="0">
                <a:solidFill>
                  <a:schemeClr val="dk1"/>
                </a:solidFill>
                <a:effectLst/>
                <a:latin typeface="Calibri"/>
                <a:ea typeface="Calibri"/>
                <a:cs typeface="Calibri"/>
                <a:sym typeface="Calibri"/>
              </a:rPr>
              <a:t>You can edit your sites directly from any of the map views. When opening a site from a map</a:t>
            </a:r>
          </a:p>
          <a:p>
            <a:pPr algn="l"/>
            <a:r>
              <a:rPr lang="en-US" sz="1200" b="0" i="0" u="none" strike="noStrike" cap="none" dirty="0">
                <a:solidFill>
                  <a:schemeClr val="dk1"/>
                </a:solidFill>
                <a:effectLst/>
                <a:latin typeface="Calibri"/>
                <a:ea typeface="Calibri"/>
                <a:cs typeface="Calibri"/>
                <a:sym typeface="Calibri"/>
              </a:rPr>
              <a:t>view, the number of open alerts is shown next to each zone.</a:t>
            </a:r>
            <a:r>
              <a:rPr lang="en-US" dirty="0"/>
              <a:t> </a:t>
            </a:r>
            <a:endParaRPr lang="en-US" sz="1200" b="0" i="0" u="none" strike="noStrike" cap="none" dirty="0">
              <a:solidFill>
                <a:schemeClr val="dk1"/>
              </a:solidFill>
              <a:effectLst/>
              <a:latin typeface="Calibri"/>
              <a:ea typeface="Calibri"/>
              <a:cs typeface="Calibri"/>
              <a:sym typeface="Calibri"/>
            </a:endParaRPr>
          </a:p>
          <a:p>
            <a:pPr algn="l"/>
            <a:endParaRPr lang="en-US" sz="1200" b="0" i="0" u="none" strike="noStrike" cap="none" dirty="0">
              <a:solidFill>
                <a:schemeClr val="dk1"/>
              </a:solidFill>
              <a:effectLst/>
              <a:latin typeface="Calibri"/>
              <a:ea typeface="Calibri"/>
              <a:cs typeface="Calibri"/>
            </a:endParaRPr>
          </a:p>
          <a:p>
            <a:r>
              <a:rPr lang="en-US" dirty="0">
                <a:solidFill>
                  <a:schemeClr val="dk1"/>
                </a:solidFill>
                <a:latin typeface="Calibri"/>
                <a:ea typeface="Calibri"/>
                <a:cs typeface="Calibri"/>
              </a:rPr>
              <a:t>Mention that zones now may not be used in security</a:t>
            </a:r>
            <a:endParaRPr lang="en-US" sz="1200" b="0" i="0" u="none" strike="noStrike" cap="none" dirty="0">
              <a:solidFill>
                <a:schemeClr val="dk1"/>
              </a:solidFill>
              <a:effectLst/>
              <a:latin typeface="Calibri"/>
              <a:ea typeface="Calibri"/>
              <a:cs typeface="Calibri"/>
            </a:endParaRPr>
          </a:p>
          <a:p>
            <a:endParaRPr lang="en-US" dirty="0">
              <a:cs typeface="Calibri"/>
            </a:endParaRPr>
          </a:p>
          <a:p>
            <a:endParaRPr lang="en-US" dirty="0">
              <a:cs typeface="Calibri"/>
            </a:endParaRPr>
          </a:p>
          <a:p>
            <a:pPr algn="l"/>
            <a:br>
              <a:rPr lang="en-US" dirty="0"/>
            </a:br>
            <a:endParaRPr lang="en-IL" dirty="0"/>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smtClean="0">
                <a:ln>
                  <a:noFill/>
                </a:ln>
                <a:solidFill>
                  <a:prstClr val="black"/>
                </a:solidFill>
                <a:effectLst/>
                <a:uLnTx/>
                <a:uFillTx/>
                <a:latin typeface="Calibri"/>
                <a:ea typeface="Calibri"/>
                <a:cs typeface="Calibri"/>
                <a:sym typeface="Calibri"/>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1791113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6"/>
        <p:cNvGrpSpPr/>
        <p:nvPr/>
      </p:nvGrpSpPr>
      <p:grpSpPr>
        <a:xfrm>
          <a:off x="0" y="0"/>
          <a:ext cx="0" cy="0"/>
          <a:chOff x="0" y="0"/>
          <a:chExt cx="0" cy="0"/>
        </a:xfrm>
      </p:grpSpPr>
      <p:sp>
        <p:nvSpPr>
          <p:cNvPr id="2827" name="Google Shape;2827;g51b8f28afe_0_44: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8" name="Google Shape;2828;g51b8f28afe_0_44: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dirty="0"/>
          </a:p>
        </p:txBody>
      </p:sp>
      <p:sp>
        <p:nvSpPr>
          <p:cNvPr id="2829" name="Google Shape;2829;g51b8f28afe_0_44: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algn="r"/>
            <a:fld id="{00000000-1234-1234-1234-123412341234}" type="slidenum">
              <a:rPr lang="en"/>
              <a:pPr algn="r"/>
              <a:t>53</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6"/>
        <p:cNvGrpSpPr/>
        <p:nvPr/>
      </p:nvGrpSpPr>
      <p:grpSpPr>
        <a:xfrm>
          <a:off x="0" y="0"/>
          <a:ext cx="0" cy="0"/>
          <a:chOff x="0" y="0"/>
          <a:chExt cx="0" cy="0"/>
        </a:xfrm>
      </p:grpSpPr>
      <p:sp>
        <p:nvSpPr>
          <p:cNvPr id="2827" name="Google Shape;2827;g51b8f28afe_0_44: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8" name="Google Shape;2828;g51b8f28afe_0_44: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0" indent="0"/>
            <a:endParaRPr dirty="0"/>
          </a:p>
        </p:txBody>
      </p:sp>
      <p:sp>
        <p:nvSpPr>
          <p:cNvPr id="2829" name="Google Shape;2829;g51b8f28afe_0_44: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AF2D17-7561-4014-A2DF-DCB913F33014}" type="slidenum">
              <a:rPr lang="en-IL" smtClean="0"/>
              <a:t>55</a:t>
            </a:fld>
            <a:endParaRPr lang="en-IL"/>
          </a:p>
        </p:txBody>
      </p:sp>
    </p:spTree>
    <p:extLst>
      <p:ext uri="{BB962C8B-B14F-4D97-AF65-F5344CB8AC3E}">
        <p14:creationId xmlns:p14="http://schemas.microsoft.com/office/powerpoint/2010/main" val="408640307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AF2D17-7561-4014-A2DF-DCB913F33014}" type="slidenum">
              <a:rPr kumimoji="0" lang="en-I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I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8640307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6"/>
        <p:cNvGrpSpPr/>
        <p:nvPr/>
      </p:nvGrpSpPr>
      <p:grpSpPr>
        <a:xfrm>
          <a:off x="0" y="0"/>
          <a:ext cx="0" cy="0"/>
          <a:chOff x="0" y="0"/>
          <a:chExt cx="0" cy="0"/>
        </a:xfrm>
      </p:grpSpPr>
      <p:sp>
        <p:nvSpPr>
          <p:cNvPr id="2837" name="Google Shape;2837;g4cfe99714f_0_0: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8" name="Google Shape;2838;g4cfe99714f_0_0: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26168">
              <a:buChar char="●"/>
            </a:pPr>
            <a:r>
              <a:rPr lang="en" dirty="0"/>
              <a:t>Note : users created manually via the GUI, will react seperately and will not be integrated with AD</a:t>
            </a:r>
            <a:endParaRPr dirty="0"/>
          </a:p>
          <a:p>
            <a:pPr marL="469682" indent="0"/>
            <a:endParaRPr dirty="0"/>
          </a:p>
          <a:p>
            <a:pPr marL="469682" indent="-309859">
              <a:lnSpc>
                <a:spcPct val="115000"/>
              </a:lnSpc>
              <a:spcBef>
                <a:spcPts val="3082"/>
              </a:spcBef>
              <a:buSzPts val="1150"/>
              <a:buChar char="●"/>
            </a:pPr>
            <a:r>
              <a:rPr lang="en" sz="1100" b="1" dirty="0">
                <a:solidFill>
                  <a:srgbClr val="000000"/>
                </a:solidFill>
                <a:latin typeface="Arial"/>
                <a:ea typeface="Arial"/>
                <a:cs typeface="Arial"/>
                <a:sym typeface="Arial"/>
              </a:rPr>
              <a:t>Read Only</a:t>
            </a:r>
            <a:r>
              <a:rPr lang="en" sz="1100" dirty="0">
                <a:solidFill>
                  <a:srgbClr val="000000"/>
                </a:solidFill>
                <a:latin typeface="Arial"/>
                <a:ea typeface="Arial"/>
                <a:cs typeface="Arial"/>
                <a:sym typeface="Arial"/>
              </a:rPr>
              <a:t>: The Read Only (RO) user can access the </a:t>
            </a:r>
            <a:r>
              <a:rPr lang="en" sz="1100" b="1" dirty="0">
                <a:solidFill>
                  <a:srgbClr val="000000"/>
                </a:solidFill>
                <a:latin typeface="Arial"/>
                <a:ea typeface="Arial"/>
                <a:cs typeface="Arial"/>
                <a:sym typeface="Arial"/>
              </a:rPr>
              <a:t>Navigation</a:t>
            </a:r>
            <a:r>
              <a:rPr lang="en" sz="1100" dirty="0">
                <a:solidFill>
                  <a:srgbClr val="000000"/>
                </a:solidFill>
                <a:latin typeface="Arial"/>
                <a:ea typeface="Arial"/>
                <a:cs typeface="Arial"/>
                <a:sym typeface="Arial"/>
              </a:rPr>
              <a:t> section only.</a:t>
            </a:r>
            <a:endParaRPr sz="1100" dirty="0">
              <a:solidFill>
                <a:srgbClr val="000000"/>
              </a:solidFill>
              <a:latin typeface="Arial"/>
              <a:ea typeface="Arial"/>
              <a:cs typeface="Arial"/>
              <a:sym typeface="Arial"/>
            </a:endParaRPr>
          </a:p>
          <a:p>
            <a:pPr marL="469682" indent="-309859">
              <a:lnSpc>
                <a:spcPct val="115000"/>
              </a:lnSpc>
              <a:buSzPts val="1150"/>
              <a:buChar char="●"/>
            </a:pPr>
            <a:r>
              <a:rPr lang="en" sz="1100" b="1" dirty="0">
                <a:solidFill>
                  <a:srgbClr val="000000"/>
                </a:solidFill>
                <a:latin typeface="Arial"/>
                <a:ea typeface="Arial"/>
                <a:cs typeface="Arial"/>
                <a:sym typeface="Arial"/>
              </a:rPr>
              <a:t>Security Analyst:</a:t>
            </a:r>
            <a:r>
              <a:rPr lang="en" sz="1100" dirty="0">
                <a:solidFill>
                  <a:srgbClr val="000000"/>
                </a:solidFill>
                <a:latin typeface="Arial"/>
                <a:ea typeface="Arial"/>
                <a:cs typeface="Arial"/>
                <a:sym typeface="Arial"/>
              </a:rPr>
              <a:t> The Security Analyst user can access the </a:t>
            </a:r>
            <a:r>
              <a:rPr lang="en" sz="1100" b="1" dirty="0">
                <a:solidFill>
                  <a:srgbClr val="000000"/>
                </a:solidFill>
                <a:latin typeface="Arial"/>
                <a:ea typeface="Arial"/>
                <a:cs typeface="Arial"/>
                <a:sym typeface="Arial"/>
              </a:rPr>
              <a:t>Navigation</a:t>
            </a:r>
            <a:r>
              <a:rPr lang="en" sz="1100" dirty="0">
                <a:solidFill>
                  <a:srgbClr val="000000"/>
                </a:solidFill>
                <a:latin typeface="Arial"/>
                <a:ea typeface="Arial"/>
                <a:cs typeface="Arial"/>
                <a:sym typeface="Arial"/>
              </a:rPr>
              <a:t> and the </a:t>
            </a:r>
            <a:r>
              <a:rPr lang="en" sz="1100" b="1" dirty="0">
                <a:solidFill>
                  <a:srgbClr val="000000"/>
                </a:solidFill>
                <a:latin typeface="Arial"/>
                <a:ea typeface="Arial"/>
                <a:cs typeface="Arial"/>
                <a:sym typeface="Arial"/>
              </a:rPr>
              <a:t>Analysis</a:t>
            </a:r>
            <a:r>
              <a:rPr lang="en" sz="1100" dirty="0">
                <a:solidFill>
                  <a:srgbClr val="000000"/>
                </a:solidFill>
                <a:latin typeface="Arial"/>
                <a:ea typeface="Arial"/>
                <a:cs typeface="Arial"/>
                <a:sym typeface="Arial"/>
              </a:rPr>
              <a:t> sections.</a:t>
            </a:r>
            <a:endParaRPr sz="1100" dirty="0">
              <a:solidFill>
                <a:srgbClr val="000000"/>
              </a:solidFill>
              <a:latin typeface="Arial"/>
              <a:ea typeface="Arial"/>
              <a:cs typeface="Arial"/>
              <a:sym typeface="Arial"/>
            </a:endParaRPr>
          </a:p>
          <a:p>
            <a:pPr marL="469682" indent="-309859">
              <a:lnSpc>
                <a:spcPct val="115000"/>
              </a:lnSpc>
              <a:buSzPts val="1150"/>
              <a:buChar char="●"/>
            </a:pPr>
            <a:r>
              <a:rPr lang="en" sz="1100" b="1" dirty="0">
                <a:solidFill>
                  <a:srgbClr val="000000"/>
                </a:solidFill>
                <a:latin typeface="Arial"/>
                <a:ea typeface="Arial"/>
                <a:cs typeface="Arial"/>
                <a:sym typeface="Arial"/>
              </a:rPr>
              <a:t>Administrator:</a:t>
            </a:r>
            <a:r>
              <a:rPr lang="en" sz="1100" dirty="0">
                <a:solidFill>
                  <a:srgbClr val="000000"/>
                </a:solidFill>
                <a:latin typeface="Arial"/>
                <a:ea typeface="Arial"/>
                <a:cs typeface="Arial"/>
                <a:sym typeface="Arial"/>
              </a:rPr>
              <a:t> The Administrator user can access the </a:t>
            </a:r>
            <a:r>
              <a:rPr lang="en" sz="1100" b="1" dirty="0">
                <a:solidFill>
                  <a:srgbClr val="000000"/>
                </a:solidFill>
                <a:latin typeface="Arial"/>
                <a:ea typeface="Arial"/>
                <a:cs typeface="Arial"/>
                <a:sym typeface="Arial"/>
              </a:rPr>
              <a:t>Navigation, Analysis</a:t>
            </a:r>
            <a:r>
              <a:rPr lang="en" sz="1100" dirty="0">
                <a:solidFill>
                  <a:srgbClr val="000000"/>
                </a:solidFill>
                <a:latin typeface="Arial"/>
                <a:ea typeface="Arial"/>
                <a:cs typeface="Arial"/>
                <a:sym typeface="Arial"/>
              </a:rPr>
              <a:t> and</a:t>
            </a:r>
            <a:r>
              <a:rPr lang="en" sz="1100" b="1" dirty="0">
                <a:solidFill>
                  <a:srgbClr val="000000"/>
                </a:solidFill>
                <a:latin typeface="Arial"/>
                <a:ea typeface="Arial"/>
                <a:cs typeface="Arial"/>
                <a:sym typeface="Arial"/>
              </a:rPr>
              <a:t>Administration</a:t>
            </a:r>
            <a:r>
              <a:rPr lang="en" sz="1100" dirty="0">
                <a:solidFill>
                  <a:srgbClr val="000000"/>
                </a:solidFill>
                <a:latin typeface="Arial"/>
                <a:ea typeface="Arial"/>
                <a:cs typeface="Arial"/>
                <a:sym typeface="Arial"/>
              </a:rPr>
              <a:t> sections.</a:t>
            </a:r>
            <a:endParaRPr sz="1100" dirty="0">
              <a:solidFill>
                <a:srgbClr val="000000"/>
              </a:solidFill>
              <a:latin typeface="Arial"/>
              <a:ea typeface="Arial"/>
              <a:cs typeface="Arial"/>
              <a:sym typeface="Arial"/>
            </a:endParaRPr>
          </a:p>
          <a:p>
            <a:pPr marL="0" indent="0">
              <a:spcBef>
                <a:spcPts val="3082"/>
              </a:spcBef>
            </a:pPr>
            <a:endParaRPr dirty="0"/>
          </a:p>
        </p:txBody>
      </p:sp>
      <p:sp>
        <p:nvSpPr>
          <p:cNvPr id="2839" name="Google Shape;2839;g4cfe99714f_0_0: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algn="r"/>
            <a:fld id="{00000000-1234-1234-1234-123412341234}" type="slidenum">
              <a:rPr lang="en"/>
              <a:pPr algn="r"/>
              <a:t>57</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6"/>
        <p:cNvGrpSpPr/>
        <p:nvPr/>
      </p:nvGrpSpPr>
      <p:grpSpPr>
        <a:xfrm>
          <a:off x="0" y="0"/>
          <a:ext cx="0" cy="0"/>
          <a:chOff x="0" y="0"/>
          <a:chExt cx="0" cy="0"/>
        </a:xfrm>
      </p:grpSpPr>
      <p:sp>
        <p:nvSpPr>
          <p:cNvPr id="2837" name="Google Shape;2837;g4cfe99714f_0_0: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8" name="Google Shape;2838;g4cfe99714f_0_0: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26168">
              <a:buChar char="●"/>
            </a:pPr>
            <a:r>
              <a:rPr lang="en" dirty="0"/>
              <a:t>Note : users created manually via the GUI, will react seperately and will not be integrated with AD</a:t>
            </a:r>
            <a:endParaRPr dirty="0"/>
          </a:p>
          <a:p>
            <a:pPr marL="469682" indent="0"/>
            <a:endParaRPr dirty="0"/>
          </a:p>
          <a:p>
            <a:pPr marL="469682" indent="-309859">
              <a:lnSpc>
                <a:spcPct val="115000"/>
              </a:lnSpc>
              <a:spcBef>
                <a:spcPts val="3082"/>
              </a:spcBef>
              <a:buSzPts val="1150"/>
              <a:buChar char="●"/>
            </a:pPr>
            <a:r>
              <a:rPr lang="en" sz="1100" b="1" dirty="0">
                <a:solidFill>
                  <a:srgbClr val="000000"/>
                </a:solidFill>
                <a:latin typeface="Arial"/>
                <a:ea typeface="Arial"/>
                <a:cs typeface="Arial"/>
                <a:sym typeface="Arial"/>
              </a:rPr>
              <a:t>Read Only</a:t>
            </a:r>
            <a:r>
              <a:rPr lang="en" sz="1100" dirty="0">
                <a:solidFill>
                  <a:srgbClr val="000000"/>
                </a:solidFill>
                <a:latin typeface="Arial"/>
                <a:ea typeface="Arial"/>
                <a:cs typeface="Arial"/>
                <a:sym typeface="Arial"/>
              </a:rPr>
              <a:t>: The Read Only (RO) user can access the </a:t>
            </a:r>
            <a:r>
              <a:rPr lang="en" sz="1100" b="1" dirty="0">
                <a:solidFill>
                  <a:srgbClr val="000000"/>
                </a:solidFill>
                <a:latin typeface="Arial"/>
                <a:ea typeface="Arial"/>
                <a:cs typeface="Arial"/>
                <a:sym typeface="Arial"/>
              </a:rPr>
              <a:t>Navigation</a:t>
            </a:r>
            <a:r>
              <a:rPr lang="en" sz="1100" dirty="0">
                <a:solidFill>
                  <a:srgbClr val="000000"/>
                </a:solidFill>
                <a:latin typeface="Arial"/>
                <a:ea typeface="Arial"/>
                <a:cs typeface="Arial"/>
                <a:sym typeface="Arial"/>
              </a:rPr>
              <a:t> section only.</a:t>
            </a:r>
            <a:endParaRPr sz="1100" dirty="0">
              <a:solidFill>
                <a:srgbClr val="000000"/>
              </a:solidFill>
              <a:latin typeface="Arial"/>
              <a:ea typeface="Arial"/>
              <a:cs typeface="Arial"/>
              <a:sym typeface="Arial"/>
            </a:endParaRPr>
          </a:p>
          <a:p>
            <a:pPr marL="469682" indent="-309859">
              <a:lnSpc>
                <a:spcPct val="115000"/>
              </a:lnSpc>
              <a:buSzPts val="1150"/>
              <a:buChar char="●"/>
            </a:pPr>
            <a:r>
              <a:rPr lang="en" sz="1100" b="1" dirty="0">
                <a:solidFill>
                  <a:srgbClr val="000000"/>
                </a:solidFill>
                <a:latin typeface="Arial"/>
                <a:ea typeface="Arial"/>
                <a:cs typeface="Arial"/>
                <a:sym typeface="Arial"/>
              </a:rPr>
              <a:t>Security Analyst:</a:t>
            </a:r>
            <a:r>
              <a:rPr lang="en" sz="1100" dirty="0">
                <a:solidFill>
                  <a:srgbClr val="000000"/>
                </a:solidFill>
                <a:latin typeface="Arial"/>
                <a:ea typeface="Arial"/>
                <a:cs typeface="Arial"/>
                <a:sym typeface="Arial"/>
              </a:rPr>
              <a:t> The Security Analyst user can access the </a:t>
            </a:r>
            <a:r>
              <a:rPr lang="en" sz="1100" b="1" dirty="0">
                <a:solidFill>
                  <a:srgbClr val="000000"/>
                </a:solidFill>
                <a:latin typeface="Arial"/>
                <a:ea typeface="Arial"/>
                <a:cs typeface="Arial"/>
                <a:sym typeface="Arial"/>
              </a:rPr>
              <a:t>Navigation</a:t>
            </a:r>
            <a:r>
              <a:rPr lang="en" sz="1100" dirty="0">
                <a:solidFill>
                  <a:srgbClr val="000000"/>
                </a:solidFill>
                <a:latin typeface="Arial"/>
                <a:ea typeface="Arial"/>
                <a:cs typeface="Arial"/>
                <a:sym typeface="Arial"/>
              </a:rPr>
              <a:t> and the </a:t>
            </a:r>
            <a:r>
              <a:rPr lang="en" sz="1100" b="1" dirty="0">
                <a:solidFill>
                  <a:srgbClr val="000000"/>
                </a:solidFill>
                <a:latin typeface="Arial"/>
                <a:ea typeface="Arial"/>
                <a:cs typeface="Arial"/>
                <a:sym typeface="Arial"/>
              </a:rPr>
              <a:t>Analysis</a:t>
            </a:r>
            <a:r>
              <a:rPr lang="en" sz="1100" dirty="0">
                <a:solidFill>
                  <a:srgbClr val="000000"/>
                </a:solidFill>
                <a:latin typeface="Arial"/>
                <a:ea typeface="Arial"/>
                <a:cs typeface="Arial"/>
                <a:sym typeface="Arial"/>
              </a:rPr>
              <a:t> sections.</a:t>
            </a:r>
            <a:endParaRPr sz="1100" dirty="0">
              <a:solidFill>
                <a:srgbClr val="000000"/>
              </a:solidFill>
              <a:latin typeface="Arial"/>
              <a:ea typeface="Arial"/>
              <a:cs typeface="Arial"/>
              <a:sym typeface="Arial"/>
            </a:endParaRPr>
          </a:p>
          <a:p>
            <a:pPr marL="469682" indent="-309859">
              <a:lnSpc>
                <a:spcPct val="115000"/>
              </a:lnSpc>
              <a:buSzPts val="1150"/>
              <a:buChar char="●"/>
            </a:pPr>
            <a:r>
              <a:rPr lang="en" sz="1100" b="1" dirty="0">
                <a:solidFill>
                  <a:srgbClr val="000000"/>
                </a:solidFill>
                <a:latin typeface="Arial"/>
                <a:ea typeface="Arial"/>
                <a:cs typeface="Arial"/>
                <a:sym typeface="Arial"/>
              </a:rPr>
              <a:t>Administrator:</a:t>
            </a:r>
            <a:r>
              <a:rPr lang="en" sz="1100" dirty="0">
                <a:solidFill>
                  <a:srgbClr val="000000"/>
                </a:solidFill>
                <a:latin typeface="Arial"/>
                <a:ea typeface="Arial"/>
                <a:cs typeface="Arial"/>
                <a:sym typeface="Arial"/>
              </a:rPr>
              <a:t> The Administrator user can access the </a:t>
            </a:r>
            <a:r>
              <a:rPr lang="en" sz="1100" b="1" dirty="0">
                <a:solidFill>
                  <a:srgbClr val="000000"/>
                </a:solidFill>
                <a:latin typeface="Arial"/>
                <a:ea typeface="Arial"/>
                <a:cs typeface="Arial"/>
                <a:sym typeface="Arial"/>
              </a:rPr>
              <a:t>Navigation, Analysis</a:t>
            </a:r>
            <a:r>
              <a:rPr lang="en" sz="1100" dirty="0">
                <a:solidFill>
                  <a:srgbClr val="000000"/>
                </a:solidFill>
                <a:latin typeface="Arial"/>
                <a:ea typeface="Arial"/>
                <a:cs typeface="Arial"/>
                <a:sym typeface="Arial"/>
              </a:rPr>
              <a:t> and</a:t>
            </a:r>
            <a:r>
              <a:rPr lang="en" sz="1100" b="1" dirty="0">
                <a:solidFill>
                  <a:srgbClr val="000000"/>
                </a:solidFill>
                <a:latin typeface="Arial"/>
                <a:ea typeface="Arial"/>
                <a:cs typeface="Arial"/>
                <a:sym typeface="Arial"/>
              </a:rPr>
              <a:t>Administration</a:t>
            </a:r>
            <a:r>
              <a:rPr lang="en" sz="1100" dirty="0">
                <a:solidFill>
                  <a:srgbClr val="000000"/>
                </a:solidFill>
                <a:latin typeface="Arial"/>
                <a:ea typeface="Arial"/>
                <a:cs typeface="Arial"/>
                <a:sym typeface="Arial"/>
              </a:rPr>
              <a:t> sections.</a:t>
            </a:r>
            <a:endParaRPr sz="1100" dirty="0">
              <a:solidFill>
                <a:srgbClr val="000000"/>
              </a:solidFill>
              <a:latin typeface="Arial"/>
              <a:ea typeface="Arial"/>
              <a:cs typeface="Arial"/>
              <a:sym typeface="Arial"/>
            </a:endParaRPr>
          </a:p>
          <a:p>
            <a:pPr marL="0" indent="0">
              <a:spcBef>
                <a:spcPts val="3082"/>
              </a:spcBef>
            </a:pPr>
            <a:endParaRPr dirty="0"/>
          </a:p>
        </p:txBody>
      </p:sp>
      <p:sp>
        <p:nvSpPr>
          <p:cNvPr id="2839" name="Google Shape;2839;g4cfe99714f_0_0:notes"/>
          <p:cNvSpPr txBox="1">
            <a:spLocks noGrp="1"/>
          </p:cNvSpPr>
          <p:nvPr>
            <p:ph type="sldNum" idx="12"/>
          </p:nvPr>
        </p:nvSpPr>
        <p:spPr>
          <a:xfrm>
            <a:off x="5303577" y="6721993"/>
            <a:ext cx="4057333" cy="355015"/>
          </a:xfrm>
          <a:prstGeom prst="rect">
            <a:avLst/>
          </a:prstGeom>
        </p:spPr>
        <p:txBody>
          <a:bodyPr spcFirstLastPara="1" wrap="square" lIns="93921" tIns="46948" rIns="93921" bIns="46948" anchor="b"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  Important to have some understanding of the OT network</a:t>
            </a:r>
          </a:p>
          <a:p>
            <a:r>
              <a:rPr lang="en-US" dirty="0">
                <a:cs typeface="Calibri"/>
              </a:rPr>
              <a:t>2.  Estimate number of total assets that will be monitored</a:t>
            </a:r>
          </a:p>
          <a:p>
            <a:r>
              <a:rPr lang="en-US" dirty="0">
                <a:cs typeface="Calibri"/>
              </a:rPr>
              <a:t>3.  Determine subnets and VLANS that will be monitored</a:t>
            </a:r>
          </a:p>
          <a:p>
            <a:r>
              <a:rPr lang="en-US" dirty="0">
                <a:cs typeface="Calibri"/>
              </a:rPr>
              <a:t>4.  Switch model numbers are used to determine capabilities of the switches re: mirroring</a:t>
            </a:r>
          </a:p>
          <a:p>
            <a:r>
              <a:rPr lang="en-US" dirty="0">
                <a:cs typeface="Calibri"/>
              </a:rPr>
              <a:t>5.  Compare list of vendors and protocols against supported list</a:t>
            </a:r>
          </a:p>
        </p:txBody>
      </p:sp>
      <p:sp>
        <p:nvSpPr>
          <p:cNvPr id="4" name="Slide Number Placeholder 3"/>
          <p:cNvSpPr>
            <a:spLocks noGrp="1"/>
          </p:cNvSpPr>
          <p:nvPr>
            <p:ph type="sldNum" idx="12"/>
          </p:nvPr>
        </p:nvSpPr>
        <p:spPr/>
        <p:txBody>
          <a:bodyPr/>
          <a:lstStyle/>
          <a:p>
            <a:pPr algn="r"/>
            <a:fld id="{00000000-1234-1234-1234-123412341234}" type="slidenum">
              <a:rPr lang="en" sz="1200" smtClean="0">
                <a:solidFill>
                  <a:schemeClr val="dk1"/>
                </a:solidFill>
                <a:latin typeface="Calibri"/>
                <a:ea typeface="Calibri"/>
                <a:cs typeface="Calibri"/>
                <a:sym typeface="Calibri"/>
              </a:rPr>
              <a:pPr algn="r"/>
              <a:t>7</a:t>
            </a:fld>
            <a:endParaRPr lang="en"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920699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First question is really important and will determine success or failure</a:t>
            </a:r>
          </a:p>
        </p:txBody>
      </p:sp>
      <p:sp>
        <p:nvSpPr>
          <p:cNvPr id="4" name="Slide Number Placeholder 3"/>
          <p:cNvSpPr>
            <a:spLocks noGrp="1"/>
          </p:cNvSpPr>
          <p:nvPr>
            <p:ph type="sldNum" sz="quarter" idx="5"/>
          </p:nvPr>
        </p:nvSpPr>
        <p:spPr/>
        <p:txBody>
          <a:bodyPr/>
          <a:lstStyle/>
          <a:p>
            <a:fld id="{0CAF2D17-7561-4014-A2DF-DCB913F33014}" type="slidenum">
              <a:rPr lang="en-IL" smtClean="0"/>
              <a:t>8</a:t>
            </a:fld>
            <a:endParaRPr lang="en-IL"/>
          </a:p>
        </p:txBody>
      </p:sp>
    </p:spTree>
    <p:extLst>
      <p:ext uri="{BB962C8B-B14F-4D97-AF65-F5344CB8AC3E}">
        <p14:creationId xmlns:p14="http://schemas.microsoft.com/office/powerpoint/2010/main" val="458229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50957d901e_0_37:notes"/>
          <p:cNvSpPr txBox="1">
            <a:spLocks noGrp="1"/>
          </p:cNvSpPr>
          <p:nvPr>
            <p:ph type="body" idx="1"/>
          </p:nvPr>
        </p:nvSpPr>
        <p:spPr>
          <a:xfrm>
            <a:off x="936308" y="3405843"/>
            <a:ext cx="7490460" cy="2786714"/>
          </a:xfrm>
          <a:prstGeom prst="rect">
            <a:avLst/>
          </a:prstGeom>
        </p:spPr>
        <p:txBody>
          <a:bodyPr spcFirstLastPara="1" wrap="square" lIns="93921" tIns="93921" rIns="93921" bIns="93921" anchor="t" anchorCtr="0">
            <a:noAutofit/>
          </a:bodyPr>
          <a:lstStyle/>
          <a:p>
            <a:pPr marL="469682" indent="-306598">
              <a:lnSpc>
                <a:spcPct val="115000"/>
              </a:lnSpc>
              <a:buSzPts val="1100"/>
              <a:buFont typeface="Arial"/>
              <a:buAutoNum type="arabicPeriod"/>
            </a:pPr>
            <a:endParaRPr dirty="0">
              <a:solidFill>
                <a:srgbClr val="000000"/>
              </a:solidFill>
              <a:latin typeface="Arial"/>
              <a:ea typeface="Arial"/>
              <a:cs typeface="Arial"/>
              <a:sym typeface="Arial"/>
            </a:endParaRPr>
          </a:p>
        </p:txBody>
      </p:sp>
      <p:sp>
        <p:nvSpPr>
          <p:cNvPr id="2705" name="Google Shape;2705;g50957d901e_0_37:notes"/>
          <p:cNvSpPr>
            <a:spLocks noGrp="1" noRot="1" noChangeAspect="1"/>
          </p:cNvSpPr>
          <p:nvPr>
            <p:ph type="sldImg" idx="2"/>
          </p:nvPr>
        </p:nvSpPr>
        <p:spPr>
          <a:xfrm>
            <a:off x="2557463" y="884238"/>
            <a:ext cx="4248150" cy="23891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11.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Master" Target="../slideMasters/slideMaster1.xml"/><Relationship Id="rId5" Type="http://schemas.openxmlformats.org/officeDocument/2006/relationships/image" Target="../media/image12.jpg"/><Relationship Id="rId4" Type="http://schemas.openxmlformats.org/officeDocument/2006/relationships/image" Target="../media/image11.jp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Master" Target="../slideMasters/slideMaster1.xml"/><Relationship Id="rId4" Type="http://schemas.openxmlformats.org/officeDocument/2006/relationships/image" Target="../media/image17.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Master" Target="../slideMasters/slideMaster1.xml"/><Relationship Id="rId5" Type="http://schemas.openxmlformats.org/officeDocument/2006/relationships/image" Target="../media/image21.jpg"/><Relationship Id="rId4" Type="http://schemas.openxmlformats.org/officeDocument/2006/relationships/image" Target="../media/image2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Master" Target="../slideMasters/slideMaster1.xml"/><Relationship Id="rId6" Type="http://schemas.openxmlformats.org/officeDocument/2006/relationships/image" Target="../media/image22.jpg"/><Relationship Id="rId5" Type="http://schemas.openxmlformats.org/officeDocument/2006/relationships/image" Target="../media/image12.jpg"/><Relationship Id="rId4" Type="http://schemas.openxmlformats.org/officeDocument/2006/relationships/image" Target="../media/image11.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11.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Master" Target="../slideMasters/slideMaster1.xml"/><Relationship Id="rId5" Type="http://schemas.openxmlformats.org/officeDocument/2006/relationships/image" Target="../media/image12.jpg"/><Relationship Id="rId4" Type="http://schemas.openxmlformats.org/officeDocument/2006/relationships/image" Target="../media/image11.jp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Master" Target="../slideMasters/slideMaster1.xml"/><Relationship Id="rId6" Type="http://schemas.openxmlformats.org/officeDocument/2006/relationships/image" Target="../media/image22.jpg"/><Relationship Id="rId5" Type="http://schemas.openxmlformats.org/officeDocument/2006/relationships/image" Target="../media/image12.jpg"/><Relationship Id="rId4" Type="http://schemas.openxmlformats.org/officeDocument/2006/relationships/image" Target="../media/image11.jp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16110858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9275822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8379049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280427966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28979056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4343736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39264981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3369353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36146498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27177831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29680233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23410768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576864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243010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41334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30744158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6029437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9976652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09B92-E472-45C3-A770-3773E3ACDC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2A11349F-7AA4-438C-87F7-86356D01A6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DB1421AD-6448-45A0-89D5-AB27FF809D74}"/>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5" name="Footer Placeholder 4">
            <a:extLst>
              <a:ext uri="{FF2B5EF4-FFF2-40B4-BE49-F238E27FC236}">
                <a16:creationId xmlns:a16="http://schemas.microsoft.com/office/drawing/2014/main" id="{77E012DA-9616-4269-B48E-FDA7CE6C4814}"/>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52EEDC87-B10C-457A-AFDA-D5E8A9AD7F38}"/>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1252100321"/>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492DD-3290-4EF2-94DC-B80E05230307}"/>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ABA7FFB8-BEDF-41F0-A04A-96B793E943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6B2C0605-0A9C-4BFA-B2A6-0DBC53FC6EA6}"/>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5" name="Footer Placeholder 4">
            <a:extLst>
              <a:ext uri="{FF2B5EF4-FFF2-40B4-BE49-F238E27FC236}">
                <a16:creationId xmlns:a16="http://schemas.microsoft.com/office/drawing/2014/main" id="{3C537007-4AE4-4531-A521-2B595E29B795}"/>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08B8596D-FA4A-4897-8DB2-9A3CA8AE2E03}"/>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389504442"/>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3A603-4171-41A4-8F4F-18618DB07D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9F9A4328-28CB-4E71-8411-5B38C4F4BF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9CB1E7F-A0E1-44F6-B270-87BF00BC100D}"/>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5" name="Footer Placeholder 4">
            <a:extLst>
              <a:ext uri="{FF2B5EF4-FFF2-40B4-BE49-F238E27FC236}">
                <a16:creationId xmlns:a16="http://schemas.microsoft.com/office/drawing/2014/main" id="{C435C704-E64D-4CD3-B2F4-72A084E1FBFB}"/>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C8EEA3AC-512D-4595-A737-ED27955D70D9}"/>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1468272726"/>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396DA-9288-43CE-B9CE-49275B65245B}"/>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3723C465-4F22-4FAA-8E37-51F90882C89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976CDCC0-D15F-4FAC-A102-34D3702FA4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B156143E-ABB3-464D-A7D8-6300E3737914}"/>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6" name="Footer Placeholder 5">
            <a:extLst>
              <a:ext uri="{FF2B5EF4-FFF2-40B4-BE49-F238E27FC236}">
                <a16:creationId xmlns:a16="http://schemas.microsoft.com/office/drawing/2014/main" id="{36BE04B7-E61F-4967-8C47-10400707F06D}"/>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01297C1E-2856-4152-BD5F-E0EA94ED7C29}"/>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380750577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D5A9C-62BF-494A-944C-FE57FADB827D}"/>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503ED8AE-A6EB-4D33-870F-FA03D7ECBC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DB437D6-DDA1-40A2-85C0-5DBA69A3AC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A4434D55-AF9D-4B77-A8BD-C3FB3945C8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0C5E43-7364-45FD-867C-8AC566CDC5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9EAF0902-06BD-42C4-8BD6-6DD524420D5C}"/>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8" name="Footer Placeholder 7">
            <a:extLst>
              <a:ext uri="{FF2B5EF4-FFF2-40B4-BE49-F238E27FC236}">
                <a16:creationId xmlns:a16="http://schemas.microsoft.com/office/drawing/2014/main" id="{97046E1C-7871-4FD0-B726-BFBE363614AE}"/>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FB7A9561-E1CD-4180-A0E6-E806FA3BFB70}"/>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33069908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968779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DF5C5-CBE9-4152-820D-2E84066ABE92}"/>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D56AE05C-BC15-44C2-8682-9D5FD01D39EB}"/>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4" name="Footer Placeholder 3">
            <a:extLst>
              <a:ext uri="{FF2B5EF4-FFF2-40B4-BE49-F238E27FC236}">
                <a16:creationId xmlns:a16="http://schemas.microsoft.com/office/drawing/2014/main" id="{41C41728-5C21-48CC-A33D-CEBBBF535CDA}"/>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FAF01839-5DE6-417A-8FFE-BBC3FFA9BA5A}"/>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182646427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AA1E1B-C688-4CBE-A1AE-8BB1243273DC}"/>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3" name="Footer Placeholder 2">
            <a:extLst>
              <a:ext uri="{FF2B5EF4-FFF2-40B4-BE49-F238E27FC236}">
                <a16:creationId xmlns:a16="http://schemas.microsoft.com/office/drawing/2014/main" id="{BE1A1808-7D43-4F72-816F-D7321FDFBB30}"/>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EA29D91E-F28B-40AB-AD05-F3C7285005D0}"/>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3618127916"/>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FC744-70E7-46C8-964F-952B8C351A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CAC91EF4-A015-4B8E-AEC0-5E920B208F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ADDD9CEA-8BA2-475F-95F5-7179B043DE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B8FBD8-3FBC-49E9-ADF6-B3940F436D39}"/>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6" name="Footer Placeholder 5">
            <a:extLst>
              <a:ext uri="{FF2B5EF4-FFF2-40B4-BE49-F238E27FC236}">
                <a16:creationId xmlns:a16="http://schemas.microsoft.com/office/drawing/2014/main" id="{AFD68A9F-611C-4CC7-A042-06B83A45273C}"/>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EE4818B1-22EB-43C1-901F-B4AE81D1B48D}"/>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3153813546"/>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80E57-4960-4B0B-A983-017E1C6201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BCC718CC-4C58-4CE3-A39B-201A764D85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1670EF00-B0B4-44FE-87A4-6AE149E71D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871AE2-4363-43EF-B48A-A490EA496345}"/>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6" name="Footer Placeholder 5">
            <a:extLst>
              <a:ext uri="{FF2B5EF4-FFF2-40B4-BE49-F238E27FC236}">
                <a16:creationId xmlns:a16="http://schemas.microsoft.com/office/drawing/2014/main" id="{CE4EA415-B5A0-490E-91D0-314B90DD6320}"/>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B660853A-EBE7-4A8B-BA05-79321E6661A0}"/>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72988966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FE356-4348-489B-BCCE-279B5C1CFFD8}"/>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79125CBE-D7A4-497F-807A-F9D5386CD2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4BFBAF23-6ABA-4F36-B78E-49552732AA96}"/>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5" name="Footer Placeholder 4">
            <a:extLst>
              <a:ext uri="{FF2B5EF4-FFF2-40B4-BE49-F238E27FC236}">
                <a16:creationId xmlns:a16="http://schemas.microsoft.com/office/drawing/2014/main" id="{AF033456-9C1E-448E-9961-DEBB77BB3982}"/>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E7B4B785-06B8-4D66-95B7-1EDB9394650E}"/>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279379083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8A74BD-940D-4DFA-B038-326E1A03FB5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5822D936-F2A6-491C-977D-4E5CD00F3E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37BCF20-DFDE-4B12-8806-8139EB26221C}"/>
              </a:ext>
            </a:extLst>
          </p:cNvPr>
          <p:cNvSpPr>
            <a:spLocks noGrp="1"/>
          </p:cNvSpPr>
          <p:nvPr>
            <p:ph type="dt" sz="half" idx="10"/>
          </p:nvPr>
        </p:nvSpPr>
        <p:spPr/>
        <p:txBody>
          <a:bodyPr/>
          <a:lstStyle/>
          <a:p>
            <a:fld id="{387D2CB0-9143-467C-8505-76D0579A2F6E}" type="datetimeFigureOut">
              <a:rPr lang="en-IL" smtClean="0"/>
              <a:t>03/22/2021</a:t>
            </a:fld>
            <a:endParaRPr lang="en-IL"/>
          </a:p>
        </p:txBody>
      </p:sp>
      <p:sp>
        <p:nvSpPr>
          <p:cNvPr id="5" name="Footer Placeholder 4">
            <a:extLst>
              <a:ext uri="{FF2B5EF4-FFF2-40B4-BE49-F238E27FC236}">
                <a16:creationId xmlns:a16="http://schemas.microsoft.com/office/drawing/2014/main" id="{9E8DC0D2-860B-4D28-8BD7-8FA6DCDEA8D0}"/>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870CF2F5-CE8F-4F73-9249-75F19E6E70B7}"/>
              </a:ext>
            </a:extLst>
          </p:cNvPr>
          <p:cNvSpPr>
            <a:spLocks noGrp="1"/>
          </p:cNvSpPr>
          <p:nvPr>
            <p:ph type="sldNum" sz="quarter" idx="12"/>
          </p:nvPr>
        </p:nvSpPr>
        <p:spPr/>
        <p:txBody>
          <a:bodyPr/>
          <a:lstStyle/>
          <a:p>
            <a:fld id="{37668B26-8CE7-4C75-899E-49F8BF179747}" type="slidenum">
              <a:rPr lang="en-IL" smtClean="0"/>
              <a:t>‹#›</a:t>
            </a:fld>
            <a:endParaRPr lang="en-IL"/>
          </a:p>
        </p:txBody>
      </p:sp>
    </p:spTree>
    <p:extLst>
      <p:ext uri="{BB962C8B-B14F-4D97-AF65-F5344CB8AC3E}">
        <p14:creationId xmlns:p14="http://schemas.microsoft.com/office/powerpoint/2010/main" val="1635713721"/>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3414284354"/>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3" name="Picture 2" descr="A meeting in a conference room.">
            <a:extLst>
              <a:ext uri="{FF2B5EF4-FFF2-40B4-BE49-F238E27FC236}">
                <a16:creationId xmlns:a16="http://schemas.microsoft.com/office/drawing/2014/main" id="{1C493F8D-AB10-4958-85D1-CC12E3C2F13E}"/>
              </a:ext>
            </a:extLst>
          </p:cNvPr>
          <p:cNvPicPr>
            <a:picLocks noChangeAspect="1"/>
          </p:cNvPicPr>
          <p:nvPr userDrawn="1"/>
        </p:nvPicPr>
        <p:blipFill rotWithShape="1">
          <a:blip r:embed="rId3"/>
          <a:srcRect l="32559" r="10791"/>
          <a:stretch/>
        </p:blipFill>
        <p:spPr bwMode="ltGray">
          <a:xfrm>
            <a:off x="5334000" y="0"/>
            <a:ext cx="6858000" cy="6858000"/>
          </a:xfrm>
          <a:prstGeom prst="rect">
            <a:avLst/>
          </a:prstGeom>
        </p:spPr>
      </p:pic>
    </p:spTree>
    <p:extLst>
      <p:ext uri="{BB962C8B-B14F-4D97-AF65-F5344CB8AC3E}">
        <p14:creationId xmlns:p14="http://schemas.microsoft.com/office/powerpoint/2010/main" val="2027521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503098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389880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46228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65377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1557558"/>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4038468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729837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59159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E2A9CB16-0FA7-4A7C-B424-125CBC26E8B4}"/>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16212" y="-68262"/>
            <a:ext cx="6093577" cy="6994525"/>
          </a:xfrm>
          <a:prstGeom prst="rect">
            <a:avLst/>
          </a:prstGeom>
        </p:spPr>
      </p:pic>
    </p:spTree>
    <p:extLst>
      <p:ext uri="{BB962C8B-B14F-4D97-AF65-F5344CB8AC3E}">
        <p14:creationId xmlns:p14="http://schemas.microsoft.com/office/powerpoint/2010/main" val="319441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with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10" name="Text Placeholder 3">
            <a:extLst>
              <a:ext uri="{FF2B5EF4-FFF2-40B4-BE49-F238E27FC236}">
                <a16:creationId xmlns:a16="http://schemas.microsoft.com/office/drawing/2014/main" id="{40768891-8C94-4069-BC8C-0A54A63140C2}"/>
              </a:ext>
            </a:extLst>
          </p:cNvPr>
          <p:cNvSpPr>
            <a:spLocks noGrp="1"/>
          </p:cNvSpPr>
          <p:nvPr>
            <p:ph type="body" sz="quarter" idx="10"/>
          </p:nvPr>
        </p:nvSpPr>
        <p:spPr>
          <a:xfrm>
            <a:off x="584200" y="1436688"/>
            <a:ext cx="4714875" cy="1231106"/>
          </a:xfrm>
        </p:spPr>
        <p:txBody>
          <a:bodyPr wrap="square">
            <a:spAutoFit/>
          </a:bodyPr>
          <a:lstStyle>
            <a:lvl1pPr marL="0" indent="0">
              <a:spcBef>
                <a:spcPts val="1224"/>
              </a:spcBef>
              <a:buClr>
                <a:schemeClr val="tx1"/>
              </a:buClr>
              <a:buFont typeface="Wingdings" panose="05000000000000000000" pitchFamily="2" charset="2"/>
              <a:buNone/>
              <a:defRPr sz="2000" b="0">
                <a:latin typeface="+mn-lt"/>
                <a:cs typeface="Segoe UI" panose="020B0502040204020203" pitchFamily="34" charset="0"/>
              </a:defRPr>
            </a:lvl1pPr>
            <a:lvl2pPr marL="255588" indent="0">
              <a:buFont typeface="Wingdings" panose="05000000000000000000" pitchFamily="2" charset="2"/>
              <a:buNone/>
              <a:defRPr sz="1600" b="0">
                <a:latin typeface="+mn-lt"/>
              </a:defRPr>
            </a:lvl2pPr>
            <a:lvl3pPr marL="450850" indent="0">
              <a:buFont typeface="Wingdings" panose="05000000000000000000" pitchFamily="2" charset="2"/>
              <a:buNone/>
              <a:tabLst/>
              <a:defRPr sz="1200" b="0">
                <a:latin typeface="+mn-lt"/>
              </a:defRPr>
            </a:lvl3pPr>
            <a:lvl4pPr marL="652462" indent="0">
              <a:buFont typeface="Wingdings" panose="05000000000000000000" pitchFamily="2" charset="2"/>
              <a:buNone/>
              <a:defRPr sz="1100" b="0">
                <a:latin typeface="+mn-lt"/>
              </a:defRPr>
            </a:lvl4pPr>
            <a:lvl5pPr marL="854075" indent="0">
              <a:buFont typeface="Wingdings" panose="05000000000000000000" pitchFamily="2" charset="2"/>
              <a:buNone/>
              <a:tabLst/>
              <a:defRPr sz="1100" b="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Rounded Corners 3">
            <a:extLst>
              <a:ext uri="{FF2B5EF4-FFF2-40B4-BE49-F238E27FC236}">
                <a16:creationId xmlns:a16="http://schemas.microsoft.com/office/drawing/2014/main" id="{CBCCCCFD-7906-42D4-BC2F-F10F2EAC6532}"/>
              </a:ext>
              <a:ext uri="{C183D7F6-B498-43B3-948B-1728B52AA6E4}">
                <adec:decorative xmlns:adec="http://schemas.microsoft.com/office/drawing/2017/decorative" val="1"/>
              </a:ext>
            </a:extLst>
          </p:cNvPr>
          <p:cNvSpPr/>
          <p:nvPr/>
        </p:nvSpPr>
        <p:spPr bwMode="auto">
          <a:xfrm>
            <a:off x="5848302"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Picture Placeholder 8">
            <a:extLst>
              <a:ext uri="{FF2B5EF4-FFF2-40B4-BE49-F238E27FC236}">
                <a16:creationId xmlns:a16="http://schemas.microsoft.com/office/drawing/2014/main" id="{7A528D5A-2410-4344-B71D-D58E63F5B14A}"/>
              </a:ext>
              <a:ext uri="{C183D7F6-B498-43B3-948B-1728B52AA6E4}">
                <adec:decorative xmlns:adec="http://schemas.microsoft.com/office/drawing/2017/decorative" val="1"/>
              </a:ext>
            </a:extLst>
          </p:cNvPr>
          <p:cNvSpPr>
            <a:spLocks noGrp="1"/>
          </p:cNvSpPr>
          <p:nvPr>
            <p:ph type="pic" sz="quarter" idx="11" hasCustomPrompt="1"/>
          </p:nvPr>
        </p:nvSpPr>
        <p:spPr>
          <a:xfrm>
            <a:off x="6096001" y="1558882"/>
            <a:ext cx="6096000" cy="4206239"/>
          </a:xfrm>
          <a:solidFill>
            <a:srgbClr val="E6E6E6"/>
          </a:solidFill>
        </p:spPr>
        <p:txBody>
          <a:bodyPr lIns="0" tIns="0" bIns="1463040" anchor="ctr" anchorCtr="0">
            <a:noAutofit/>
          </a:bodyPr>
          <a:lstStyle>
            <a:lvl1pPr marL="0" indent="0" algn="ctr">
              <a:buNone/>
              <a:defRPr sz="1800">
                <a:solidFill>
                  <a:srgbClr val="000000"/>
                </a:solidFill>
                <a:latin typeface="+mj-lt"/>
              </a:defRPr>
            </a:lvl1pPr>
          </a:lstStyle>
          <a:p>
            <a:r>
              <a:rPr lang="en-US"/>
              <a:t>Drag &amp; drop your screenshot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722430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childTnLst>
                                </p:cTn>
                              </p:par>
                              <p:par>
                                <p:cTn id="8" presetID="63" presetClass="path" presetSubtype="0" decel="100000" fill="hold" grpId="1" nodeType="withEffect">
                                  <p:stCondLst>
                                    <p:cond delay="0"/>
                                  </p:stCondLst>
                                  <p:childTnLst>
                                    <p:animMotion origin="layout" path="M 1.11022E-16 2.22222E-6 L 0.07188 2.22222E-6 " pathEditMode="relative" rAng="0" ptsTypes="AA">
                                      <p:cBhvr>
                                        <p:cTn id="9" dur="500" spd="-100000" fill="hold"/>
                                        <p:tgtEl>
                                          <p:spTgt spid="9"/>
                                        </p:tgtEl>
                                        <p:attrNameLst>
                                          <p:attrName>ppt_x</p:attrName>
                                          <p:attrName>ppt_y</p:attrName>
                                        </p:attrNameLst>
                                      </p:cBhvr>
                                      <p:rCtr x="3594" y="0"/>
                                    </p:animMotion>
                                  </p:childTnLst>
                                </p:cTn>
                              </p:par>
                              <p:par>
                                <p:cTn id="10" presetID="10"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750"/>
                                        <p:tgtEl>
                                          <p:spTgt spid="4"/>
                                        </p:tgtEl>
                                      </p:cBhvr>
                                    </p:animEffect>
                                  </p:childTnLst>
                                </p:cTn>
                              </p:par>
                              <p:par>
                                <p:cTn id="13" presetID="63" presetClass="path" presetSubtype="0" decel="100000" fill="hold" grpId="1" nodeType="withEffect">
                                  <p:stCondLst>
                                    <p:cond delay="0"/>
                                  </p:stCondLst>
                                  <p:childTnLst>
                                    <p:animMotion origin="layout" path="M 8.33333E-7 3.7037E-6 L 0.07187 3.7037E-6 " pathEditMode="relative" rAng="0" ptsTypes="AA">
                                      <p:cBhvr>
                                        <p:cTn id="14" dur="500" spd="-100000" fill="hold"/>
                                        <p:tgtEl>
                                          <p:spTgt spid="4"/>
                                        </p:tgtEl>
                                        <p:attrNameLst>
                                          <p:attrName>ppt_x</p:attrName>
                                          <p:attrName>ppt_y</p:attrName>
                                        </p:attrNameLst>
                                      </p:cBhvr>
                                      <p:rCtr x="359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9" grpId="0" animBg="1"/>
      <p:bldP spid="9" grpId="1" animBg="1"/>
    </p:bldLst>
  </p:timing>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11414280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4078530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707657049"/>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8343489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016820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57376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20984793"/>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12504488"/>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060541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1086890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50056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97461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046462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819503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07918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054355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937762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04839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39676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52256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4274170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49805172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386746586"/>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506783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4496017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92624813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4169776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670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648702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83221134"/>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732435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6083638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780886960"/>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7253710"/>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3301816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22612569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75861629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4757647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22348630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2053627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94729201"/>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7036841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05270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73319764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1319329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67153668"/>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167479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5235687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77659551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112486011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248375857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272046319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352468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3238227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6592263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2488893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1100551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564909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2791432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452061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75888508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56934891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3234645877"/>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902353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512722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5210966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2889013160"/>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2515936001"/>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2294546479"/>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40470898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21651181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2831469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16242762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0647206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32409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524729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89986410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4572918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27477421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6682444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9389805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90866930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641950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69361118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338983424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5132576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theme" Target="../theme/theme1.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image" Target="../media/image1.emf"/><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2.xml"/><Relationship Id="rId13" Type="http://schemas.openxmlformats.org/officeDocument/2006/relationships/slideLayout" Target="../slideLayouts/slideLayout127.xml"/><Relationship Id="rId3" Type="http://schemas.openxmlformats.org/officeDocument/2006/relationships/slideLayout" Target="../slideLayouts/slideLayout117.xml"/><Relationship Id="rId7" Type="http://schemas.openxmlformats.org/officeDocument/2006/relationships/slideLayout" Target="../slideLayouts/slideLayout121.xml"/><Relationship Id="rId12" Type="http://schemas.openxmlformats.org/officeDocument/2006/relationships/slideLayout" Target="../slideLayouts/slideLayout126.xml"/><Relationship Id="rId2" Type="http://schemas.openxmlformats.org/officeDocument/2006/relationships/slideLayout" Target="../slideLayouts/slideLayout116.xml"/><Relationship Id="rId1" Type="http://schemas.openxmlformats.org/officeDocument/2006/relationships/slideLayout" Target="../slideLayouts/slideLayout115.xml"/><Relationship Id="rId6" Type="http://schemas.openxmlformats.org/officeDocument/2006/relationships/slideLayout" Target="../slideLayouts/slideLayout120.xml"/><Relationship Id="rId11" Type="http://schemas.openxmlformats.org/officeDocument/2006/relationships/slideLayout" Target="../slideLayouts/slideLayout125.xml"/><Relationship Id="rId5" Type="http://schemas.openxmlformats.org/officeDocument/2006/relationships/slideLayout" Target="../slideLayouts/slideLayout119.xml"/><Relationship Id="rId15" Type="http://schemas.openxmlformats.org/officeDocument/2006/relationships/theme" Target="../theme/theme2.xml"/><Relationship Id="rId10" Type="http://schemas.openxmlformats.org/officeDocument/2006/relationships/slideLayout" Target="../slideLayouts/slideLayout124.xml"/><Relationship Id="rId4" Type="http://schemas.openxmlformats.org/officeDocument/2006/relationships/slideLayout" Target="../slideLayouts/slideLayout118.xml"/><Relationship Id="rId9" Type="http://schemas.openxmlformats.org/officeDocument/2006/relationships/slideLayout" Target="../slideLayouts/slideLayout123.xml"/><Relationship Id="rId14" Type="http://schemas.openxmlformats.org/officeDocument/2006/relationships/slideLayout" Target="../slideLayouts/slideLayout1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6"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143460092"/>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 id="2147483686" r:id="rId22"/>
    <p:sldLayoutId id="2147483687" r:id="rId23"/>
    <p:sldLayoutId id="2147483688" r:id="rId24"/>
    <p:sldLayoutId id="2147483689" r:id="rId25"/>
    <p:sldLayoutId id="2147483690" r:id="rId26"/>
    <p:sldLayoutId id="2147483691" r:id="rId27"/>
    <p:sldLayoutId id="2147483692" r:id="rId28"/>
    <p:sldLayoutId id="2147483693" r:id="rId29"/>
    <p:sldLayoutId id="2147483694" r:id="rId30"/>
    <p:sldLayoutId id="2147483695" r:id="rId31"/>
    <p:sldLayoutId id="2147483696" r:id="rId32"/>
    <p:sldLayoutId id="2147483697" r:id="rId33"/>
    <p:sldLayoutId id="2147483698" r:id="rId34"/>
    <p:sldLayoutId id="2147483699" r:id="rId35"/>
    <p:sldLayoutId id="2147483700" r:id="rId36"/>
    <p:sldLayoutId id="2147483701" r:id="rId37"/>
    <p:sldLayoutId id="2147483702" r:id="rId38"/>
    <p:sldLayoutId id="2147483703" r:id="rId39"/>
    <p:sldLayoutId id="2147483704" r:id="rId40"/>
    <p:sldLayoutId id="2147483705" r:id="rId41"/>
    <p:sldLayoutId id="2147483706" r:id="rId42"/>
    <p:sldLayoutId id="2147483707" r:id="rId43"/>
    <p:sldLayoutId id="2147483708" r:id="rId44"/>
    <p:sldLayoutId id="2147483709" r:id="rId45"/>
    <p:sldLayoutId id="2147483710" r:id="rId46"/>
    <p:sldLayoutId id="2147483711" r:id="rId47"/>
    <p:sldLayoutId id="2147483712" r:id="rId48"/>
    <p:sldLayoutId id="2147483713" r:id="rId49"/>
    <p:sldLayoutId id="2147483714" r:id="rId50"/>
    <p:sldLayoutId id="2147483715" r:id="rId51"/>
    <p:sldLayoutId id="2147483716" r:id="rId52"/>
    <p:sldLayoutId id="2147483717" r:id="rId53"/>
    <p:sldLayoutId id="2147483718" r:id="rId54"/>
    <p:sldLayoutId id="2147483719" r:id="rId55"/>
    <p:sldLayoutId id="2147483720" r:id="rId56"/>
    <p:sldLayoutId id="2147483721" r:id="rId57"/>
    <p:sldLayoutId id="2147483722" r:id="rId58"/>
    <p:sldLayoutId id="2147483723" r:id="rId59"/>
    <p:sldLayoutId id="2147483724" r:id="rId60"/>
    <p:sldLayoutId id="2147483725" r:id="rId61"/>
    <p:sldLayoutId id="2147483726" r:id="rId62"/>
    <p:sldLayoutId id="2147483727" r:id="rId63"/>
    <p:sldLayoutId id="2147483728" r:id="rId64"/>
    <p:sldLayoutId id="2147483729" r:id="rId65"/>
    <p:sldLayoutId id="2147483730" r:id="rId66"/>
    <p:sldLayoutId id="2147483731" r:id="rId67"/>
    <p:sldLayoutId id="2147483732" r:id="rId68"/>
    <p:sldLayoutId id="2147483733" r:id="rId69"/>
    <p:sldLayoutId id="2147483734" r:id="rId70"/>
    <p:sldLayoutId id="2147483735" r:id="rId71"/>
    <p:sldLayoutId id="2147483736" r:id="rId72"/>
    <p:sldLayoutId id="2147483737" r:id="rId73"/>
    <p:sldLayoutId id="2147483738" r:id="rId74"/>
    <p:sldLayoutId id="2147483739" r:id="rId75"/>
    <p:sldLayoutId id="2147483740" r:id="rId76"/>
    <p:sldLayoutId id="2147483741" r:id="rId77"/>
    <p:sldLayoutId id="2147483742" r:id="rId78"/>
    <p:sldLayoutId id="2147483743" r:id="rId79"/>
    <p:sldLayoutId id="2147483744" r:id="rId80"/>
    <p:sldLayoutId id="2147483745" r:id="rId81"/>
    <p:sldLayoutId id="2147483746" r:id="rId82"/>
    <p:sldLayoutId id="2147483747" r:id="rId83"/>
    <p:sldLayoutId id="2147483748" r:id="rId84"/>
    <p:sldLayoutId id="2147483749" r:id="rId85"/>
    <p:sldLayoutId id="2147483750" r:id="rId86"/>
    <p:sldLayoutId id="2147483751" r:id="rId87"/>
    <p:sldLayoutId id="2147483752" r:id="rId88"/>
    <p:sldLayoutId id="2147483753" r:id="rId89"/>
    <p:sldLayoutId id="2147483754" r:id="rId90"/>
    <p:sldLayoutId id="2147483755" r:id="rId91"/>
    <p:sldLayoutId id="2147483756" r:id="rId92"/>
    <p:sldLayoutId id="2147483757" r:id="rId93"/>
    <p:sldLayoutId id="2147483758" r:id="rId94"/>
    <p:sldLayoutId id="2147483759" r:id="rId95"/>
    <p:sldLayoutId id="2147483760" r:id="rId96"/>
    <p:sldLayoutId id="2147483761" r:id="rId97"/>
    <p:sldLayoutId id="2147483762" r:id="rId98"/>
    <p:sldLayoutId id="2147483763" r:id="rId99"/>
    <p:sldLayoutId id="2147483764" r:id="rId100"/>
    <p:sldLayoutId id="2147483765" r:id="rId101"/>
    <p:sldLayoutId id="2147483766" r:id="rId102"/>
    <p:sldLayoutId id="2147483767" r:id="rId103"/>
    <p:sldLayoutId id="2147483768" r:id="rId104"/>
    <p:sldLayoutId id="2147483769" r:id="rId105"/>
    <p:sldLayoutId id="2147483770" r:id="rId106"/>
    <p:sldLayoutId id="2147483771" r:id="rId107"/>
    <p:sldLayoutId id="2147483772" r:id="rId108"/>
    <p:sldLayoutId id="2147483773" r:id="rId109"/>
    <p:sldLayoutId id="2147483774" r:id="rId110"/>
    <p:sldLayoutId id="2147483775" r:id="rId111"/>
    <p:sldLayoutId id="2147483776" r:id="rId112"/>
    <p:sldLayoutId id="2147483777" r:id="rId113"/>
    <p:sldLayoutId id="2147483778" r:id="rId11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44F204-18A6-4E81-BA27-DB3C2F347F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6E194062-8FF1-4109-A002-C6DF6ABE08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4EB370A6-E023-42E8-9262-F9DA7ACFA7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7D2CB0-9143-467C-8505-76D0579A2F6E}" type="datetimeFigureOut">
              <a:rPr lang="en-IL" smtClean="0"/>
              <a:t>03/22/2021</a:t>
            </a:fld>
            <a:endParaRPr lang="en-IL"/>
          </a:p>
        </p:txBody>
      </p:sp>
      <p:sp>
        <p:nvSpPr>
          <p:cNvPr id="5" name="Footer Placeholder 4">
            <a:extLst>
              <a:ext uri="{FF2B5EF4-FFF2-40B4-BE49-F238E27FC236}">
                <a16:creationId xmlns:a16="http://schemas.microsoft.com/office/drawing/2014/main" id="{217546C8-1FBA-4DEE-A415-F1C2D26593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1DE127FE-5871-4A47-9C1E-D074C48ACA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668B26-8CE7-4C75-899E-49F8BF179747}" type="slidenum">
              <a:rPr lang="en-IL" smtClean="0"/>
              <a:t>‹#›</a:t>
            </a:fld>
            <a:endParaRPr lang="en-IL"/>
          </a:p>
        </p:txBody>
      </p:sp>
    </p:spTree>
    <p:extLst>
      <p:ext uri="{BB962C8B-B14F-4D97-AF65-F5344CB8AC3E}">
        <p14:creationId xmlns:p14="http://schemas.microsoft.com/office/powerpoint/2010/main" val="433823768"/>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A29_CE6537B7.xml"/><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microsoft.com/office/2018/10/relationships/comments" Target="../comments/modernComment_11D_0.xml"/><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1.xml"/><Relationship Id="rId1" Type="http://schemas.openxmlformats.org/officeDocument/2006/relationships/slideLayout" Target="../slideLayouts/slideLayout120.xml"/></Relationships>
</file>

<file path=ppt/slides/_rels/slide13.xml.rels><?xml version="1.0" encoding="UTF-8" standalone="yes"?>
<Relationships xmlns="http://schemas.openxmlformats.org/package/2006/relationships"><Relationship Id="rId3" Type="http://schemas.microsoft.com/office/2018/10/relationships/comments" Target="../comments/modernComment_6F0_9857781D.xml"/><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3.xml"/><Relationship Id="rId1" Type="http://schemas.openxmlformats.org/officeDocument/2006/relationships/slideLayout" Target="../slideLayouts/slideLayout116.xml"/><Relationship Id="rId5" Type="http://schemas.openxmlformats.org/officeDocument/2006/relationships/image" Target="../media/image34.png"/><Relationship Id="rId4" Type="http://schemas.openxmlformats.org/officeDocument/2006/relationships/image" Target="../media/image33.jpeg"/></Relationships>
</file>

<file path=ppt/slides/_rels/slide15.xml.rels><?xml version="1.0" encoding="UTF-8" standalone="yes"?>
<Relationships xmlns="http://schemas.openxmlformats.org/package/2006/relationships"><Relationship Id="rId3" Type="http://schemas.microsoft.com/office/2018/10/relationships/comments" Target="../comments/modernComment_772_12398DC1.xml"/><Relationship Id="rId2" Type="http://schemas.openxmlformats.org/officeDocument/2006/relationships/notesSlide" Target="../notesSlides/notesSlide14.xml"/><Relationship Id="rId1" Type="http://schemas.openxmlformats.org/officeDocument/2006/relationships/slideLayout" Target="../slideLayouts/slideLayout19.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5.xml"/><Relationship Id="rId1" Type="http://schemas.openxmlformats.org/officeDocument/2006/relationships/slideLayout" Target="../slideLayouts/slideLayout116.xml"/><Relationship Id="rId5" Type="http://schemas.openxmlformats.org/officeDocument/2006/relationships/image" Target="../media/image36.png"/><Relationship Id="rId4" Type="http://schemas.openxmlformats.org/officeDocument/2006/relationships/image" Target="../media/image35.png"/></Relationships>
</file>

<file path=ppt/slides/_rels/slide17.xml.rels><?xml version="1.0" encoding="UTF-8" standalone="yes"?>
<Relationships xmlns="http://schemas.openxmlformats.org/package/2006/relationships"><Relationship Id="rId3" Type="http://schemas.microsoft.com/office/2018/10/relationships/comments" Target="../comments/modernComment_A2A_74F9C8CB.xml"/><Relationship Id="rId2" Type="http://schemas.openxmlformats.org/officeDocument/2006/relationships/notesSlide" Target="../notesSlides/notesSlide16.xml"/><Relationship Id="rId1" Type="http://schemas.openxmlformats.org/officeDocument/2006/relationships/slideLayout" Target="../slideLayouts/slideLayout19.xml"/><Relationship Id="rId6" Type="http://schemas.openxmlformats.org/officeDocument/2006/relationships/image" Target="../media/image38.png"/><Relationship Id="rId5" Type="http://schemas.openxmlformats.org/officeDocument/2006/relationships/hyperlink" Target="https://docs.microsoft.com/en-us/azure/defender-for-iot/how-to-activate-and-set-up-your-on-premises-management-console" TargetMode="External"/><Relationship Id="rId4" Type="http://schemas.openxmlformats.org/officeDocument/2006/relationships/hyperlink" Target="https://docs.microsoft.com/en-us/azure/defender-for-iot/how-to-install-software"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docs.microsoft.com/en-us/azure/defender-for-iot/how-to-install-software" TargetMode="External"/><Relationship Id="rId2" Type="http://schemas.openxmlformats.org/officeDocument/2006/relationships/notesSlide" Target="../notesSlides/notesSlide17.xml"/><Relationship Id="rId1" Type="http://schemas.openxmlformats.org/officeDocument/2006/relationships/slideLayout" Target="../slideLayouts/slideLayout120.xml"/><Relationship Id="rId5" Type="http://schemas.openxmlformats.org/officeDocument/2006/relationships/image" Target="../media/image38.png"/><Relationship Id="rId4" Type="http://schemas.openxmlformats.org/officeDocument/2006/relationships/hyperlink" Target="https://docs.microsoft.com/en-us/azure/defender-for-iot/how-to-activate-and-set-up-your-on-premises-management-console" TargetMode="External"/></Relationships>
</file>

<file path=ppt/slides/_rels/slide19.xml.rels><?xml version="1.0" encoding="UTF-8" standalone="yes"?>
<Relationships xmlns="http://schemas.openxmlformats.org/package/2006/relationships"><Relationship Id="rId3" Type="http://schemas.microsoft.com/office/2018/10/relationships/comments" Target="../comments/modernComment_A2B_FA87E0DC.xml"/><Relationship Id="rId2" Type="http://schemas.openxmlformats.org/officeDocument/2006/relationships/notesSlide" Target="../notesSlides/notesSlide18.xml"/><Relationship Id="rId1" Type="http://schemas.openxmlformats.org/officeDocument/2006/relationships/slideLayout" Target="../slideLayouts/slideLayout19.xml"/><Relationship Id="rId5" Type="http://schemas.openxmlformats.org/officeDocument/2006/relationships/image" Target="../media/image40.png"/><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3" Type="http://schemas.openxmlformats.org/officeDocument/2006/relationships/hyperlink" Target="https://docs.microsoft.com/en-us/azure/defender-for-iot/" TargetMode="External"/><Relationship Id="rId2" Type="http://schemas.openxmlformats.org/officeDocument/2006/relationships/notesSlide" Target="../notesSlides/notesSlide1.xml"/><Relationship Id="rId1" Type="http://schemas.openxmlformats.org/officeDocument/2006/relationships/slideLayout" Target="../slideLayouts/slideLayout74.xml"/></Relationships>
</file>

<file path=ppt/slides/_rels/slide2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9.xml"/><Relationship Id="rId1" Type="http://schemas.openxmlformats.org/officeDocument/2006/relationships/slideLayout" Target="../slideLayouts/slideLayout120.xml"/><Relationship Id="rId4" Type="http://schemas.openxmlformats.org/officeDocument/2006/relationships/image" Target="../media/image40.png"/></Relationships>
</file>

<file path=ppt/slides/_rels/slide21.xml.rels><?xml version="1.0" encoding="UTF-8" standalone="yes"?>
<Relationships xmlns="http://schemas.openxmlformats.org/package/2006/relationships"><Relationship Id="rId3" Type="http://schemas.microsoft.com/office/2018/10/relationships/comments" Target="../comments/modernComment_A2C_4997BB68.xml"/><Relationship Id="rId7" Type="http://schemas.openxmlformats.org/officeDocument/2006/relationships/image" Target="../media/image41.png"/><Relationship Id="rId2" Type="http://schemas.openxmlformats.org/officeDocument/2006/relationships/notesSlide" Target="../notesSlides/notesSlide20.xml"/><Relationship Id="rId1" Type="http://schemas.openxmlformats.org/officeDocument/2006/relationships/slideLayout" Target="../slideLayouts/slideLayout19.xml"/><Relationship Id="rId6" Type="http://schemas.openxmlformats.org/officeDocument/2006/relationships/image" Target="../media/image29.png"/><Relationship Id="rId5" Type="http://schemas.openxmlformats.org/officeDocument/2006/relationships/hyperlink" Target="mailto:hardware.sales@arrow.com" TargetMode="External"/><Relationship Id="rId4" Type="http://schemas.openxmlformats.org/officeDocument/2006/relationships/hyperlink" Target="https://docs.microsoft.com/en-us/azure/defender-for-iot/how-to-install-software"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docs.microsoft.com/en-us/azure/defender-for-iot/how-to-install-software" TargetMode="External"/><Relationship Id="rId2" Type="http://schemas.openxmlformats.org/officeDocument/2006/relationships/notesSlide" Target="../notesSlides/notesSlide21.xml"/><Relationship Id="rId1" Type="http://schemas.openxmlformats.org/officeDocument/2006/relationships/slideLayout" Target="../slideLayouts/slideLayout120.xml"/><Relationship Id="rId6" Type="http://schemas.openxmlformats.org/officeDocument/2006/relationships/hyperlink" Target="mailto:hardware.sales@arrow.com" TargetMode="External"/><Relationship Id="rId5" Type="http://schemas.openxmlformats.org/officeDocument/2006/relationships/image" Target="../media/image41.png"/><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3" Type="http://schemas.microsoft.com/office/2018/10/relationships/comments" Target="../comments/modernComment_A2E_4628B4B9.xml"/><Relationship Id="rId7" Type="http://schemas.microsoft.com/office/2007/relationships/hdphoto" Target="../media/hdphoto1.wdp"/><Relationship Id="rId2" Type="http://schemas.openxmlformats.org/officeDocument/2006/relationships/notesSlide" Target="../notesSlides/notesSlide22.xml"/><Relationship Id="rId1" Type="http://schemas.openxmlformats.org/officeDocument/2006/relationships/slideLayout" Target="../slideLayouts/slideLayout19.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3.xml"/><Relationship Id="rId1" Type="http://schemas.openxmlformats.org/officeDocument/2006/relationships/slideLayout" Target="../slideLayouts/slideLayout120.xml"/></Relationships>
</file>

<file path=ppt/slides/_rels/slide25.xml.rels><?xml version="1.0" encoding="UTF-8" standalone="yes"?>
<Relationships xmlns="http://schemas.openxmlformats.org/package/2006/relationships"><Relationship Id="rId3" Type="http://schemas.microsoft.com/office/2018/10/relationships/comments" Target="../comments/modernComment_A2D_930E4889.xml"/><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image" Target="../media/image45.png"/></Relationships>
</file>

<file path=ppt/slides/_rels/slide2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5.xml"/><Relationship Id="rId1" Type="http://schemas.openxmlformats.org/officeDocument/2006/relationships/slideLayout" Target="../slideLayouts/slideLayout120.xml"/><Relationship Id="rId4" Type="http://schemas.openxmlformats.org/officeDocument/2006/relationships/image" Target="../media/image45.png"/></Relationships>
</file>

<file path=ppt/slides/_rels/slide27.xml.rels><?xml version="1.0" encoding="UTF-8" standalone="yes"?>
<Relationships xmlns="http://schemas.openxmlformats.org/package/2006/relationships"><Relationship Id="rId3" Type="http://schemas.microsoft.com/office/2018/10/relationships/comments" Target="../comments/modernComment_A2F_A8005959.xml"/><Relationship Id="rId2" Type="http://schemas.openxmlformats.org/officeDocument/2006/relationships/notesSlide" Target="../notesSlides/notesSlide26.xml"/><Relationship Id="rId1" Type="http://schemas.openxmlformats.org/officeDocument/2006/relationships/slideLayout" Target="../slideLayouts/slideLayout19.xml"/><Relationship Id="rId5" Type="http://schemas.openxmlformats.org/officeDocument/2006/relationships/image" Target="../media/image45.png"/><Relationship Id="rId4" Type="http://schemas.openxmlformats.org/officeDocument/2006/relationships/image" Target="../media/image47.png"/></Relationships>
</file>

<file path=ppt/slides/_rels/slide28.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7.xml"/><Relationship Id="rId1" Type="http://schemas.openxmlformats.org/officeDocument/2006/relationships/slideLayout" Target="../slideLayouts/slideLayout120.xml"/><Relationship Id="rId4" Type="http://schemas.openxmlformats.org/officeDocument/2006/relationships/image" Target="../media/image45.png"/></Relationships>
</file>

<file path=ppt/slides/_rels/slide2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8.xml"/><Relationship Id="rId1" Type="http://schemas.openxmlformats.org/officeDocument/2006/relationships/slideLayout" Target="../slideLayouts/slideLayout19.xml"/><Relationship Id="rId5" Type="http://schemas.openxmlformats.org/officeDocument/2006/relationships/image" Target="../media/image49.png"/><Relationship Id="rId4" Type="http://schemas.openxmlformats.org/officeDocument/2006/relationships/image" Target="../media/image48.jpeg"/></Relationships>
</file>

<file path=ppt/slides/_rels/slide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image" Target="../media/image49.png"/><Relationship Id="rId7" Type="http://schemas.openxmlformats.org/officeDocument/2006/relationships/image" Target="../media/image480.png"/><Relationship Id="rId12" Type="http://schemas.openxmlformats.org/officeDocument/2006/relationships/image" Target="../media/image48.jpeg"/><Relationship Id="rId2" Type="http://schemas.openxmlformats.org/officeDocument/2006/relationships/notesSlide" Target="../notesSlides/notesSlide29.xml"/><Relationship Id="rId1" Type="http://schemas.openxmlformats.org/officeDocument/2006/relationships/slideLayout" Target="../slideLayouts/slideLayout120.xml"/><Relationship Id="rId6" Type="http://schemas.openxmlformats.org/officeDocument/2006/relationships/customXml" Target="../ink/ink1.xml"/><Relationship Id="rId11" Type="http://schemas.openxmlformats.org/officeDocument/2006/relationships/image" Target="../media/image500.png"/><Relationship Id="rId5" Type="http://schemas.openxmlformats.org/officeDocument/2006/relationships/image" Target="../media/image45.png"/><Relationship Id="rId10" Type="http://schemas.openxmlformats.org/officeDocument/2006/relationships/customXml" Target="../ink/ink3.xml"/><Relationship Id="rId4" Type="http://schemas.openxmlformats.org/officeDocument/2006/relationships/image" Target="../media/image50.png"/><Relationship Id="rId9" Type="http://schemas.openxmlformats.org/officeDocument/2006/relationships/image" Target="../media/image490.png"/></Relationships>
</file>

<file path=ppt/slides/_rels/slide31.xml.rels><?xml version="1.0" encoding="UTF-8" standalone="yes"?>
<Relationships xmlns="http://schemas.openxmlformats.org/package/2006/relationships"><Relationship Id="rId3" Type="http://schemas.microsoft.com/office/2018/10/relationships/comments" Target="../comments/modernComment_74E_8A4BB011.xml"/><Relationship Id="rId2" Type="http://schemas.openxmlformats.org/officeDocument/2006/relationships/notesSlide" Target="../notesSlides/notesSlide30.xml"/><Relationship Id="rId1" Type="http://schemas.openxmlformats.org/officeDocument/2006/relationships/slideLayout" Target="../slideLayouts/slideLayout19.xml"/><Relationship Id="rId4" Type="http://schemas.openxmlformats.org/officeDocument/2006/relationships/image" Target="../media/image51.png"/></Relationships>
</file>

<file path=ppt/slides/_rels/slide3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1.xml"/><Relationship Id="rId1" Type="http://schemas.openxmlformats.org/officeDocument/2006/relationships/slideLayout" Target="../slideLayouts/slideLayout120.xml"/></Relationships>
</file>

<file path=ppt/slides/_rels/slide33.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2.xml"/><Relationship Id="rId1" Type="http://schemas.openxmlformats.org/officeDocument/2006/relationships/slideLayout" Target="../slideLayouts/slideLayout19.xml"/><Relationship Id="rId5" Type="http://schemas.openxmlformats.org/officeDocument/2006/relationships/image" Target="../media/image54.png"/><Relationship Id="rId4" Type="http://schemas.openxmlformats.org/officeDocument/2006/relationships/image" Target="../media/image53.png"/></Relationships>
</file>

<file path=ppt/slides/_rels/slide3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33.xml"/><Relationship Id="rId1" Type="http://schemas.openxmlformats.org/officeDocument/2006/relationships/slideLayout" Target="../slideLayouts/slideLayout120.xml"/><Relationship Id="rId5" Type="http://schemas.openxmlformats.org/officeDocument/2006/relationships/image" Target="../media/image54.png"/><Relationship Id="rId4" Type="http://schemas.openxmlformats.org/officeDocument/2006/relationships/image" Target="../media/image53.png"/></Relationships>
</file>

<file path=ppt/slides/_rels/slide35.xml.rels><?xml version="1.0" encoding="UTF-8" standalone="yes"?>
<Relationships xmlns="http://schemas.openxmlformats.org/package/2006/relationships"><Relationship Id="rId3" Type="http://schemas.microsoft.com/office/2018/10/relationships/comments" Target="../comments/modernComment_120_0.xml"/><Relationship Id="rId2" Type="http://schemas.openxmlformats.org/officeDocument/2006/relationships/notesSlide" Target="../notesSlides/notesSlide34.xml"/><Relationship Id="rId1" Type="http://schemas.openxmlformats.org/officeDocument/2006/relationships/slideLayout" Target="../slideLayouts/slideLayout19.xml"/><Relationship Id="rId5" Type="http://schemas.openxmlformats.org/officeDocument/2006/relationships/image" Target="../media/image56.png"/><Relationship Id="rId4" Type="http://schemas.openxmlformats.org/officeDocument/2006/relationships/image" Target="../media/image55.png"/></Relationships>
</file>

<file path=ppt/slides/_rels/slide36.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5.xml"/><Relationship Id="rId1" Type="http://schemas.openxmlformats.org/officeDocument/2006/relationships/slideLayout" Target="../slideLayouts/slideLayout120.xml"/><Relationship Id="rId4" Type="http://schemas.openxmlformats.org/officeDocument/2006/relationships/image" Target="../media/image56.png"/></Relationships>
</file>

<file path=ppt/slides/_rels/slide37.xml.rels><?xml version="1.0" encoding="UTF-8" standalone="yes"?>
<Relationships xmlns="http://schemas.openxmlformats.org/package/2006/relationships"><Relationship Id="rId3" Type="http://schemas.microsoft.com/office/2018/10/relationships/comments" Target="../comments/modernComment_121_0.xml"/><Relationship Id="rId2" Type="http://schemas.openxmlformats.org/officeDocument/2006/relationships/notesSlide" Target="../notesSlides/notesSlide36.xml"/><Relationship Id="rId1" Type="http://schemas.openxmlformats.org/officeDocument/2006/relationships/slideLayout" Target="../slideLayouts/slideLayout19.xml"/><Relationship Id="rId4" Type="http://schemas.openxmlformats.org/officeDocument/2006/relationships/image" Target="../media/image57.png"/></Relationships>
</file>

<file path=ppt/slides/_rels/slide38.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37.xml"/><Relationship Id="rId1" Type="http://schemas.openxmlformats.org/officeDocument/2006/relationships/slideLayout" Target="../slideLayouts/slideLayout120.xml"/></Relationships>
</file>

<file path=ppt/slides/_rels/slide39.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8.xml"/><Relationship Id="rId1" Type="http://schemas.openxmlformats.org/officeDocument/2006/relationships/slideLayout" Target="../slideLayouts/slideLayout19.xml"/><Relationship Id="rId5" Type="http://schemas.openxmlformats.org/officeDocument/2006/relationships/image" Target="../media/image60.png"/><Relationship Id="rId4" Type="http://schemas.openxmlformats.org/officeDocument/2006/relationships/image" Target="../media/image59.png"/></Relationships>
</file>

<file path=ppt/slides/_rels/slide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image" Target="../media/image26.svg"/></Relationships>
</file>

<file path=ppt/slides/_rels/slide40.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9.xml"/><Relationship Id="rId1" Type="http://schemas.openxmlformats.org/officeDocument/2006/relationships/slideLayout" Target="../slideLayouts/slideLayout120.xml"/><Relationship Id="rId5" Type="http://schemas.openxmlformats.org/officeDocument/2006/relationships/image" Target="../media/image59.png"/><Relationship Id="rId4" Type="http://schemas.openxmlformats.org/officeDocument/2006/relationships/image" Target="../media/image60.png"/></Relationships>
</file>

<file path=ppt/slides/_rels/slide41.xml.rels><?xml version="1.0" encoding="UTF-8" standalone="yes"?>
<Relationships xmlns="http://schemas.openxmlformats.org/package/2006/relationships"><Relationship Id="rId3" Type="http://schemas.microsoft.com/office/2018/10/relationships/comments" Target="../comments/modernComment_123_0.xml"/><Relationship Id="rId2" Type="http://schemas.openxmlformats.org/officeDocument/2006/relationships/notesSlide" Target="../notesSlides/notesSlide40.xml"/><Relationship Id="rId1" Type="http://schemas.openxmlformats.org/officeDocument/2006/relationships/slideLayout" Target="../slideLayouts/slideLayout19.xml"/><Relationship Id="rId5" Type="http://schemas.openxmlformats.org/officeDocument/2006/relationships/image" Target="../media/image62.png"/><Relationship Id="rId4" Type="http://schemas.openxmlformats.org/officeDocument/2006/relationships/image" Target="../media/image61.png"/></Relationships>
</file>

<file path=ppt/slides/_rels/slide4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41.xml"/><Relationship Id="rId1" Type="http://schemas.openxmlformats.org/officeDocument/2006/relationships/slideLayout" Target="../slideLayouts/slideLayout120.xml"/><Relationship Id="rId4" Type="http://schemas.openxmlformats.org/officeDocument/2006/relationships/image" Target="../media/image62.png"/></Relationships>
</file>

<file path=ppt/slides/_rels/slide43.xml.rels><?xml version="1.0" encoding="UTF-8" standalone="yes"?>
<Relationships xmlns="http://schemas.openxmlformats.org/package/2006/relationships"><Relationship Id="rId3" Type="http://schemas.microsoft.com/office/2018/10/relationships/comments" Target="../comments/modernComment_122_0.xml"/><Relationship Id="rId2" Type="http://schemas.openxmlformats.org/officeDocument/2006/relationships/notesSlide" Target="../notesSlides/notesSlide42.xml"/><Relationship Id="rId1" Type="http://schemas.openxmlformats.org/officeDocument/2006/relationships/slideLayout" Target="../slideLayouts/slideLayout19.xml"/><Relationship Id="rId4" Type="http://schemas.openxmlformats.org/officeDocument/2006/relationships/image" Target="../media/image63.png"/></Relationships>
</file>

<file path=ppt/slides/_rels/slide44.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3.xml"/><Relationship Id="rId1" Type="http://schemas.openxmlformats.org/officeDocument/2006/relationships/slideLayout" Target="../slideLayouts/slideLayout120.xml"/></Relationships>
</file>

<file path=ppt/slides/_rels/slide45.xml.rels><?xml version="1.0" encoding="UTF-8" standalone="yes"?>
<Relationships xmlns="http://schemas.openxmlformats.org/package/2006/relationships"><Relationship Id="rId3" Type="http://schemas.microsoft.com/office/2018/10/relationships/comments" Target="../comments/modernComment_775_104C353D.xml"/><Relationship Id="rId2" Type="http://schemas.openxmlformats.org/officeDocument/2006/relationships/notesSlide" Target="../notesSlides/notesSlide44.xml"/><Relationship Id="rId1" Type="http://schemas.openxmlformats.org/officeDocument/2006/relationships/slideLayout" Target="../slideLayouts/slideLayout19.xml"/><Relationship Id="rId4" Type="http://schemas.openxmlformats.org/officeDocument/2006/relationships/image" Target="../media/image64.png"/></Relationships>
</file>

<file path=ppt/slides/_rels/slide46.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45.xml"/><Relationship Id="rId1" Type="http://schemas.openxmlformats.org/officeDocument/2006/relationships/slideLayout" Target="../slideLayouts/slideLayout120.xml"/></Relationships>
</file>

<file path=ppt/slides/_rels/slide47.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47.xml"/><Relationship Id="rId1" Type="http://schemas.openxmlformats.org/officeDocument/2006/relationships/slideLayout" Target="../slideLayouts/slideLayout120.xml"/></Relationships>
</file>

<file path=ppt/slides/_rels/slide49.xml.rels><?xml version="1.0" encoding="UTF-8" standalone="yes"?>
<Relationships xmlns="http://schemas.openxmlformats.org/package/2006/relationships"><Relationship Id="rId3" Type="http://schemas.microsoft.com/office/2018/10/relationships/comments" Target="../comments/modernComment_127_0.xml"/><Relationship Id="rId7" Type="http://schemas.microsoft.com/office/2007/relationships/hdphoto" Target="../media/hdphoto2.wdp"/><Relationship Id="rId2" Type="http://schemas.openxmlformats.org/officeDocument/2006/relationships/notesSlide" Target="../notesSlides/notesSlide48.xml"/><Relationship Id="rId1" Type="http://schemas.openxmlformats.org/officeDocument/2006/relationships/slideLayout" Target="../slideLayouts/slideLayout19.xml"/><Relationship Id="rId6" Type="http://schemas.openxmlformats.org/officeDocument/2006/relationships/image" Target="../media/image68.png"/><Relationship Id="rId5" Type="http://schemas.openxmlformats.org/officeDocument/2006/relationships/image" Target="../media/image67.png"/><Relationship Id="rId4" Type="http://schemas.openxmlformats.org/officeDocument/2006/relationships/image" Target="../media/image66.png"/></Relationships>
</file>

<file path=ppt/slides/_rels/slide5.xml.rels><?xml version="1.0" encoding="UTF-8" standalone="yes"?>
<Relationships xmlns="http://schemas.openxmlformats.org/package/2006/relationships"><Relationship Id="rId3" Type="http://schemas.microsoft.com/office/2018/10/relationships/comments" Target="../comments/modernComment_6EC_7997C59A.xm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49.xml"/><Relationship Id="rId1" Type="http://schemas.openxmlformats.org/officeDocument/2006/relationships/slideLayout" Target="../slideLayouts/slideLayout120.xml"/><Relationship Id="rId5" Type="http://schemas.openxmlformats.org/officeDocument/2006/relationships/image" Target="../media/image69.png"/><Relationship Id="rId4" Type="http://schemas.openxmlformats.org/officeDocument/2006/relationships/image" Target="../media/image66.png"/></Relationships>
</file>

<file path=ppt/slides/_rels/slide51.xml.rels><?xml version="1.0" encoding="UTF-8" standalone="yes"?>
<Relationships xmlns="http://schemas.openxmlformats.org/package/2006/relationships"><Relationship Id="rId3" Type="http://schemas.microsoft.com/office/2018/10/relationships/comments" Target="../comments/modernComment_777_2E42CA79.xml"/><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51.xml"/><Relationship Id="rId1" Type="http://schemas.openxmlformats.org/officeDocument/2006/relationships/slideLayout" Target="../slideLayouts/slideLayout120.xml"/></Relationships>
</file>

<file path=ppt/slides/_rels/slide53.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53.xml"/><Relationship Id="rId1" Type="http://schemas.openxmlformats.org/officeDocument/2006/relationships/slideLayout" Target="../slideLayouts/slideLayout120.xml"/></Relationships>
</file>

<file path=ppt/slides/_rels/slide55.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4.xml"/><Relationship Id="rId1" Type="http://schemas.openxmlformats.org/officeDocument/2006/relationships/slideLayout" Target="../slideLayouts/slideLayout19.xml"/><Relationship Id="rId4" Type="http://schemas.openxmlformats.org/officeDocument/2006/relationships/image" Target="../media/image73.png"/></Relationships>
</file>

<file path=ppt/slides/_rels/slide56.xml.rels><?xml version="1.0" encoding="UTF-8" standalone="yes"?>
<Relationships xmlns="http://schemas.openxmlformats.org/package/2006/relationships"><Relationship Id="rId3" Type="http://schemas.openxmlformats.org/officeDocument/2006/relationships/image" Target="../media/image72.png"/><Relationship Id="rId2" Type="http://schemas.openxmlformats.org/officeDocument/2006/relationships/notesSlide" Target="../notesSlides/notesSlide55.xml"/><Relationship Id="rId1" Type="http://schemas.openxmlformats.org/officeDocument/2006/relationships/slideLayout" Target="../slideLayouts/slideLayout120.xml"/><Relationship Id="rId4" Type="http://schemas.openxmlformats.org/officeDocument/2006/relationships/image" Target="../media/image73.png"/></Relationships>
</file>

<file path=ppt/slides/_rels/slide57.xml.rels><?xml version="1.0" encoding="UTF-8" standalone="yes"?>
<Relationships xmlns="http://schemas.openxmlformats.org/package/2006/relationships"><Relationship Id="rId3" Type="http://schemas.microsoft.com/office/2018/10/relationships/comments" Target="../comments/modernComment_129_0.xml"/><Relationship Id="rId7" Type="http://schemas.openxmlformats.org/officeDocument/2006/relationships/image" Target="../media/image75.png"/><Relationship Id="rId2" Type="http://schemas.openxmlformats.org/officeDocument/2006/relationships/notesSlide" Target="../notesSlides/notesSlide56.xml"/><Relationship Id="rId1" Type="http://schemas.openxmlformats.org/officeDocument/2006/relationships/slideLayout" Target="../slideLayouts/slideLayout19.xml"/><Relationship Id="rId6" Type="http://schemas.openxmlformats.org/officeDocument/2006/relationships/image" Target="../media/image72.png"/><Relationship Id="rId5" Type="http://schemas.openxmlformats.org/officeDocument/2006/relationships/image" Target="../media/image74.png"/><Relationship Id="rId4" Type="http://schemas.openxmlformats.org/officeDocument/2006/relationships/image" Target="../media/image63.png"/></Relationships>
</file>

<file path=ppt/slides/_rels/slide58.xml.rels><?xml version="1.0" encoding="UTF-8" standalone="yes"?>
<Relationships xmlns="http://schemas.openxmlformats.org/package/2006/relationships"><Relationship Id="rId3" Type="http://schemas.openxmlformats.org/officeDocument/2006/relationships/image" Target="../media/image74.png"/><Relationship Id="rId2" Type="http://schemas.openxmlformats.org/officeDocument/2006/relationships/notesSlide" Target="../notesSlides/notesSlide57.xml"/><Relationship Id="rId1" Type="http://schemas.openxmlformats.org/officeDocument/2006/relationships/slideLayout" Target="../slideLayouts/slideLayout120.xml"/><Relationship Id="rId4" Type="http://schemas.openxmlformats.org/officeDocument/2006/relationships/image" Target="../media/image7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6.xml.rels><?xml version="1.0" encoding="UTF-8" standalone="yes"?>
<Relationships xmlns="http://schemas.openxmlformats.org/package/2006/relationships"><Relationship Id="rId3" Type="http://schemas.microsoft.com/office/2018/10/relationships/comments" Target="../comments/modernComment_A28_25CA866D.xml"/><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microsoft.com/office/2018/10/relationships/comments" Target="../comments/modernComment_761_3785C3B5.xml"/><Relationship Id="rId2" Type="http://schemas.openxmlformats.org/officeDocument/2006/relationships/notesSlide" Target="../notesSlides/notesSlide6.xml"/><Relationship Id="rId1" Type="http://schemas.openxmlformats.org/officeDocument/2006/relationships/slideLayout" Target="../slideLayouts/slideLayout19.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hyperlink" Target="https://aka.ms/AzureDefenderForIoTNetworkSetup" TargetMode="External"/></Relationships>
</file>

<file path=ppt/slides/_rels/slide8.xml.rels><?xml version="1.0" encoding="UTF-8" standalone="yes"?>
<Relationships xmlns="http://schemas.openxmlformats.org/package/2006/relationships"><Relationship Id="rId3" Type="http://schemas.microsoft.com/office/2018/10/relationships/comments" Target="../comments/modernComment_771_6CA59BA.xml"/><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19.xml"/><Relationship Id="rId5" Type="http://schemas.openxmlformats.org/officeDocument/2006/relationships/image" Target="../media/image30.png"/><Relationship Id="rId4" Type="http://schemas.openxmlformats.org/officeDocument/2006/relationships/hyperlink" Target="https://ms.portal.azure.com/#hom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E95C1-53F6-A547-9ECD-882F3870AF81}"/>
              </a:ext>
            </a:extLst>
          </p:cNvPr>
          <p:cNvSpPr>
            <a:spLocks noGrp="1"/>
          </p:cNvSpPr>
          <p:nvPr>
            <p:ph type="title"/>
          </p:nvPr>
        </p:nvSpPr>
        <p:spPr>
          <a:xfrm>
            <a:off x="588263" y="2425541"/>
            <a:ext cx="4885437" cy="1107996"/>
          </a:xfrm>
        </p:spPr>
        <p:txBody>
          <a:bodyPr/>
          <a:lstStyle/>
          <a:p>
            <a:r>
              <a:rPr lang="en-US" dirty="0"/>
              <a:t>Azure Defender for IoT</a:t>
            </a:r>
          </a:p>
        </p:txBody>
      </p:sp>
      <p:sp>
        <p:nvSpPr>
          <p:cNvPr id="3" name="Text Placeholder 2">
            <a:extLst>
              <a:ext uri="{FF2B5EF4-FFF2-40B4-BE49-F238E27FC236}">
                <a16:creationId xmlns:a16="http://schemas.microsoft.com/office/drawing/2014/main" id="{9D0E8D77-E740-7748-8B92-3A19CCBA9089}"/>
              </a:ext>
            </a:extLst>
          </p:cNvPr>
          <p:cNvSpPr>
            <a:spLocks noGrp="1"/>
          </p:cNvSpPr>
          <p:nvPr>
            <p:ph type="body" sz="quarter" idx="12"/>
          </p:nvPr>
        </p:nvSpPr>
        <p:spPr/>
        <p:txBody>
          <a:bodyPr/>
          <a:lstStyle/>
          <a:p>
            <a:r>
              <a:rPr lang="en-US" dirty="0"/>
              <a:t>200.8 Successful Deployment</a:t>
            </a:r>
          </a:p>
        </p:txBody>
      </p:sp>
    </p:spTree>
    <p:extLst>
      <p:ext uri="{BB962C8B-B14F-4D97-AF65-F5344CB8AC3E}">
        <p14:creationId xmlns:p14="http://schemas.microsoft.com/office/powerpoint/2010/main" val="2872888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sp>
        <p:nvSpPr>
          <p:cNvPr id="2" name="Title 1">
            <a:extLst>
              <a:ext uri="{FF2B5EF4-FFF2-40B4-BE49-F238E27FC236}">
                <a16:creationId xmlns:a16="http://schemas.microsoft.com/office/drawing/2014/main" id="{7A0F3441-83AC-4A6F-87D2-F6F5DE41017F}"/>
              </a:ext>
            </a:extLst>
          </p:cNvPr>
          <p:cNvSpPr>
            <a:spLocks noGrp="1"/>
          </p:cNvSpPr>
          <p:nvPr>
            <p:ph type="title"/>
          </p:nvPr>
        </p:nvSpPr>
        <p:spPr>
          <a:xfrm>
            <a:off x="588263" y="457200"/>
            <a:ext cx="11018520" cy="553998"/>
          </a:xfrm>
        </p:spPr>
        <p:txBody>
          <a:bodyPr/>
          <a:lstStyle/>
          <a:p>
            <a:r>
              <a:rPr lang="en-US" dirty="0"/>
              <a:t>2. Permissions</a:t>
            </a:r>
          </a:p>
        </p:txBody>
      </p:sp>
      <p:sp>
        <p:nvSpPr>
          <p:cNvPr id="7" name="Text Placeholder 4">
            <a:extLst>
              <a:ext uri="{FF2B5EF4-FFF2-40B4-BE49-F238E27FC236}">
                <a16:creationId xmlns:a16="http://schemas.microsoft.com/office/drawing/2014/main" id="{37BDBF12-3EBA-44F1-B3A9-85D0A53ADD39}"/>
              </a:ext>
            </a:extLst>
          </p:cNvPr>
          <p:cNvSpPr txBox="1">
            <a:spLocks/>
          </p:cNvSpPr>
          <p:nvPr/>
        </p:nvSpPr>
        <p:spPr>
          <a:xfrm>
            <a:off x="585216" y="1029710"/>
            <a:ext cx="11018520" cy="584775"/>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sz="2000" kern="1200" spc="0" baseline="0">
                <a:solidFill>
                  <a:schemeClr val="accent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a:pPr>
            <a:r>
              <a:rPr kumimoji="0" lang="en-US" sz="2000" b="0" i="0" u="none" strike="noStrike" kern="1200" cap="none" spc="0" normalizeH="0" baseline="0" noProof="0" dirty="0">
                <a:ln>
                  <a:noFill/>
                </a:ln>
                <a:solidFill>
                  <a:srgbClr val="0078D4"/>
                </a:solidFill>
                <a:effectLst/>
                <a:uLnTx/>
                <a:uFillTx/>
                <a:latin typeface="Segoe UI"/>
                <a:ea typeface="+mn-ea"/>
                <a:cs typeface="Segoe UI" panose="020B0502040204020203" pitchFamily="34" charset="0"/>
              </a:rPr>
              <a:t>Administrative user permissions are required to register and activate the sensor and management</a:t>
            </a:r>
          </a:p>
          <a:p>
            <a:pPr marL="0" marR="0" lvl="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a:pPr>
            <a:r>
              <a:rPr kumimoji="0" lang="en-US" sz="1800" b="0" i="0" u="none" strike="noStrike" kern="1200" cap="none" spc="0" normalizeH="0" baseline="0" noProof="0" dirty="0">
                <a:ln>
                  <a:noFill/>
                </a:ln>
                <a:solidFill>
                  <a:schemeClr val="tx1"/>
                </a:solidFill>
                <a:effectLst/>
                <a:uLnTx/>
                <a:uFillTx/>
                <a:latin typeface="Segoe UI"/>
                <a:ea typeface="+mn-ea"/>
                <a:cs typeface="Segoe UI" panose="020B0502040204020203" pitchFamily="34" charset="0"/>
              </a:rPr>
              <a:t>The following table describes user access permissions to Azure Defender for IoT service in Azure portal</a:t>
            </a:r>
          </a:p>
        </p:txBody>
      </p:sp>
      <p:graphicFrame>
        <p:nvGraphicFramePr>
          <p:cNvPr id="4" name="Table 4">
            <a:extLst>
              <a:ext uri="{FF2B5EF4-FFF2-40B4-BE49-F238E27FC236}">
                <a16:creationId xmlns:a16="http://schemas.microsoft.com/office/drawing/2014/main" id="{3A49E75C-3EB1-4802-85B3-1D1930DD363E}"/>
              </a:ext>
            </a:extLst>
          </p:cNvPr>
          <p:cNvGraphicFramePr>
            <a:graphicFrameLocks noGrp="1"/>
          </p:cNvGraphicFramePr>
          <p:nvPr>
            <p:extLst>
              <p:ext uri="{D42A27DB-BD31-4B8C-83A1-F6EECF244321}">
                <p14:modId xmlns:p14="http://schemas.microsoft.com/office/powerpoint/2010/main" val="3540086168"/>
              </p:ext>
            </p:extLst>
          </p:nvPr>
        </p:nvGraphicFramePr>
        <p:xfrm>
          <a:off x="585216" y="2419602"/>
          <a:ext cx="11075469" cy="3919564"/>
        </p:xfrm>
        <a:graphic>
          <a:graphicData uri="http://schemas.openxmlformats.org/drawingml/2006/table">
            <a:tbl>
              <a:tblPr firstRow="1" bandRow="1">
                <a:effectLst>
                  <a:outerShdw blurRad="190500" dist="50800" dir="2700000" algn="ctr" rotWithShape="0">
                    <a:prstClr val="black">
                      <a:alpha val="25000"/>
                    </a:prstClr>
                  </a:outerShdw>
                </a:effectLst>
                <a:tableStyleId>{5C22544A-7EE6-4342-B048-85BDC9FD1C3A}</a:tableStyleId>
              </a:tblPr>
              <a:tblGrid>
                <a:gridCol w="3986784">
                  <a:extLst>
                    <a:ext uri="{9D8B030D-6E8A-4147-A177-3AD203B41FA5}">
                      <a16:colId xmlns:a16="http://schemas.microsoft.com/office/drawing/2014/main" val="1763761926"/>
                    </a:ext>
                  </a:extLst>
                </a:gridCol>
                <a:gridCol w="1385310">
                  <a:extLst>
                    <a:ext uri="{9D8B030D-6E8A-4147-A177-3AD203B41FA5}">
                      <a16:colId xmlns:a16="http://schemas.microsoft.com/office/drawing/2014/main" val="3944144034"/>
                    </a:ext>
                  </a:extLst>
                </a:gridCol>
                <a:gridCol w="1901125">
                  <a:extLst>
                    <a:ext uri="{9D8B030D-6E8A-4147-A177-3AD203B41FA5}">
                      <a16:colId xmlns:a16="http://schemas.microsoft.com/office/drawing/2014/main" val="1034793516"/>
                    </a:ext>
                  </a:extLst>
                </a:gridCol>
                <a:gridCol w="1901125">
                  <a:extLst>
                    <a:ext uri="{9D8B030D-6E8A-4147-A177-3AD203B41FA5}">
                      <a16:colId xmlns:a16="http://schemas.microsoft.com/office/drawing/2014/main" val="3183816979"/>
                    </a:ext>
                  </a:extLst>
                </a:gridCol>
                <a:gridCol w="1901125">
                  <a:extLst>
                    <a:ext uri="{9D8B030D-6E8A-4147-A177-3AD203B41FA5}">
                      <a16:colId xmlns:a16="http://schemas.microsoft.com/office/drawing/2014/main" val="2465237410"/>
                    </a:ext>
                  </a:extLst>
                </a:gridCol>
              </a:tblGrid>
              <a:tr h="914400">
                <a:tc>
                  <a:txBody>
                    <a:bodyPr/>
                    <a:lstStyle/>
                    <a:p>
                      <a:r>
                        <a:rPr lang="en-US" sz="1800" b="0" dirty="0">
                          <a:solidFill>
                            <a:schemeClr val="accent3"/>
                          </a:solidFill>
                          <a:latin typeface="+mj-lt"/>
                        </a:rPr>
                        <a:t>Permission</a:t>
                      </a:r>
                    </a:p>
                  </a:txBody>
                  <a:tcPr marL="274320"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r>
                        <a:rPr lang="en-US" sz="1800" b="0" dirty="0">
                          <a:solidFill>
                            <a:schemeClr val="accent3"/>
                          </a:solidFill>
                          <a:latin typeface="+mj-lt"/>
                        </a:rPr>
                        <a:t>Security</a:t>
                      </a:r>
                      <a:br>
                        <a:rPr lang="en-US" sz="1800" b="0" dirty="0">
                          <a:solidFill>
                            <a:schemeClr val="accent3"/>
                          </a:solidFill>
                          <a:latin typeface="+mj-lt"/>
                        </a:rPr>
                      </a:br>
                      <a:r>
                        <a:rPr lang="en-US" sz="1800" b="0" dirty="0">
                          <a:solidFill>
                            <a:schemeClr val="accent3"/>
                          </a:solidFill>
                          <a:latin typeface="+mj-lt"/>
                        </a:rPr>
                        <a:t> reader</a:t>
                      </a:r>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r>
                        <a:rPr lang="en-US" sz="1800" b="0" dirty="0">
                          <a:solidFill>
                            <a:schemeClr val="accent3"/>
                          </a:solidFill>
                          <a:latin typeface="+mj-lt"/>
                        </a:rPr>
                        <a:t>Security administrator</a:t>
                      </a:r>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r>
                        <a:rPr lang="en-US" sz="1800" b="0" dirty="0">
                          <a:solidFill>
                            <a:schemeClr val="accent3"/>
                          </a:solidFill>
                          <a:latin typeface="+mj-lt"/>
                        </a:rPr>
                        <a:t>Subscription contributor</a:t>
                      </a:r>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r>
                        <a:rPr lang="en-US" sz="1800" b="0" dirty="0">
                          <a:solidFill>
                            <a:schemeClr val="accent3"/>
                          </a:solidFill>
                          <a:latin typeface="+mj-lt"/>
                        </a:rPr>
                        <a:t>Subscription owner</a:t>
                      </a:r>
                    </a:p>
                  </a:txBody>
                  <a:tcPr marL="274320"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944222644"/>
                  </a:ext>
                </a:extLst>
              </a:tr>
              <a:tr h="751291">
                <a:tc>
                  <a:txBody>
                    <a:bodyPr/>
                    <a:lstStyle/>
                    <a:p>
                      <a:r>
                        <a:rPr lang="en-US" sz="1600" dirty="0"/>
                        <a:t>View all Defender for IoT </a:t>
                      </a:r>
                      <a:br>
                        <a:rPr lang="en-US" sz="1600" dirty="0"/>
                      </a:br>
                      <a:r>
                        <a:rPr lang="en-US" sz="1600" dirty="0"/>
                        <a:t>screens and data</a:t>
                      </a:r>
                    </a:p>
                  </a:txBody>
                  <a:tcPr marL="274320" anchor="ctr">
                    <a:lnL w="12700" cmpd="sng">
                      <a:noFill/>
                    </a:lnL>
                    <a:lnR w="12700" cap="flat" cmpd="sng" algn="ctr">
                      <a:no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2"/>
                    </a:solidFill>
                  </a:tcPr>
                </a:tc>
                <a:tc>
                  <a:txBody>
                    <a:bodyPr/>
                    <a:lstStyle/>
                    <a:p>
                      <a:pPr algn="ct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394265579"/>
                  </a:ext>
                </a:extLst>
              </a:tr>
              <a:tr h="751291">
                <a:tc>
                  <a:txBody>
                    <a:bodyPr/>
                    <a:lstStyle/>
                    <a:p>
                      <a:r>
                        <a:rPr lang="en-US" sz="1600" dirty="0"/>
                        <a:t>On board a sensor</a:t>
                      </a:r>
                    </a:p>
                  </a:txBody>
                  <a:tcPr marL="274320"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75467586"/>
                  </a:ext>
                </a:extLst>
              </a:tr>
              <a:tr h="751291">
                <a:tc>
                  <a:txBody>
                    <a:bodyPr/>
                    <a:lstStyle/>
                    <a:p>
                      <a:r>
                        <a:rPr lang="en-US" sz="1600" dirty="0"/>
                        <a:t>Update pricing</a:t>
                      </a:r>
                    </a:p>
                  </a:txBody>
                  <a:tcPr marL="274320"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2713964467"/>
                  </a:ext>
                </a:extLst>
              </a:tr>
              <a:tr h="751291">
                <a:tc>
                  <a:txBody>
                    <a:bodyPr/>
                    <a:lstStyle/>
                    <a:p>
                      <a:r>
                        <a:rPr lang="en-US" sz="1600" dirty="0"/>
                        <a:t>Recover password</a:t>
                      </a:r>
                    </a:p>
                  </a:txBody>
                  <a:tcPr marL="274320"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dirty="0">
                          <a:sym typeface="Wingdings" panose="05000000000000000000" pitchFamily="2" charset="2"/>
                        </a:rPr>
                        <a:t></a:t>
                      </a:r>
                      <a:endParaRPr lang="en-US" sz="2400" dirty="0"/>
                    </a:p>
                  </a:txBody>
                  <a:tcPr marL="274320"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88814422"/>
                  </a:ext>
                </a:extLst>
              </a:tr>
            </a:tbl>
          </a:graphicData>
        </a:graphic>
      </p:graphicFrame>
    </p:spTree>
    <p:extLst>
      <p:ext uri="{BB962C8B-B14F-4D97-AF65-F5344CB8AC3E}">
        <p14:creationId xmlns:p14="http://schemas.microsoft.com/office/powerpoint/2010/main" val="3462739895"/>
      </p:ext>
    </p:extLst>
  </p:cSld>
  <p:clrMapOvr>
    <a:masterClrMapping/>
  </p:clrMapOvr>
  <mc:AlternateContent xmlns:mc="http://schemas.openxmlformats.org/markup-compatibility/2006" xmlns:p14="http://schemas.microsoft.com/office/powerpoint/2010/main">
    <mc:Choice Requires="p14">
      <p:transition spd="med" p14:dur="700" advTm="18154">
        <p:fade/>
      </p:transition>
    </mc:Choice>
    <mc:Fallback xmlns="">
      <p:transition spd="med" advTm="18154">
        <p:fade/>
      </p:transition>
    </mc:Fallback>
  </mc:AlternateContent>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sp>
        <p:nvSpPr>
          <p:cNvPr id="2" name="Title 1">
            <a:extLst>
              <a:ext uri="{FF2B5EF4-FFF2-40B4-BE49-F238E27FC236}">
                <a16:creationId xmlns:a16="http://schemas.microsoft.com/office/drawing/2014/main" id="{4680309B-6440-4A76-890F-69DDC8FFD3B9}"/>
              </a:ext>
            </a:extLst>
          </p:cNvPr>
          <p:cNvSpPr>
            <a:spLocks noGrp="1"/>
          </p:cNvSpPr>
          <p:nvPr>
            <p:ph type="title"/>
          </p:nvPr>
        </p:nvSpPr>
        <p:spPr>
          <a:xfrm>
            <a:off x="588263" y="457200"/>
            <a:ext cx="11018520" cy="553998"/>
          </a:xfrm>
        </p:spPr>
        <p:txBody>
          <a:bodyPr/>
          <a:lstStyle/>
          <a:p>
            <a:r>
              <a:rPr lang="en-US" dirty="0"/>
              <a:t>3. Preparations &amp; Configurations</a:t>
            </a:r>
          </a:p>
        </p:txBody>
      </p:sp>
      <p:sp>
        <p:nvSpPr>
          <p:cNvPr id="6" name="Text Placeholder 21">
            <a:extLst>
              <a:ext uri="{FF2B5EF4-FFF2-40B4-BE49-F238E27FC236}">
                <a16:creationId xmlns:a16="http://schemas.microsoft.com/office/drawing/2014/main" id="{656C939D-050A-4A26-BE24-8A96A3961380}"/>
              </a:ext>
            </a:extLst>
          </p:cNvPr>
          <p:cNvSpPr txBox="1">
            <a:spLocks/>
          </p:cNvSpPr>
          <p:nvPr/>
        </p:nvSpPr>
        <p:spPr>
          <a:xfrm>
            <a:off x="591082" y="1449364"/>
            <a:ext cx="7540044" cy="5121402"/>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1200"/>
              </a:spcAft>
              <a:buClr>
                <a:schemeClr val="accent1"/>
              </a:buClr>
              <a:buFont typeface="Wingdings" panose="05000000000000000000" pitchFamily="2" charset="2"/>
              <a:buChar char="à"/>
              <a:tabLst>
                <a:tab pos="1770063" algn="l"/>
              </a:tabLst>
            </a:pPr>
            <a:r>
              <a:rPr lang="en-US" sz="1200" dirty="0">
                <a:solidFill>
                  <a:schemeClr val="tx1"/>
                </a:solidFill>
                <a:latin typeface="+mj-lt"/>
                <a:cs typeface="Segoe UI"/>
              </a:rPr>
              <a:t>HW Order (OPM, Sensor) – Local / Installed and preconfigured</a:t>
            </a:r>
          </a:p>
          <a:p>
            <a:pPr marL="274320" indent="-274320">
              <a:spcBef>
                <a:spcPts val="0"/>
              </a:spcBef>
              <a:spcAft>
                <a:spcPts val="1200"/>
              </a:spcAft>
              <a:buClr>
                <a:schemeClr val="accent1"/>
              </a:buClr>
              <a:buFont typeface="Wingdings" panose="05000000000000000000" pitchFamily="2" charset="2"/>
              <a:buChar char="à"/>
              <a:tabLst>
                <a:tab pos="1770063" algn="l"/>
              </a:tabLst>
            </a:pPr>
            <a:r>
              <a:rPr lang="en-US" sz="1200" dirty="0">
                <a:solidFill>
                  <a:schemeClr val="tx1"/>
                </a:solidFill>
                <a:latin typeface="+mj-lt"/>
                <a:cs typeface="Segoe UI"/>
              </a:rPr>
              <a:t>SPAN port or TAP configuration</a:t>
            </a:r>
          </a:p>
          <a:p>
            <a:pPr marL="274320" indent="-274320">
              <a:spcBef>
                <a:spcPts val="0"/>
              </a:spcBef>
              <a:spcAft>
                <a:spcPts val="1200"/>
              </a:spcAft>
              <a:buClr>
                <a:schemeClr val="accent1"/>
              </a:buClr>
              <a:buFont typeface="Wingdings" panose="05000000000000000000" pitchFamily="2" charset="2"/>
              <a:buChar char="à"/>
              <a:tabLst>
                <a:tab pos="1770063" algn="l"/>
              </a:tabLst>
            </a:pPr>
            <a:r>
              <a:rPr lang="en-US" sz="1200" dirty="0">
                <a:solidFill>
                  <a:schemeClr val="tx1"/>
                </a:solidFill>
                <a:latin typeface="+mj-lt"/>
                <a:cs typeface="Segoe UI"/>
              </a:rPr>
              <a:t>Allocate a static IP (default GW, DNS, mask) for each sensor</a:t>
            </a:r>
          </a:p>
          <a:p>
            <a:pPr marL="274320" indent="-274320">
              <a:spcBef>
                <a:spcPts val="0"/>
              </a:spcBef>
              <a:spcAft>
                <a:spcPts val="600"/>
              </a:spcAft>
              <a:buClr>
                <a:schemeClr val="accent1"/>
              </a:buClr>
              <a:buFont typeface="Wingdings" panose="05000000000000000000" pitchFamily="2" charset="2"/>
              <a:buChar char="à"/>
              <a:tabLst>
                <a:tab pos="1770063" algn="l"/>
              </a:tabLst>
            </a:pPr>
            <a:r>
              <a:rPr lang="en-US" sz="1200" dirty="0">
                <a:solidFill>
                  <a:schemeClr val="tx1"/>
                </a:solidFill>
                <a:latin typeface="+mj-lt"/>
                <a:cs typeface="Segoe UI"/>
              </a:rPr>
              <a:t>Firewall rules configuration: </a:t>
            </a:r>
          </a:p>
          <a:p>
            <a:pPr marL="548640" lvl="1" indent="-274320">
              <a:spcBef>
                <a:spcPts val="0"/>
              </a:spcBef>
              <a:spcAft>
                <a:spcPts val="600"/>
              </a:spcAft>
              <a:buClr>
                <a:schemeClr val="accent1"/>
              </a:buClr>
              <a:buFont typeface="Arial" panose="020B0604020202020204" pitchFamily="34" charset="0"/>
              <a:buChar char="•"/>
              <a:tabLst>
                <a:tab pos="1770063" algn="l"/>
              </a:tabLst>
            </a:pPr>
            <a:r>
              <a:rPr lang="en-US" sz="1200" dirty="0">
                <a:solidFill>
                  <a:schemeClr val="tx1"/>
                </a:solidFill>
                <a:cs typeface="Segoe UI"/>
              </a:rPr>
              <a:t>For collector and OPM (On Premise Manager) </a:t>
            </a:r>
            <a:r>
              <a:rPr lang="en-US" sz="1200" b="1" dirty="0">
                <a:solidFill>
                  <a:schemeClr val="accent1"/>
                </a:solidFill>
                <a:cs typeface="Segoe UI"/>
              </a:rPr>
              <a:t>console interface</a:t>
            </a:r>
            <a:r>
              <a:rPr lang="en-US" sz="1200" dirty="0">
                <a:solidFill>
                  <a:schemeClr val="tx1"/>
                </a:solidFill>
                <a:cs typeface="Segoe UI"/>
              </a:rPr>
              <a:t>: SSL connection, </a:t>
            </a:r>
            <a:r>
              <a:rPr lang="en-US" sz="1200" b="1" dirty="0">
                <a:solidFill>
                  <a:schemeClr val="accent1"/>
                </a:solidFill>
                <a:cs typeface="Segoe UI"/>
              </a:rPr>
              <a:t>port 443</a:t>
            </a:r>
          </a:p>
          <a:p>
            <a:pPr marL="548640" lvl="1" indent="-274320">
              <a:spcBef>
                <a:spcPts val="0"/>
              </a:spcBef>
              <a:spcAft>
                <a:spcPts val="600"/>
              </a:spcAft>
              <a:buClr>
                <a:schemeClr val="accent1"/>
              </a:buClr>
              <a:buFont typeface="Arial" panose="020B0604020202020204" pitchFamily="34" charset="0"/>
              <a:buChar char="•"/>
              <a:tabLst>
                <a:tab pos="1770063" algn="l"/>
              </a:tabLst>
            </a:pPr>
            <a:r>
              <a:rPr lang="en-US" sz="1200" dirty="0">
                <a:solidFill>
                  <a:schemeClr val="tx1"/>
                </a:solidFill>
                <a:cs typeface="Segoe UI"/>
              </a:rPr>
              <a:t>For troubleshooting purposes, it is recommended to allow </a:t>
            </a:r>
            <a:r>
              <a:rPr lang="en-US" sz="1200" b="1" dirty="0">
                <a:solidFill>
                  <a:schemeClr val="accent1"/>
                </a:solidFill>
                <a:cs typeface="Segoe UI"/>
              </a:rPr>
              <a:t>SSH, port 22 </a:t>
            </a:r>
          </a:p>
          <a:p>
            <a:pPr marL="548640" lvl="1" indent="-274320">
              <a:spcBef>
                <a:spcPts val="0"/>
              </a:spcBef>
              <a:spcAft>
                <a:spcPts val="600"/>
              </a:spcAft>
              <a:buClr>
                <a:schemeClr val="accent1"/>
              </a:buClr>
              <a:buFont typeface="Arial" panose="020B0604020202020204" pitchFamily="34" charset="0"/>
              <a:buChar char="•"/>
              <a:tabLst>
                <a:tab pos="1770063" algn="l"/>
              </a:tabLst>
            </a:pPr>
            <a:r>
              <a:rPr lang="en-US" sz="1200" dirty="0">
                <a:solidFill>
                  <a:schemeClr val="tx1"/>
                </a:solidFill>
                <a:cs typeface="Segoe UI"/>
              </a:rPr>
              <a:t>The connection between collector platform/ OPM platform to an </a:t>
            </a:r>
            <a:r>
              <a:rPr lang="en-US" sz="1200" b="1" dirty="0">
                <a:solidFill>
                  <a:schemeClr val="accent1"/>
                </a:solidFill>
                <a:cs typeface="Segoe UI"/>
              </a:rPr>
              <a:t>NTP</a:t>
            </a:r>
            <a:r>
              <a:rPr lang="en-US" sz="1200" dirty="0">
                <a:solidFill>
                  <a:schemeClr val="tx1"/>
                </a:solidFill>
                <a:cs typeface="Segoe UI"/>
              </a:rPr>
              <a:t> server is over NTP UDP </a:t>
            </a:r>
            <a:r>
              <a:rPr lang="en-US" sz="1200" b="1" dirty="0">
                <a:solidFill>
                  <a:schemeClr val="accent1"/>
                </a:solidFill>
                <a:cs typeface="Segoe UI"/>
              </a:rPr>
              <a:t>port 123</a:t>
            </a:r>
          </a:p>
          <a:p>
            <a:pPr marL="548640" lvl="1" indent="-274320">
              <a:spcBef>
                <a:spcPts val="0"/>
              </a:spcBef>
              <a:spcAft>
                <a:spcPts val="600"/>
              </a:spcAft>
              <a:buClr>
                <a:schemeClr val="accent1"/>
              </a:buClr>
              <a:buFont typeface="Arial" panose="020B0604020202020204" pitchFamily="34" charset="0"/>
              <a:buChar char="•"/>
              <a:tabLst>
                <a:tab pos="1770063" algn="l"/>
              </a:tabLst>
            </a:pPr>
            <a:r>
              <a:rPr lang="en-US" sz="1200" dirty="0">
                <a:solidFill>
                  <a:schemeClr val="tx1"/>
                </a:solidFill>
                <a:cs typeface="Segoe UI"/>
              </a:rPr>
              <a:t>The connection between collector platform/ OPM platform and the mail server (if relevant) </a:t>
            </a:r>
            <a:br>
              <a:rPr lang="en-US" sz="1200" dirty="0">
                <a:solidFill>
                  <a:schemeClr val="tx1"/>
                </a:solidFill>
                <a:cs typeface="Segoe UI"/>
              </a:rPr>
            </a:br>
            <a:r>
              <a:rPr lang="en-US" sz="1200" dirty="0">
                <a:solidFill>
                  <a:schemeClr val="tx1"/>
                </a:solidFill>
                <a:cs typeface="Segoe UI"/>
              </a:rPr>
              <a:t>is over </a:t>
            </a:r>
            <a:r>
              <a:rPr lang="en-US" sz="1200" b="1" dirty="0">
                <a:solidFill>
                  <a:schemeClr val="accent1"/>
                </a:solidFill>
                <a:cs typeface="Segoe UI"/>
              </a:rPr>
              <a:t>SMTP port 25</a:t>
            </a:r>
          </a:p>
          <a:p>
            <a:pPr marL="548640" lvl="1" indent="-274320">
              <a:spcBef>
                <a:spcPts val="0"/>
              </a:spcBef>
              <a:spcAft>
                <a:spcPts val="600"/>
              </a:spcAft>
              <a:buClr>
                <a:schemeClr val="accent1"/>
              </a:buClr>
              <a:buFont typeface="Arial" panose="020B0604020202020204" pitchFamily="34" charset="0"/>
              <a:buChar char="•"/>
              <a:tabLst>
                <a:tab pos="1770063" algn="l"/>
              </a:tabLst>
            </a:pPr>
            <a:r>
              <a:rPr lang="en-US" sz="1200" dirty="0">
                <a:solidFill>
                  <a:schemeClr val="tx1"/>
                </a:solidFill>
                <a:cs typeface="Segoe UI"/>
              </a:rPr>
              <a:t>The connection between collector platform/ OPM platform and the </a:t>
            </a:r>
            <a:r>
              <a:rPr lang="en-US" sz="1200" b="1" dirty="0">
                <a:solidFill>
                  <a:schemeClr val="accent1"/>
                </a:solidFill>
                <a:cs typeface="Segoe UI"/>
              </a:rPr>
              <a:t>DNS</a:t>
            </a:r>
            <a:r>
              <a:rPr lang="en-US" sz="1200" dirty="0">
                <a:solidFill>
                  <a:schemeClr val="tx1"/>
                </a:solidFill>
                <a:cs typeface="Segoe UI"/>
              </a:rPr>
              <a:t> (if relevant) is over </a:t>
            </a:r>
            <a:r>
              <a:rPr lang="en-US" sz="1200" b="1" dirty="0">
                <a:solidFill>
                  <a:schemeClr val="accent1"/>
                </a:solidFill>
                <a:cs typeface="Segoe UI"/>
              </a:rPr>
              <a:t>port 53</a:t>
            </a:r>
          </a:p>
          <a:p>
            <a:pPr marL="548640" lvl="1" indent="-274320">
              <a:spcBef>
                <a:spcPts val="0"/>
              </a:spcBef>
              <a:spcAft>
                <a:spcPts val="600"/>
              </a:spcAft>
              <a:buClr>
                <a:schemeClr val="accent1"/>
              </a:buClr>
              <a:buFont typeface="Arial" panose="020B0604020202020204" pitchFamily="34" charset="0"/>
              <a:buChar char="•"/>
              <a:tabLst>
                <a:tab pos="1770063" algn="l"/>
              </a:tabLst>
            </a:pPr>
            <a:r>
              <a:rPr lang="en-US" sz="1200" dirty="0">
                <a:solidFill>
                  <a:schemeClr val="tx1"/>
                </a:solidFill>
                <a:cs typeface="Segoe UI"/>
              </a:rPr>
              <a:t>The connection between collector platform/ OPM platform to the </a:t>
            </a:r>
            <a:r>
              <a:rPr lang="en-US" sz="1200" b="1" dirty="0">
                <a:solidFill>
                  <a:schemeClr val="accent1"/>
                </a:solidFill>
                <a:cs typeface="Segoe UI"/>
              </a:rPr>
              <a:t>centralized logging system </a:t>
            </a:r>
            <a:br>
              <a:rPr lang="en-US" sz="1200" dirty="0">
                <a:solidFill>
                  <a:schemeClr val="tx1"/>
                </a:solidFill>
                <a:cs typeface="Segoe UI"/>
              </a:rPr>
            </a:br>
            <a:r>
              <a:rPr lang="en-US" sz="1200" dirty="0">
                <a:solidFill>
                  <a:schemeClr val="tx1"/>
                </a:solidFill>
                <a:cs typeface="Segoe UI"/>
              </a:rPr>
              <a:t>(if relevant) is over your </a:t>
            </a:r>
            <a:r>
              <a:rPr lang="en-US" sz="1200" b="1" dirty="0">
                <a:solidFill>
                  <a:schemeClr val="accent1"/>
                </a:solidFill>
                <a:cs typeface="Segoe UI"/>
              </a:rPr>
              <a:t>defined port</a:t>
            </a:r>
          </a:p>
          <a:p>
            <a:pPr marL="548640" lvl="1" indent="-274320">
              <a:spcBef>
                <a:spcPts val="0"/>
              </a:spcBef>
              <a:spcAft>
                <a:spcPts val="600"/>
              </a:spcAft>
              <a:buClr>
                <a:schemeClr val="accent1"/>
              </a:buClr>
              <a:buFont typeface="Arial" panose="020B0604020202020204" pitchFamily="34" charset="0"/>
              <a:buChar char="•"/>
              <a:tabLst>
                <a:tab pos="1770063" algn="l"/>
              </a:tabLst>
            </a:pPr>
            <a:r>
              <a:rPr lang="en-US" sz="1200" dirty="0">
                <a:solidFill>
                  <a:schemeClr val="tx1"/>
                </a:solidFill>
                <a:cs typeface="Segoe UI"/>
              </a:rPr>
              <a:t>The connection between collector platform/ OPM platform to the Active Directory (if relevant) </a:t>
            </a:r>
            <a:br>
              <a:rPr lang="en-US" sz="1200" dirty="0">
                <a:solidFill>
                  <a:schemeClr val="tx1"/>
                </a:solidFill>
                <a:cs typeface="Segoe UI"/>
              </a:rPr>
            </a:br>
            <a:r>
              <a:rPr lang="en-US" sz="1200" dirty="0">
                <a:solidFill>
                  <a:schemeClr val="tx1"/>
                </a:solidFill>
                <a:cs typeface="Segoe UI"/>
              </a:rPr>
              <a:t>is over your defined </a:t>
            </a:r>
            <a:r>
              <a:rPr lang="en-US" sz="1200" b="1" dirty="0">
                <a:solidFill>
                  <a:schemeClr val="accent1"/>
                </a:solidFill>
                <a:cs typeface="Segoe UI"/>
              </a:rPr>
              <a:t>LDAP/S </a:t>
            </a:r>
            <a:r>
              <a:rPr lang="en-US" sz="1200" dirty="0">
                <a:solidFill>
                  <a:schemeClr val="tx1"/>
                </a:solidFill>
                <a:cs typeface="Segoe UI"/>
              </a:rPr>
              <a:t>port (</a:t>
            </a:r>
            <a:r>
              <a:rPr lang="en-US" sz="1200" b="1" dirty="0">
                <a:solidFill>
                  <a:schemeClr val="accent1"/>
                </a:solidFill>
                <a:cs typeface="Segoe UI"/>
              </a:rPr>
              <a:t>for example TCP 389</a:t>
            </a:r>
            <a:r>
              <a:rPr lang="en-US" sz="1200" dirty="0">
                <a:solidFill>
                  <a:schemeClr val="tx1"/>
                </a:solidFill>
                <a:cs typeface="Segoe UI"/>
              </a:rPr>
              <a:t>).</a:t>
            </a:r>
          </a:p>
          <a:p>
            <a:pPr marL="548640" lvl="1" indent="-274320">
              <a:spcBef>
                <a:spcPts val="0"/>
              </a:spcBef>
              <a:spcAft>
                <a:spcPts val="600"/>
              </a:spcAft>
              <a:buClr>
                <a:schemeClr val="accent1"/>
              </a:buClr>
              <a:buFont typeface="Arial" panose="020B0604020202020204" pitchFamily="34" charset="0"/>
              <a:buChar char="•"/>
              <a:tabLst>
                <a:tab pos="1770063" algn="l"/>
              </a:tabLst>
            </a:pPr>
            <a:r>
              <a:rPr lang="en-US" sz="1200" b="1" dirty="0">
                <a:solidFill>
                  <a:schemeClr val="accent1"/>
                </a:solidFill>
                <a:cs typeface="Segoe UI"/>
              </a:rPr>
              <a:t>SNMP/MIB </a:t>
            </a:r>
            <a:r>
              <a:rPr lang="en-US" sz="1200" dirty="0">
                <a:solidFill>
                  <a:schemeClr val="tx1"/>
                </a:solidFill>
                <a:cs typeface="Segoe UI"/>
              </a:rPr>
              <a:t>keep-alive monitoring -prerequisite to this is to open port UDP 161 in the FW</a:t>
            </a:r>
          </a:p>
          <a:p>
            <a:pPr marL="548640" lvl="1" indent="-274320">
              <a:spcBef>
                <a:spcPts val="0"/>
              </a:spcBef>
              <a:spcAft>
                <a:spcPts val="600"/>
              </a:spcAft>
              <a:buClr>
                <a:schemeClr val="accent1"/>
              </a:buClr>
              <a:buFont typeface="Arial" panose="020B0604020202020204" pitchFamily="34" charset="0"/>
              <a:buChar char="•"/>
              <a:tabLst>
                <a:tab pos="1770063" algn="l"/>
              </a:tabLst>
            </a:pPr>
            <a:r>
              <a:rPr lang="en-US" sz="1200" b="1" dirty="0">
                <a:solidFill>
                  <a:schemeClr val="accent1"/>
                </a:solidFill>
                <a:cs typeface="Segoe UI"/>
              </a:rPr>
              <a:t>Windows Endpoint Monitoring (WMI) </a:t>
            </a:r>
            <a:r>
              <a:rPr lang="en-US" sz="1200" dirty="0">
                <a:solidFill>
                  <a:schemeClr val="tx1"/>
                </a:solidFill>
                <a:cs typeface="Segoe UI"/>
              </a:rPr>
              <a:t>- prerequisite for this is to configure a firewall rule that </a:t>
            </a:r>
            <a:br>
              <a:rPr lang="en-US" sz="1200" dirty="0">
                <a:solidFill>
                  <a:schemeClr val="tx1"/>
                </a:solidFill>
                <a:cs typeface="Segoe UI"/>
              </a:rPr>
            </a:br>
            <a:r>
              <a:rPr lang="en-US" sz="1200" dirty="0">
                <a:solidFill>
                  <a:schemeClr val="tx1"/>
                </a:solidFill>
                <a:cs typeface="Segoe UI"/>
              </a:rPr>
              <a:t>opens outgoing traffic from Sensor to the scanned subnet using </a:t>
            </a:r>
            <a:r>
              <a:rPr lang="en-US" sz="1200" b="1" dirty="0">
                <a:solidFill>
                  <a:schemeClr val="accent1"/>
                </a:solidFill>
                <a:cs typeface="Segoe UI"/>
              </a:rPr>
              <a:t>UDP port 135 and all TCP ports above 1024</a:t>
            </a:r>
            <a:r>
              <a:rPr lang="en-US" sz="1200" dirty="0">
                <a:solidFill>
                  <a:schemeClr val="tx1"/>
                </a:solidFill>
                <a:cs typeface="Segoe UI"/>
              </a:rPr>
              <a:t>.</a:t>
            </a:r>
            <a:endParaRPr lang="en-US" sz="1200" dirty="0">
              <a:solidFill>
                <a:schemeClr val="tx1"/>
              </a:solidFill>
              <a:latin typeface="+mj-lt"/>
              <a:cs typeface="Segoe UI"/>
            </a:endParaRPr>
          </a:p>
          <a:p>
            <a:pPr marL="274320" indent="-274320">
              <a:spcAft>
                <a:spcPts val="1200"/>
              </a:spcAft>
              <a:buClr>
                <a:schemeClr val="accent1"/>
              </a:buClr>
              <a:buFont typeface="Wingdings" panose="05000000000000000000" pitchFamily="2" charset="2"/>
              <a:buChar char="à"/>
              <a:tabLst>
                <a:tab pos="1770063" algn="l"/>
              </a:tabLst>
            </a:pPr>
            <a:r>
              <a:rPr lang="en-US" sz="1200" dirty="0">
                <a:solidFill>
                  <a:schemeClr val="tx1"/>
                </a:solidFill>
                <a:latin typeface="+mj-lt"/>
                <a:cs typeface="Segoe UI"/>
              </a:rPr>
              <a:t>For cloud connected -  verify that </a:t>
            </a:r>
            <a:r>
              <a:rPr lang="en-US" sz="1200" dirty="0">
                <a:solidFill>
                  <a:schemeClr val="accent1"/>
                </a:solidFill>
                <a:latin typeface="+mj-lt"/>
                <a:cs typeface="Segoe UI"/>
              </a:rPr>
              <a:t>*.azure-devices.net: TCP port: 443 </a:t>
            </a:r>
            <a:r>
              <a:rPr lang="en-US" sz="1200" dirty="0">
                <a:solidFill>
                  <a:schemeClr val="tx1"/>
                </a:solidFill>
                <a:latin typeface="+mj-lt"/>
                <a:cs typeface="Segoe UI"/>
              </a:rPr>
              <a:t>(IOT hub access) is opened to the firewall or proxy</a:t>
            </a:r>
          </a:p>
        </p:txBody>
      </p:sp>
      <p:sp>
        <p:nvSpPr>
          <p:cNvPr id="7" name="Rectangle: Rounded Corners 6">
            <a:extLst>
              <a:ext uri="{FF2B5EF4-FFF2-40B4-BE49-F238E27FC236}">
                <a16:creationId xmlns:a16="http://schemas.microsoft.com/office/drawing/2014/main" id="{4186AE7D-FCF7-43B4-B632-D6A171F1D7A4}"/>
              </a:ext>
              <a:ext uri="{C183D7F6-B498-43B3-948B-1728B52AA6E4}">
                <adec:decorative xmlns:adec="http://schemas.microsoft.com/office/drawing/2017/decorative" val="1"/>
              </a:ext>
            </a:extLst>
          </p:cNvPr>
          <p:cNvSpPr/>
          <p:nvPr/>
        </p:nvSpPr>
        <p:spPr bwMode="auto">
          <a:xfrm>
            <a:off x="8293170"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Picture 3">
            <a:extLst>
              <a:ext uri="{FF2B5EF4-FFF2-40B4-BE49-F238E27FC236}">
                <a16:creationId xmlns:a16="http://schemas.microsoft.com/office/drawing/2014/main" id="{D3F8280B-8D4A-4C27-8D1A-F4F1E0BC8795}"/>
              </a:ext>
              <a:ext uri="{C183D7F6-B498-43B3-948B-1728B52AA6E4}">
                <adec:decorative xmlns:adec="http://schemas.microsoft.com/office/drawing/2017/decorative" val="1"/>
              </a:ext>
            </a:extLst>
          </p:cNvPr>
          <p:cNvPicPr>
            <a:picLocks noChangeAspect="1"/>
          </p:cNvPicPr>
          <p:nvPr/>
        </p:nvPicPr>
        <p:blipFill rotWithShape="1">
          <a:blip r:embed="rId4"/>
          <a:srcRect r="57113"/>
          <a:stretch/>
        </p:blipFill>
        <p:spPr>
          <a:xfrm>
            <a:off x="8540869" y="1558882"/>
            <a:ext cx="3651132" cy="4205366"/>
          </a:xfrm>
          <a:prstGeom prst="rect">
            <a:avLst/>
          </a:prstGeom>
          <a:effectLst>
            <a:outerShdw blurRad="190500" dist="50800" dir="2700000" algn="ctr" rotWithShape="0">
              <a:prstClr val="black">
                <a:alpha val="25000"/>
              </a:prstClr>
            </a:outerShdw>
          </a:effectLst>
        </p:spPr>
      </p:pic>
    </p:spTree>
  </p:cSld>
  <p:clrMapOvr>
    <a:masterClrMapping/>
  </p:clrMapOvr>
  <mc:AlternateContent xmlns:mc="http://schemas.openxmlformats.org/markup-compatibility/2006" xmlns:p14="http://schemas.microsoft.com/office/powerpoint/2010/main">
    <mc:Choice Requires="p14">
      <p:transition spd="med" p14:dur="700" advTm="199693">
        <p:fade/>
      </p:transition>
    </mc:Choice>
    <mc:Fallback xmlns="">
      <p:transition spd="med" advTm="199693">
        <p:fade/>
      </p:transition>
    </mc:Fallback>
  </mc:AlternateContent>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706"/>
        <p:cNvGrpSpPr/>
        <p:nvPr/>
      </p:nvGrpSpPr>
      <p:grpSpPr>
        <a:xfrm>
          <a:off x="0" y="0"/>
          <a:ext cx="0" cy="0"/>
          <a:chOff x="0" y="0"/>
          <a:chExt cx="0" cy="0"/>
        </a:xfrm>
      </p:grpSpPr>
      <p:sp>
        <p:nvSpPr>
          <p:cNvPr id="2708" name="Google Shape;2708;p257"/>
          <p:cNvSpPr txBox="1"/>
          <p:nvPr/>
        </p:nvSpPr>
        <p:spPr>
          <a:xfrm>
            <a:off x="270739" y="75156"/>
            <a:ext cx="7420241" cy="7326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90000"/>
              </a:lnSpc>
              <a:spcBef>
                <a:spcPts val="0"/>
              </a:spcBef>
              <a:spcAft>
                <a:spcPts val="0"/>
              </a:spcAft>
              <a:buClr>
                <a:srgbClr val="000000"/>
              </a:buClr>
              <a:buSzPts val="1100"/>
              <a:buFont typeface="Arial"/>
              <a:buNone/>
              <a:tabLst/>
              <a:defRPr/>
            </a:pPr>
            <a:r>
              <a:rPr kumimoji="0" lang="en" sz="3200" b="0" i="0" u="none" strike="noStrike" kern="1200" cap="none" spc="0" normalizeH="0" baseline="0" noProof="0">
                <a:ln>
                  <a:noFill/>
                </a:ln>
                <a:solidFill>
                  <a:srgbClr val="3E5B71"/>
                </a:solidFill>
                <a:effectLst/>
                <a:uLnTx/>
                <a:uFillTx/>
                <a:latin typeface="Franklin Gothic"/>
                <a:ea typeface="Franklin Gothic"/>
                <a:cs typeface="Franklin Gothic"/>
                <a:sym typeface="Franklin Gothic"/>
              </a:rPr>
              <a:t>3</a:t>
            </a:r>
            <a:r>
              <a:rPr kumimoji="0" lang="en" sz="3200" b="0" i="0" u="none" strike="noStrike" kern="1200" cap="none" spc="0" normalizeH="0" baseline="0" noProof="0" dirty="0">
                <a:ln>
                  <a:noFill/>
                </a:ln>
                <a:solidFill>
                  <a:srgbClr val="3E5B71"/>
                </a:solidFill>
                <a:effectLst/>
                <a:uLnTx/>
                <a:uFillTx/>
                <a:latin typeface="Franklin Gothic"/>
                <a:ea typeface="Franklin Gothic"/>
                <a:cs typeface="Franklin Gothic"/>
                <a:sym typeface="Franklin Gothic"/>
              </a:rPr>
              <a:t>. </a:t>
            </a:r>
            <a:r>
              <a:rPr kumimoji="0" lang="en-US" sz="3200" b="0" i="0" u="none" strike="noStrike" kern="1200" cap="none" spc="0" normalizeH="0" baseline="0" noProof="0" dirty="0">
                <a:ln>
                  <a:noFill/>
                </a:ln>
                <a:solidFill>
                  <a:srgbClr val="3E5B71"/>
                </a:solidFill>
                <a:effectLst/>
                <a:uLnTx/>
                <a:uFillTx/>
                <a:latin typeface="Franklin Gothic"/>
                <a:ea typeface="Franklin Gothic"/>
                <a:cs typeface="Franklin Gothic"/>
                <a:sym typeface="Franklin Gothic"/>
              </a:rPr>
              <a:t>Preparations &amp; Configurations</a:t>
            </a:r>
            <a:endParaRPr kumimoji="0" sz="3200" b="0" i="0" u="none" strike="noStrike" kern="1200" cap="none" spc="0" normalizeH="0" baseline="0" noProof="0" dirty="0">
              <a:ln>
                <a:noFill/>
              </a:ln>
              <a:solidFill>
                <a:srgbClr val="FFC000"/>
              </a:solidFill>
              <a:effectLst/>
              <a:uLnTx/>
              <a:uFillTx/>
              <a:latin typeface="Calibri"/>
              <a:ea typeface="Calibri"/>
              <a:cs typeface="Calibri"/>
              <a:sym typeface="Calibri"/>
            </a:endParaRPr>
          </a:p>
        </p:txBody>
      </p:sp>
      <p:sp>
        <p:nvSpPr>
          <p:cNvPr id="9" name="Google Shape;2707;p257">
            <a:extLst>
              <a:ext uri="{FF2B5EF4-FFF2-40B4-BE49-F238E27FC236}">
                <a16:creationId xmlns:a16="http://schemas.microsoft.com/office/drawing/2014/main" id="{03A979E3-16DB-4E7A-855B-49EB394D1C91}"/>
              </a:ext>
            </a:extLst>
          </p:cNvPr>
          <p:cNvSpPr txBox="1">
            <a:spLocks/>
          </p:cNvSpPr>
          <p:nvPr/>
        </p:nvSpPr>
        <p:spPr>
          <a:xfrm>
            <a:off x="470290" y="662610"/>
            <a:ext cx="11604003" cy="6041386"/>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81000" algn="l" rtl="0">
              <a:lnSpc>
                <a:spcPct val="90000"/>
              </a:lnSpc>
              <a:spcBef>
                <a:spcPts val="400"/>
              </a:spcBef>
              <a:spcAft>
                <a:spcPts val="0"/>
              </a:spcAft>
              <a:buClr>
                <a:schemeClr val="accent4"/>
              </a:buClr>
              <a:buSzPts val="2400"/>
              <a:buFont typeface="Arial"/>
              <a:buChar char="•"/>
              <a:defRPr sz="24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90000"/>
              </a:lnSpc>
              <a:spcBef>
                <a:spcPts val="400"/>
              </a:spcBef>
              <a:spcAft>
                <a:spcPts val="0"/>
              </a:spcAft>
              <a:buClr>
                <a:schemeClr val="accent4"/>
              </a:buClr>
              <a:buSzPts val="2000"/>
              <a:buFont typeface="Arial"/>
              <a:buChar char="•"/>
              <a:defRPr sz="2000" b="0" i="0" u="none" strike="noStrike" cap="none">
                <a:solidFill>
                  <a:schemeClr val="dk1"/>
                </a:solidFill>
                <a:latin typeface="Source Sans Pro"/>
                <a:ea typeface="Source Sans Pro"/>
                <a:cs typeface="Source Sans Pro"/>
                <a:sym typeface="Source Sans Pro"/>
              </a:defRPr>
            </a:lvl2pPr>
            <a:lvl3pPr marL="1371600" marR="0" lvl="2" indent="-342900" algn="l" rtl="0">
              <a:lnSpc>
                <a:spcPct val="90000"/>
              </a:lnSpc>
              <a:spcBef>
                <a:spcPts val="200"/>
              </a:spcBef>
              <a:spcAft>
                <a:spcPts val="0"/>
              </a:spcAft>
              <a:buClr>
                <a:schemeClr val="accent4"/>
              </a:buClr>
              <a:buSzPts val="1800"/>
              <a:buFont typeface="Arial"/>
              <a:buChar char="•"/>
              <a:defRPr sz="1800" b="0" i="0" u="none" strike="noStrike" cap="none">
                <a:solidFill>
                  <a:schemeClr val="dk1"/>
                </a:solidFill>
                <a:latin typeface="Source Sans Pro"/>
                <a:ea typeface="Source Sans Pro"/>
                <a:cs typeface="Source Sans Pro"/>
                <a:sym typeface="Source Sans Pro"/>
              </a:defRPr>
            </a:lvl3pPr>
            <a:lvl4pPr marL="1828800" marR="0" lvl="3" indent="-330200" algn="l" rtl="0">
              <a:lnSpc>
                <a:spcPct val="90000"/>
              </a:lnSpc>
              <a:spcBef>
                <a:spcPts val="200"/>
              </a:spcBef>
              <a:spcAft>
                <a:spcPts val="0"/>
              </a:spcAft>
              <a:buClr>
                <a:schemeClr val="accent4"/>
              </a:buClr>
              <a:buSzPts val="1600"/>
              <a:buFont typeface="Arial"/>
              <a:buChar char="•"/>
              <a:defRPr sz="16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90000"/>
              </a:lnSpc>
              <a:spcBef>
                <a:spcPts val="200"/>
              </a:spcBef>
              <a:spcAft>
                <a:spcPts val="0"/>
              </a:spcAft>
              <a:buClr>
                <a:schemeClr val="accent4"/>
              </a:buClr>
              <a:buSzPts val="1400"/>
              <a:buFont typeface="Arial"/>
              <a:buChar char="•"/>
              <a:defRPr sz="1400" b="0"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9pPr>
          </a:lstStyle>
          <a:p>
            <a:pPr marL="285750" marR="0" lvl="0" indent="-285750" algn="l" defTabSz="914400" rtl="0" eaLnBrk="1" fontAlgn="auto" latinLnBrk="0" hangingPunct="1">
              <a:lnSpc>
                <a:spcPct val="90000"/>
              </a:lnSpc>
              <a:spcBef>
                <a:spcPts val="1000"/>
              </a:spcBef>
              <a:spcAft>
                <a:spcPts val="0"/>
              </a:spcAft>
              <a:buClr>
                <a:srgbClr val="FFC000"/>
              </a:buClr>
              <a:buSzPts val="2400"/>
              <a:buFont typeface="Arial" panose="020B0604020202020204" pitchFamily="34" charset="0"/>
              <a:buChar char="•"/>
              <a:tabLst/>
              <a:defRPr/>
            </a:pPr>
            <a:r>
              <a:rPr kumimoji="0" lang="en-US" sz="19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HW Order (OPM, Sensor) – Local / Installed and preconfigured</a:t>
            </a:r>
          </a:p>
          <a:p>
            <a:pPr marL="285750" marR="0" lvl="0" indent="-285750" algn="l" defTabSz="914400" rtl="0" eaLnBrk="1" fontAlgn="auto" latinLnBrk="0" hangingPunct="1">
              <a:lnSpc>
                <a:spcPct val="90000"/>
              </a:lnSpc>
              <a:spcBef>
                <a:spcPts val="1000"/>
              </a:spcBef>
              <a:spcAft>
                <a:spcPts val="0"/>
              </a:spcAft>
              <a:buClr>
                <a:srgbClr val="FFC000"/>
              </a:buClr>
              <a:buSzPts val="2400"/>
              <a:buFont typeface="Arial" panose="020B0604020202020204" pitchFamily="34" charset="0"/>
              <a:buChar char="•"/>
              <a:tabLst/>
              <a:defRPr/>
            </a:pPr>
            <a:r>
              <a:rPr kumimoji="0" lang="en-US" sz="19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SPAN port or TAP configuration</a:t>
            </a:r>
          </a:p>
          <a:p>
            <a:pPr marL="285750" marR="0" lvl="0" indent="-285750" algn="l" defTabSz="914400" rtl="0" eaLnBrk="1" fontAlgn="auto" latinLnBrk="0" hangingPunct="1">
              <a:lnSpc>
                <a:spcPct val="90000"/>
              </a:lnSpc>
              <a:spcBef>
                <a:spcPts val="1000"/>
              </a:spcBef>
              <a:spcAft>
                <a:spcPts val="0"/>
              </a:spcAft>
              <a:buClr>
                <a:srgbClr val="FFC000"/>
              </a:buClr>
              <a:buSzPts val="2400"/>
              <a:buFont typeface="Arial" panose="020B0604020202020204" pitchFamily="34" charset="0"/>
              <a:buChar char="•"/>
              <a:tabLst/>
              <a:defRPr/>
            </a:pPr>
            <a:r>
              <a:rPr kumimoji="0" lang="en-US" sz="19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Allocate a static IP (default GW, DNS, mask) for each sensor</a:t>
            </a:r>
            <a:endParaRPr kumimoji="0" lang="en-US" sz="1900" b="0" i="0" u="none" strike="noStrike" kern="1200" cap="none" spc="0" normalizeH="0" baseline="0" noProof="0" dirty="0">
              <a:ln>
                <a:noFill/>
              </a:ln>
              <a:solidFill>
                <a:prstClr val="black"/>
              </a:solidFill>
              <a:effectLst/>
              <a:uLnTx/>
              <a:uFillTx/>
              <a:latin typeface="Calibri" panose="020F0502020204030204"/>
              <a:ea typeface="Source Sans Pro"/>
              <a:cs typeface="Calibri"/>
              <a:sym typeface="Source Sans Pro"/>
            </a:endParaRPr>
          </a:p>
          <a:p>
            <a:pPr marL="285750" marR="0" lvl="0" indent="-285750" algn="l" defTabSz="914400" rtl="0" eaLnBrk="1" fontAlgn="auto" latinLnBrk="0" hangingPunct="1">
              <a:lnSpc>
                <a:spcPct val="90000"/>
              </a:lnSpc>
              <a:spcBef>
                <a:spcPts val="1000"/>
              </a:spcBef>
              <a:spcAft>
                <a:spcPts val="0"/>
              </a:spcAft>
              <a:buClr>
                <a:srgbClr val="FFC000"/>
              </a:buClr>
              <a:buSzPts val="2400"/>
              <a:buFont typeface="Arial" panose="020B0604020202020204" pitchFamily="34" charset="0"/>
              <a:buChar char="•"/>
              <a:tabLst/>
              <a:defRPr/>
            </a:pPr>
            <a:r>
              <a:rPr kumimoji="0" lang="en-US" sz="19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Firewall rules configuration: </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For collector and OPM (On Premise Manager)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console interface</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 SSL connection,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port 443</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For troubleshooting purposes, it is recommended to allow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SSH, port 22 </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The connection between collector platform/ OPM platform to an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NTP</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 server is over NTP UDP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port 123</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The connection between collector platform/ OPM platform and the mail server (if relevant) is over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SMTP port 25</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The connection between collector platform/ OPM platform and the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DNS</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 (if relevant) is over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port 53</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The connection between collector platform/ OPM platform to the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centralized logging system</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 (if relevant) is over your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defined port</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The connection between collector platform/ OPM platform to the Active Directory (if relevant)  is over your defined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LDAP/S</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 port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for example TCP 389</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a:t>
            </a:r>
          </a:p>
          <a:p>
            <a:pPr marL="1371600" marR="0" lvl="2" indent="-317500" algn="l" defTabSz="914400" rtl="0" eaLnBrk="1" fontAlgn="base" latinLnBrk="0" hangingPunct="1">
              <a:lnSpc>
                <a:spcPct val="150000"/>
              </a:lnSpc>
              <a:spcBef>
                <a:spcPts val="0"/>
              </a:spcBef>
              <a:spcAft>
                <a:spcPts val="0"/>
              </a:spcAft>
              <a:buClr>
                <a:srgbClr val="FFC000"/>
              </a:buClr>
              <a:buSzPts val="1400"/>
              <a:buFont typeface="Arial"/>
              <a:buChar char="■"/>
              <a:tabLst/>
              <a:defRPr/>
            </a:pP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SNMP/MIB </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keep-alive monitoring -prerequisite to this is to open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port UDP 161 </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in the FW</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Windows Endpoint Monitoring </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(WMI) - prerequisite for this is to configure a firewall rule that opens outgoing traffic from Sensor to the scanned subnet using </a:t>
            </a:r>
            <a:r>
              <a:rPr kumimoji="0" lang="en-US" sz="1400" b="0" i="0" u="none" strike="noStrike" kern="1200" cap="none" spc="0" normalizeH="0" baseline="0" noProof="0" dirty="0">
                <a:ln>
                  <a:noFill/>
                </a:ln>
                <a:solidFill>
                  <a:srgbClr val="4472C4"/>
                </a:solidFill>
                <a:effectLst/>
                <a:uLnTx/>
                <a:uFillTx/>
                <a:latin typeface="Source Sans Pro"/>
                <a:ea typeface="Source Sans Pro"/>
                <a:sym typeface="Source Sans Pro"/>
              </a:rPr>
              <a:t>UDP port 135 and all TCP ports above 1024</a:t>
            </a:r>
            <a:r>
              <a:rPr kumimoji="0" lang="en-US" sz="1400" b="0" i="0" u="none" strike="noStrike" kern="1200" cap="none" spc="0" normalizeH="0" baseline="0" noProof="0" dirty="0">
                <a:ln>
                  <a:noFill/>
                </a:ln>
                <a:solidFill>
                  <a:prstClr val="black"/>
                </a:solidFill>
                <a:effectLst/>
                <a:uLnTx/>
                <a:uFillTx/>
                <a:latin typeface="Source Sans Pro"/>
                <a:ea typeface="Source Sans Pro"/>
                <a:sym typeface="Source Sans Pro"/>
              </a:rPr>
              <a:t>.</a:t>
            </a:r>
          </a:p>
          <a:p>
            <a:pPr marL="1054100" marR="0" lvl="2" indent="0" algn="l" defTabSz="914400" rtl="0" eaLnBrk="1" fontAlgn="auto" latinLnBrk="0" hangingPunct="1">
              <a:lnSpc>
                <a:spcPct val="150000"/>
              </a:lnSpc>
              <a:spcBef>
                <a:spcPts val="0"/>
              </a:spcBef>
              <a:spcAft>
                <a:spcPts val="0"/>
              </a:spcAft>
              <a:buClr>
                <a:srgbClr val="FFC000"/>
              </a:buClr>
              <a:buSzPts val="1400"/>
              <a:buFont typeface="Arial"/>
              <a:buNone/>
              <a:tabLst/>
              <a:defRPr/>
            </a:pPr>
            <a:endParaRPr kumimoji="0" lang="en-US" sz="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914400" marR="0" lvl="1"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600" b="0" i="0" u="none" strike="noStrike" kern="1200" cap="none" spc="0" normalizeH="0" baseline="0" noProof="0" dirty="0">
                <a:ln>
                  <a:noFill/>
                </a:ln>
                <a:solidFill>
                  <a:prstClr val="black"/>
                </a:solidFill>
                <a:effectLst/>
                <a:uLnTx/>
                <a:uFillTx/>
                <a:latin typeface="Source Sans Pro"/>
                <a:ea typeface="Source Sans Pro"/>
                <a:sym typeface="Source Sans Pro"/>
              </a:rPr>
              <a:t>For cloud connected -  verify that </a:t>
            </a:r>
            <a:r>
              <a:rPr kumimoji="0" lang="en-US" sz="1600" b="0" i="0" u="none" strike="noStrike" kern="1200" cap="none" spc="0" normalizeH="0" baseline="0" noProof="0" dirty="0">
                <a:ln>
                  <a:noFill/>
                </a:ln>
                <a:solidFill>
                  <a:srgbClr val="4472C4"/>
                </a:solidFill>
                <a:effectLst/>
                <a:uLnTx/>
                <a:uFillTx/>
                <a:latin typeface="Source Sans Pro"/>
                <a:ea typeface="Source Sans Pro"/>
                <a:sym typeface="Source Sans Pro"/>
              </a:rPr>
              <a:t>*.azure-devices.net: TCP port: 443 </a:t>
            </a:r>
            <a:r>
              <a:rPr kumimoji="0" lang="en-US" sz="1600" b="0" i="0" u="none" strike="noStrike" kern="1200" cap="none" spc="0" normalizeH="0" baseline="0" noProof="0" dirty="0">
                <a:ln>
                  <a:noFill/>
                </a:ln>
                <a:solidFill>
                  <a:prstClr val="black"/>
                </a:solidFill>
                <a:effectLst/>
                <a:uLnTx/>
                <a:uFillTx/>
                <a:latin typeface="Source Sans Pro"/>
                <a:ea typeface="Source Sans Pro"/>
                <a:sym typeface="Source Sans Pro"/>
              </a:rPr>
              <a:t>(IOT hub access) is opened to the firewall or proxy</a:t>
            </a:r>
            <a:endParaRPr kumimoji="0" lang="en-US" sz="1800" b="0" i="0" u="none" strike="noStrike" kern="1200" cap="none" spc="0" normalizeH="0" baseline="0" noProof="0" dirty="0">
              <a:ln>
                <a:noFill/>
              </a:ln>
              <a:solidFill>
                <a:srgbClr val="000000"/>
              </a:solidFill>
              <a:effectLst/>
              <a:uLnTx/>
              <a:uFillTx/>
              <a:latin typeface="Source Sans Pro"/>
              <a:ea typeface="Source Sans Pro"/>
              <a:sym typeface="Source Sans Pro"/>
            </a:endParaRPr>
          </a:p>
          <a:p>
            <a:pPr marL="0" marR="0" lvl="0" indent="0" algn="l" defTabSz="914400" rtl="0" eaLnBrk="1" fontAlgn="auto" latinLnBrk="0" hangingPunct="1">
              <a:lnSpc>
                <a:spcPct val="150000"/>
              </a:lnSpc>
              <a:spcBef>
                <a:spcPts val="1000"/>
              </a:spcBef>
              <a:spcAft>
                <a:spcPts val="0"/>
              </a:spcAft>
              <a:buClr>
                <a:prstClr val="black"/>
              </a:buClr>
              <a:buSzPts val="1100"/>
              <a:buFont typeface="Arial"/>
              <a:buNone/>
              <a:tabLst/>
              <a:defRPr/>
            </a:pPr>
            <a:endParaRPr kumimoji="0" lang="en-US" sz="1800" b="0" i="0" u="none" strike="noStrike" kern="1200" cap="none" spc="0" normalizeH="0" baseline="0" noProof="0" dirty="0">
              <a:ln>
                <a:noFill/>
              </a:ln>
              <a:solidFill>
                <a:srgbClr val="000000"/>
              </a:solidFill>
              <a:effectLst/>
              <a:uLnTx/>
              <a:uFillTx/>
              <a:latin typeface="Source Sans Pro"/>
              <a:ea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0" marR="0" lvl="0" indent="0" algn="l" defTabSz="914400" rtl="0" eaLnBrk="1" fontAlgn="auto" latinLnBrk="0" hangingPunct="1">
              <a:lnSpc>
                <a:spcPct val="150000"/>
              </a:lnSpc>
              <a:spcBef>
                <a:spcPts val="1000"/>
              </a:spcBef>
              <a:spcAft>
                <a:spcPts val="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990600" marR="0" lvl="0" indent="0" algn="l" defTabSz="914400" rtl="0" eaLnBrk="1" fontAlgn="auto" latinLnBrk="0" hangingPunct="1">
              <a:lnSpc>
                <a:spcPct val="115000"/>
              </a:lnSpc>
              <a:spcBef>
                <a:spcPts val="1000"/>
              </a:spcBef>
              <a:spcAft>
                <a:spcPts val="100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p:txBody>
      </p:sp>
      <p:pic>
        <p:nvPicPr>
          <p:cNvPr id="4" name="Picture 3">
            <a:extLst>
              <a:ext uri="{FF2B5EF4-FFF2-40B4-BE49-F238E27FC236}">
                <a16:creationId xmlns:a16="http://schemas.microsoft.com/office/drawing/2014/main" id="{D3F8280B-8D4A-4C27-8D1A-F4F1E0BC8795}"/>
              </a:ext>
            </a:extLst>
          </p:cNvPr>
          <p:cNvPicPr>
            <a:picLocks noChangeAspect="1"/>
          </p:cNvPicPr>
          <p:nvPr/>
        </p:nvPicPr>
        <p:blipFill>
          <a:blip r:embed="rId3"/>
          <a:stretch>
            <a:fillRect/>
          </a:stretch>
        </p:blipFill>
        <p:spPr>
          <a:xfrm>
            <a:off x="7890531" y="154004"/>
            <a:ext cx="3974974" cy="1963554"/>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199693"/>
    </mc:Choice>
    <mc:Fallback xmlns="">
      <p:transition spd="slow" advTm="199693"/>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3" name="Google Shape;613;p66"/>
          <p:cNvSpPr txBox="1">
            <a:spLocks noGrp="1"/>
          </p:cNvSpPr>
          <p:nvPr>
            <p:ph type="title"/>
          </p:nvPr>
        </p:nvSpPr>
        <p:spPr>
          <a:xfrm>
            <a:off x="588263" y="457200"/>
            <a:ext cx="11018520" cy="553998"/>
          </a:xfrm>
        </p:spPr>
        <p:txBody>
          <a:bodyPr vert="horz" wrap="square" lIns="0" tIns="0" rIns="0" bIns="0" rtlCol="0" anchor="t">
            <a:spAutoFit/>
          </a:bodyPr>
          <a:lstStyle/>
          <a:p>
            <a:r>
              <a:rPr lang="en-US" dirty="0"/>
              <a:t>Validation – PCAP Recording</a:t>
            </a:r>
          </a:p>
        </p:txBody>
      </p:sp>
      <p:sp>
        <p:nvSpPr>
          <p:cNvPr id="15" name="Rectangle 14">
            <a:extLst>
              <a:ext uri="{FF2B5EF4-FFF2-40B4-BE49-F238E27FC236}">
                <a16:creationId xmlns:a16="http://schemas.microsoft.com/office/drawing/2014/main" id="{452F0836-6200-4928-84A0-07A9A8992BBA}"/>
              </a:ext>
            </a:extLst>
          </p:cNvPr>
          <p:cNvSpPr/>
          <p:nvPr/>
        </p:nvSpPr>
        <p:spPr>
          <a:xfrm>
            <a:off x="0" y="5750004"/>
            <a:ext cx="12192000" cy="1107996"/>
          </a:xfrm>
          <a:prstGeom prst="rect">
            <a:avLst/>
          </a:prstGeom>
          <a:solidFill>
            <a:srgbClr val="0078D4"/>
          </a:solidFill>
          <a:ln w="12700" cap="flat" cmpd="sng" algn="ctr">
            <a:noFill/>
            <a:prstDash val="solid"/>
            <a:miter lim="800000"/>
          </a:ln>
          <a:effectLst>
            <a:outerShdw blurRad="190500" dist="50800" dir="2700000" algn="ctr" rotWithShape="0">
              <a:prstClr val="black">
                <a:alpha val="30000"/>
              </a:prstClr>
            </a:outerShdw>
          </a:effectLst>
        </p:spPr>
        <p:txBody>
          <a:bodyPr rot="0" spcFirstLastPara="0" vert="horz" wrap="square" lIns="274320" tIns="274320" rIns="365760" bIns="2743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defTabSz="913534">
              <a:spcAft>
                <a:spcPts val="200"/>
              </a:spcAft>
              <a:defRPr/>
            </a:pPr>
            <a:r>
              <a:rPr lang="en-US" dirty="0">
                <a:solidFill>
                  <a:srgbClr val="FFFFFF"/>
                </a:solidFill>
                <a:latin typeface="Segoe UI Semibold"/>
                <a:cs typeface="Segoe UI Semibold"/>
              </a:rPr>
              <a:t>Recording a sample PCAP file (few minutes) can be done by connecting </a:t>
            </a:r>
            <a:br>
              <a:rPr lang="en-US" dirty="0">
                <a:solidFill>
                  <a:srgbClr val="FFFFFF"/>
                </a:solidFill>
                <a:latin typeface="Segoe UI Semibold"/>
                <a:cs typeface="Segoe UI Semibold"/>
              </a:rPr>
            </a:br>
            <a:r>
              <a:rPr lang="en-US" dirty="0">
                <a:solidFill>
                  <a:srgbClr val="FFFFFF"/>
                </a:solidFill>
                <a:latin typeface="Segoe UI Semibold"/>
                <a:cs typeface="Segoe UI Semibold"/>
              </a:rPr>
              <a:t>customer’s laptop with Wireshark application to configured SPAN port</a:t>
            </a:r>
          </a:p>
        </p:txBody>
      </p:sp>
      <p:sp>
        <p:nvSpPr>
          <p:cNvPr id="16" name="Text Placeholder 21">
            <a:extLst>
              <a:ext uri="{FF2B5EF4-FFF2-40B4-BE49-F238E27FC236}">
                <a16:creationId xmlns:a16="http://schemas.microsoft.com/office/drawing/2014/main" id="{81A09A56-4356-4838-88D0-4124D4F36FB1}"/>
              </a:ext>
            </a:extLst>
          </p:cNvPr>
          <p:cNvSpPr txBox="1">
            <a:spLocks/>
          </p:cNvSpPr>
          <p:nvPr/>
        </p:nvSpPr>
        <p:spPr>
          <a:xfrm>
            <a:off x="591082" y="1449364"/>
            <a:ext cx="5918906" cy="1735860"/>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Sample of recorded traffic (PCAP file) would allow:</a:t>
            </a:r>
          </a:p>
          <a:p>
            <a:pPr marL="548640" lvl="1" indent="-274320">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Validation of switch configuration</a:t>
            </a:r>
          </a:p>
          <a:p>
            <a:pPr marL="548640" lvl="1" indent="-274320">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Expected traffic is monitored (OT traffic) </a:t>
            </a:r>
          </a:p>
          <a:p>
            <a:pPr marL="548640" lvl="1" indent="-274320">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Identify bandwidth and estimated number of devices</a:t>
            </a:r>
          </a:p>
        </p:txBody>
      </p:sp>
      <p:sp>
        <p:nvSpPr>
          <p:cNvPr id="22" name="Rectangle 21">
            <a:extLst>
              <a:ext uri="{FF2B5EF4-FFF2-40B4-BE49-F238E27FC236}">
                <a16:creationId xmlns:a16="http://schemas.microsoft.com/office/drawing/2014/main" id="{D44A8FA7-979E-4AF2-82FC-1CBA9A2B5A82}"/>
              </a:ext>
              <a:ext uri="{C183D7F6-B498-43B3-948B-1728B52AA6E4}">
                <adec:decorative xmlns:adec="http://schemas.microsoft.com/office/drawing/2017/decorative" val="1"/>
              </a:ext>
            </a:extLst>
          </p:cNvPr>
          <p:cNvSpPr/>
          <p:nvPr/>
        </p:nvSpPr>
        <p:spPr bwMode="auto">
          <a:xfrm>
            <a:off x="6731000" y="1435100"/>
            <a:ext cx="4875782" cy="3128929"/>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8" name="Group 7">
            <a:extLst>
              <a:ext uri="{FF2B5EF4-FFF2-40B4-BE49-F238E27FC236}">
                <a16:creationId xmlns:a16="http://schemas.microsoft.com/office/drawing/2014/main" id="{38553C4A-08D9-4E57-BA9C-3AA40841C771}"/>
              </a:ext>
            </a:extLst>
          </p:cNvPr>
          <p:cNvGrpSpPr/>
          <p:nvPr/>
        </p:nvGrpSpPr>
        <p:grpSpPr>
          <a:xfrm>
            <a:off x="6972054" y="2002492"/>
            <a:ext cx="4393674" cy="1994144"/>
            <a:chOff x="6988823" y="2244808"/>
            <a:chExt cx="4393674" cy="1994144"/>
          </a:xfrm>
        </p:grpSpPr>
        <p:sp>
          <p:nvSpPr>
            <p:cNvPr id="20" name="Rectangle 19">
              <a:extLst>
                <a:ext uri="{FF2B5EF4-FFF2-40B4-BE49-F238E27FC236}">
                  <a16:creationId xmlns:a16="http://schemas.microsoft.com/office/drawing/2014/main" id="{C395F49D-F066-4056-B4B0-9F02B9A9DF66}"/>
                </a:ext>
                <a:ext uri="{C183D7F6-B498-43B3-948B-1728B52AA6E4}">
                  <adec:decorative xmlns:adec="http://schemas.microsoft.com/office/drawing/2017/decorative" val="1"/>
                </a:ext>
              </a:extLst>
            </p:cNvPr>
            <p:cNvSpPr/>
            <p:nvPr/>
          </p:nvSpPr>
          <p:spPr bwMode="auto">
            <a:xfrm>
              <a:off x="8955876" y="2362011"/>
              <a:ext cx="469336" cy="49679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BE2B49AB-B520-4783-BB44-00014CE37586}"/>
                </a:ext>
                <a:ext uri="{C183D7F6-B498-43B3-948B-1728B52AA6E4}">
                  <adec:decorative xmlns:adec="http://schemas.microsoft.com/office/drawing/2017/decorative" val="1"/>
                </a:ext>
              </a:extLst>
            </p:cNvPr>
            <p:cNvSpPr/>
            <p:nvPr/>
          </p:nvSpPr>
          <p:spPr bwMode="auto">
            <a:xfrm>
              <a:off x="8404518" y="3404418"/>
              <a:ext cx="469336" cy="49679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3" name="Group 22">
              <a:extLst>
                <a:ext uri="{FF2B5EF4-FFF2-40B4-BE49-F238E27FC236}">
                  <a16:creationId xmlns:a16="http://schemas.microsoft.com/office/drawing/2014/main" id="{0C317410-25A7-4782-A717-9E0BA5CF75B2}"/>
                </a:ext>
              </a:extLst>
            </p:cNvPr>
            <p:cNvGrpSpPr/>
            <p:nvPr/>
          </p:nvGrpSpPr>
          <p:grpSpPr>
            <a:xfrm>
              <a:off x="8955392" y="2244808"/>
              <a:ext cx="2427105" cy="496792"/>
              <a:chOff x="8821705" y="3184008"/>
              <a:chExt cx="2596575" cy="531480"/>
            </a:xfrm>
          </p:grpSpPr>
          <p:sp>
            <p:nvSpPr>
              <p:cNvPr id="30" name="Rectangle 12">
                <a:extLst>
                  <a:ext uri="{FF2B5EF4-FFF2-40B4-BE49-F238E27FC236}">
                    <a16:creationId xmlns:a16="http://schemas.microsoft.com/office/drawing/2014/main" id="{25A113AC-A5B7-4710-9837-74C99A58F35D}"/>
                  </a:ext>
                </a:extLst>
              </p:cNvPr>
              <p:cNvSpPr>
                <a:spLocks noChangeArrowheads="1"/>
              </p:cNvSpPr>
              <p:nvPr/>
            </p:nvSpPr>
            <p:spPr bwMode="auto">
              <a:xfrm rot="16200000" flipH="1">
                <a:off x="9854253" y="2151460"/>
                <a:ext cx="531480" cy="25965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31" name="Group 30">
                <a:extLst>
                  <a:ext uri="{FF2B5EF4-FFF2-40B4-BE49-F238E27FC236}">
                    <a16:creationId xmlns:a16="http://schemas.microsoft.com/office/drawing/2014/main" id="{00AFD72B-D888-4966-9871-2435FF8BD94E}"/>
                  </a:ext>
                </a:extLst>
              </p:cNvPr>
              <p:cNvGrpSpPr/>
              <p:nvPr/>
            </p:nvGrpSpPr>
            <p:grpSpPr>
              <a:xfrm>
                <a:off x="8950108" y="3356287"/>
                <a:ext cx="2339770" cy="186921"/>
                <a:chOff x="8935555" y="3356286"/>
                <a:chExt cx="2339770" cy="186921"/>
              </a:xfrm>
            </p:grpSpPr>
            <p:grpSp>
              <p:nvGrpSpPr>
                <p:cNvPr id="32" name="Group 31">
                  <a:extLst>
                    <a:ext uri="{FF2B5EF4-FFF2-40B4-BE49-F238E27FC236}">
                      <a16:creationId xmlns:a16="http://schemas.microsoft.com/office/drawing/2014/main" id="{207067E2-FF16-49F7-A201-23DD2AC89A29}"/>
                    </a:ext>
                  </a:extLst>
                </p:cNvPr>
                <p:cNvGrpSpPr/>
                <p:nvPr/>
              </p:nvGrpSpPr>
              <p:grpSpPr>
                <a:xfrm>
                  <a:off x="8935555" y="3356286"/>
                  <a:ext cx="1126366" cy="186921"/>
                  <a:chOff x="8546782" y="2967839"/>
                  <a:chExt cx="482134" cy="80010"/>
                </a:xfrm>
              </p:grpSpPr>
              <p:sp>
                <p:nvSpPr>
                  <p:cNvPr id="38" name="Freeform: Shape 37">
                    <a:extLst>
                      <a:ext uri="{FF2B5EF4-FFF2-40B4-BE49-F238E27FC236}">
                        <a16:creationId xmlns:a16="http://schemas.microsoft.com/office/drawing/2014/main" id="{FD3C68F5-E3CE-4A6A-A1EB-6058FBF8D03F}"/>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 name="Freeform: Shape 38">
                    <a:extLst>
                      <a:ext uri="{FF2B5EF4-FFF2-40B4-BE49-F238E27FC236}">
                        <a16:creationId xmlns:a16="http://schemas.microsoft.com/office/drawing/2014/main" id="{84AA5237-43AF-4053-ABFF-14AADB91BA09}"/>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0" name="Freeform: Shape 39">
                    <a:extLst>
                      <a:ext uri="{FF2B5EF4-FFF2-40B4-BE49-F238E27FC236}">
                        <a16:creationId xmlns:a16="http://schemas.microsoft.com/office/drawing/2014/main" id="{6838C969-518B-456A-B041-910CA3964A6E}"/>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1" name="Freeform: Shape 40">
                    <a:extLst>
                      <a:ext uri="{FF2B5EF4-FFF2-40B4-BE49-F238E27FC236}">
                        <a16:creationId xmlns:a16="http://schemas.microsoft.com/office/drawing/2014/main" id="{2B534557-A865-41E7-9BEF-01D5BA30D00C}"/>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33" name="Group 32">
                  <a:extLst>
                    <a:ext uri="{FF2B5EF4-FFF2-40B4-BE49-F238E27FC236}">
                      <a16:creationId xmlns:a16="http://schemas.microsoft.com/office/drawing/2014/main" id="{DAB06B71-3B9C-42A9-8C1C-935BA1BA7CC3}"/>
                    </a:ext>
                  </a:extLst>
                </p:cNvPr>
                <p:cNvGrpSpPr/>
                <p:nvPr/>
              </p:nvGrpSpPr>
              <p:grpSpPr>
                <a:xfrm>
                  <a:off x="10148959" y="3356286"/>
                  <a:ext cx="1126366" cy="186921"/>
                  <a:chOff x="8546782" y="2967839"/>
                  <a:chExt cx="482134" cy="80010"/>
                </a:xfrm>
              </p:grpSpPr>
              <p:sp>
                <p:nvSpPr>
                  <p:cNvPr id="34" name="Freeform: Shape 33">
                    <a:extLst>
                      <a:ext uri="{FF2B5EF4-FFF2-40B4-BE49-F238E27FC236}">
                        <a16:creationId xmlns:a16="http://schemas.microsoft.com/office/drawing/2014/main" id="{DB2693CF-CEFF-4ED0-B968-44D962C52B9B}"/>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 name="Freeform: Shape 34">
                    <a:extLst>
                      <a:ext uri="{FF2B5EF4-FFF2-40B4-BE49-F238E27FC236}">
                        <a16:creationId xmlns:a16="http://schemas.microsoft.com/office/drawing/2014/main" id="{B8B2B491-0F9D-4789-8CD3-46626FA6264A}"/>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6" name="Freeform: Shape 35">
                    <a:extLst>
                      <a:ext uri="{FF2B5EF4-FFF2-40B4-BE49-F238E27FC236}">
                        <a16:creationId xmlns:a16="http://schemas.microsoft.com/office/drawing/2014/main" id="{6C68C63A-2530-476C-A029-2026AEF27720}"/>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 name="Freeform: Shape 36">
                    <a:extLst>
                      <a:ext uri="{FF2B5EF4-FFF2-40B4-BE49-F238E27FC236}">
                        <a16:creationId xmlns:a16="http://schemas.microsoft.com/office/drawing/2014/main" id="{A71584B2-3886-4697-B571-84A600F5DEB7}"/>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grpSp>
          <p:nvGrpSpPr>
            <p:cNvPr id="24" name="Group 23">
              <a:extLst>
                <a:ext uri="{FF2B5EF4-FFF2-40B4-BE49-F238E27FC236}">
                  <a16:creationId xmlns:a16="http://schemas.microsoft.com/office/drawing/2014/main" id="{B714AFFA-6A48-4E65-8112-FBF586647211}"/>
                </a:ext>
              </a:extLst>
            </p:cNvPr>
            <p:cNvGrpSpPr/>
            <p:nvPr/>
          </p:nvGrpSpPr>
          <p:grpSpPr>
            <a:xfrm>
              <a:off x="6988823" y="3066676"/>
              <a:ext cx="1921516" cy="1172276"/>
              <a:chOff x="8966677" y="3528374"/>
              <a:chExt cx="2055684" cy="1254129"/>
            </a:xfrm>
          </p:grpSpPr>
          <p:sp>
            <p:nvSpPr>
              <p:cNvPr id="26" name="Rectangle 5">
                <a:extLst>
                  <a:ext uri="{FF2B5EF4-FFF2-40B4-BE49-F238E27FC236}">
                    <a16:creationId xmlns:a16="http://schemas.microsoft.com/office/drawing/2014/main" id="{A599FCFE-81D0-4489-9F7B-0BE49831DB54}"/>
                  </a:ext>
                </a:extLst>
              </p:cNvPr>
              <p:cNvSpPr>
                <a:spLocks noChangeArrowheads="1"/>
              </p:cNvSpPr>
              <p:nvPr/>
            </p:nvSpPr>
            <p:spPr bwMode="auto">
              <a:xfrm>
                <a:off x="9168427" y="3588352"/>
                <a:ext cx="1657632" cy="1063283"/>
              </a:xfrm>
              <a:prstGeom prst="rect">
                <a:avLst/>
              </a:prstGeom>
              <a:solidFill>
                <a:srgbClr val="0078D4"/>
              </a:solidFill>
              <a:ln w="9525">
                <a:noFill/>
                <a:miter lim="800000"/>
                <a:headEnd/>
                <a:tailEnd/>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27" name="Freeform 12">
                <a:extLst>
                  <a:ext uri="{FF2B5EF4-FFF2-40B4-BE49-F238E27FC236}">
                    <a16:creationId xmlns:a16="http://schemas.microsoft.com/office/drawing/2014/main" id="{784B28E1-407C-4199-9BE5-EE428655613F}"/>
                  </a:ext>
                </a:extLst>
              </p:cNvPr>
              <p:cNvSpPr>
                <a:spLocks noEditPoints="1"/>
              </p:cNvSpPr>
              <p:nvPr/>
            </p:nvSpPr>
            <p:spPr bwMode="auto">
              <a:xfrm>
                <a:off x="9124808" y="3528374"/>
                <a:ext cx="1750329" cy="1188695"/>
              </a:xfrm>
              <a:custGeom>
                <a:avLst/>
                <a:gdLst>
                  <a:gd name="T0" fmla="*/ 521 w 542"/>
                  <a:gd name="T1" fmla="*/ 0 h 368"/>
                  <a:gd name="T2" fmla="*/ 21 w 542"/>
                  <a:gd name="T3" fmla="*/ 0 h 368"/>
                  <a:gd name="T4" fmla="*/ 0 w 542"/>
                  <a:gd name="T5" fmla="*/ 21 h 368"/>
                  <a:gd name="T6" fmla="*/ 0 w 542"/>
                  <a:gd name="T7" fmla="*/ 368 h 368"/>
                  <a:gd name="T8" fmla="*/ 542 w 542"/>
                  <a:gd name="T9" fmla="*/ 368 h 368"/>
                  <a:gd name="T10" fmla="*/ 542 w 542"/>
                  <a:gd name="T11" fmla="*/ 21 h 368"/>
                  <a:gd name="T12" fmla="*/ 521 w 542"/>
                  <a:gd name="T13" fmla="*/ 0 h 368"/>
                  <a:gd name="T14" fmla="*/ 521 w 542"/>
                  <a:gd name="T15" fmla="*/ 339 h 368"/>
                  <a:gd name="T16" fmla="*/ 21 w 542"/>
                  <a:gd name="T17" fmla="*/ 339 h 368"/>
                  <a:gd name="T18" fmla="*/ 21 w 542"/>
                  <a:gd name="T19" fmla="*/ 27 h 368"/>
                  <a:gd name="T20" fmla="*/ 520 w 542"/>
                  <a:gd name="T21" fmla="*/ 27 h 368"/>
                  <a:gd name="T22" fmla="*/ 520 w 542"/>
                  <a:gd name="T23" fmla="*/ 339 h 368"/>
                  <a:gd name="T24" fmla="*/ 521 w 542"/>
                  <a:gd name="T25" fmla="*/ 339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2" h="368">
                    <a:moveTo>
                      <a:pt x="521" y="0"/>
                    </a:moveTo>
                    <a:cubicBezTo>
                      <a:pt x="21" y="0"/>
                      <a:pt x="21" y="0"/>
                      <a:pt x="21" y="0"/>
                    </a:cubicBezTo>
                    <a:cubicBezTo>
                      <a:pt x="10" y="0"/>
                      <a:pt x="0" y="10"/>
                      <a:pt x="0" y="21"/>
                    </a:cubicBezTo>
                    <a:cubicBezTo>
                      <a:pt x="0" y="368"/>
                      <a:pt x="0" y="368"/>
                      <a:pt x="0" y="368"/>
                    </a:cubicBezTo>
                    <a:cubicBezTo>
                      <a:pt x="542" y="368"/>
                      <a:pt x="542" y="368"/>
                      <a:pt x="542" y="368"/>
                    </a:cubicBezTo>
                    <a:cubicBezTo>
                      <a:pt x="542" y="21"/>
                      <a:pt x="542" y="21"/>
                      <a:pt x="542" y="21"/>
                    </a:cubicBezTo>
                    <a:cubicBezTo>
                      <a:pt x="542" y="10"/>
                      <a:pt x="533" y="0"/>
                      <a:pt x="521" y="0"/>
                    </a:cubicBezTo>
                    <a:close/>
                    <a:moveTo>
                      <a:pt x="521" y="339"/>
                    </a:moveTo>
                    <a:cubicBezTo>
                      <a:pt x="21" y="339"/>
                      <a:pt x="21" y="339"/>
                      <a:pt x="21" y="339"/>
                    </a:cubicBezTo>
                    <a:cubicBezTo>
                      <a:pt x="21" y="27"/>
                      <a:pt x="21" y="27"/>
                      <a:pt x="21" y="27"/>
                    </a:cubicBezTo>
                    <a:cubicBezTo>
                      <a:pt x="520" y="27"/>
                      <a:pt x="520" y="27"/>
                      <a:pt x="520" y="27"/>
                    </a:cubicBezTo>
                    <a:cubicBezTo>
                      <a:pt x="520" y="339"/>
                      <a:pt x="520" y="339"/>
                      <a:pt x="520" y="339"/>
                    </a:cubicBezTo>
                    <a:lnTo>
                      <a:pt x="521" y="339"/>
                    </a:ln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8" name="Freeform 15">
                <a:extLst>
                  <a:ext uri="{FF2B5EF4-FFF2-40B4-BE49-F238E27FC236}">
                    <a16:creationId xmlns:a16="http://schemas.microsoft.com/office/drawing/2014/main" id="{F32AEDF7-C9C3-4252-BE0E-313CAA5F8125}"/>
                  </a:ext>
                </a:extLst>
              </p:cNvPr>
              <p:cNvSpPr>
                <a:spLocks/>
              </p:cNvSpPr>
              <p:nvPr/>
            </p:nvSpPr>
            <p:spPr bwMode="auto">
              <a:xfrm>
                <a:off x="8966677" y="4738880"/>
                <a:ext cx="2055684" cy="43623"/>
              </a:xfrm>
              <a:custGeom>
                <a:avLst/>
                <a:gdLst>
                  <a:gd name="T0" fmla="*/ 633 w 637"/>
                  <a:gd name="T1" fmla="*/ 0 h 13"/>
                  <a:gd name="T2" fmla="*/ 593 w 637"/>
                  <a:gd name="T3" fmla="*/ 0 h 13"/>
                  <a:gd name="T4" fmla="*/ 593 w 637"/>
                  <a:gd name="T5" fmla="*/ 4 h 13"/>
                  <a:gd name="T6" fmla="*/ 589 w 637"/>
                  <a:gd name="T7" fmla="*/ 4 h 13"/>
                  <a:gd name="T8" fmla="*/ 47 w 637"/>
                  <a:gd name="T9" fmla="*/ 4 h 13"/>
                  <a:gd name="T10" fmla="*/ 43 w 637"/>
                  <a:gd name="T11" fmla="*/ 4 h 13"/>
                  <a:gd name="T12" fmla="*/ 43 w 637"/>
                  <a:gd name="T13" fmla="*/ 0 h 13"/>
                  <a:gd name="T14" fmla="*/ 4 w 637"/>
                  <a:gd name="T15" fmla="*/ 0 h 13"/>
                  <a:gd name="T16" fmla="*/ 2 w 637"/>
                  <a:gd name="T17" fmla="*/ 6 h 13"/>
                  <a:gd name="T18" fmla="*/ 9 w 637"/>
                  <a:gd name="T19" fmla="*/ 10 h 13"/>
                  <a:gd name="T20" fmla="*/ 19 w 637"/>
                  <a:gd name="T21" fmla="*/ 13 h 13"/>
                  <a:gd name="T22" fmla="*/ 617 w 637"/>
                  <a:gd name="T23" fmla="*/ 13 h 13"/>
                  <a:gd name="T24" fmla="*/ 627 w 637"/>
                  <a:gd name="T25" fmla="*/ 10 h 13"/>
                  <a:gd name="T26" fmla="*/ 634 w 637"/>
                  <a:gd name="T27" fmla="*/ 6 h 13"/>
                  <a:gd name="T28" fmla="*/ 633 w 637"/>
                  <a:gd name="T2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7" h="13">
                    <a:moveTo>
                      <a:pt x="633" y="0"/>
                    </a:moveTo>
                    <a:cubicBezTo>
                      <a:pt x="593" y="0"/>
                      <a:pt x="593" y="0"/>
                      <a:pt x="593" y="0"/>
                    </a:cubicBezTo>
                    <a:cubicBezTo>
                      <a:pt x="593" y="4"/>
                      <a:pt x="593" y="4"/>
                      <a:pt x="593" y="4"/>
                    </a:cubicBezTo>
                    <a:cubicBezTo>
                      <a:pt x="589" y="4"/>
                      <a:pt x="589" y="4"/>
                      <a:pt x="589" y="4"/>
                    </a:cubicBezTo>
                    <a:cubicBezTo>
                      <a:pt x="47" y="4"/>
                      <a:pt x="47" y="4"/>
                      <a:pt x="47" y="4"/>
                    </a:cubicBezTo>
                    <a:cubicBezTo>
                      <a:pt x="43" y="4"/>
                      <a:pt x="43" y="4"/>
                      <a:pt x="43" y="4"/>
                    </a:cubicBezTo>
                    <a:cubicBezTo>
                      <a:pt x="43" y="0"/>
                      <a:pt x="43" y="0"/>
                      <a:pt x="43" y="0"/>
                    </a:cubicBezTo>
                    <a:cubicBezTo>
                      <a:pt x="4" y="0"/>
                      <a:pt x="4" y="0"/>
                      <a:pt x="4" y="0"/>
                    </a:cubicBezTo>
                    <a:cubicBezTo>
                      <a:pt x="1" y="0"/>
                      <a:pt x="0" y="4"/>
                      <a:pt x="2" y="6"/>
                    </a:cubicBezTo>
                    <a:cubicBezTo>
                      <a:pt x="9" y="10"/>
                      <a:pt x="9" y="10"/>
                      <a:pt x="9" y="10"/>
                    </a:cubicBezTo>
                    <a:cubicBezTo>
                      <a:pt x="12" y="12"/>
                      <a:pt x="15" y="13"/>
                      <a:pt x="19" y="13"/>
                    </a:cubicBezTo>
                    <a:cubicBezTo>
                      <a:pt x="617" y="13"/>
                      <a:pt x="617" y="13"/>
                      <a:pt x="617" y="13"/>
                    </a:cubicBezTo>
                    <a:cubicBezTo>
                      <a:pt x="621" y="13"/>
                      <a:pt x="624" y="12"/>
                      <a:pt x="627" y="10"/>
                    </a:cubicBezTo>
                    <a:cubicBezTo>
                      <a:pt x="634" y="6"/>
                      <a:pt x="634" y="6"/>
                      <a:pt x="634" y="6"/>
                    </a:cubicBezTo>
                    <a:cubicBezTo>
                      <a:pt x="637" y="4"/>
                      <a:pt x="635" y="0"/>
                      <a:pt x="633" y="0"/>
                    </a:cubicBezTo>
                    <a:close/>
                  </a:path>
                </a:pathLst>
              </a:custGeom>
              <a:solidFill>
                <a:srgbClr val="4FE4FF"/>
              </a:solidFill>
              <a:ln w="9525">
                <a:solidFill>
                  <a:srgbClr val="4FE4FF"/>
                </a:solidFill>
                <a:round/>
                <a:headEnd/>
                <a:tailEnd/>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9" name="Freeform: Shape 28">
                <a:extLst>
                  <a:ext uri="{FF2B5EF4-FFF2-40B4-BE49-F238E27FC236}">
                    <a16:creationId xmlns:a16="http://schemas.microsoft.com/office/drawing/2014/main" id="{24602C37-1B69-4E2D-99FF-18B048B37F72}"/>
                  </a:ext>
                </a:extLst>
              </p:cNvPr>
              <p:cNvSpPr/>
              <p:nvPr/>
            </p:nvSpPr>
            <p:spPr>
              <a:xfrm>
                <a:off x="9416676" y="3705886"/>
                <a:ext cx="1251407" cy="790360"/>
              </a:xfrm>
              <a:custGeom>
                <a:avLst/>
                <a:gdLst>
                  <a:gd name="connsiteX0" fmla="*/ 92324 w 340814"/>
                  <a:gd name="connsiteY0" fmla="*/ 116497 h 215251"/>
                  <a:gd name="connsiteX1" fmla="*/ 131707 w 340814"/>
                  <a:gd name="connsiteY1" fmla="*/ 152824 h 215251"/>
                  <a:gd name="connsiteX2" fmla="*/ 193272 w 340814"/>
                  <a:gd name="connsiteY2" fmla="*/ 91173 h 215251"/>
                  <a:gd name="connsiteX3" fmla="*/ 228506 w 340814"/>
                  <a:gd name="connsiteY3" fmla="*/ 123958 h 215251"/>
                  <a:gd name="connsiteX4" fmla="*/ 342130 w 340814"/>
                  <a:gd name="connsiteY4" fmla="*/ 1560 h 215251"/>
                  <a:gd name="connsiteX5" fmla="*/ 342130 w 340814"/>
                  <a:gd name="connsiteY5" fmla="*/ 214927 h 215251"/>
                  <a:gd name="connsiteX6" fmla="*/ 1560 w 340814"/>
                  <a:gd name="connsiteY6" fmla="*/ 214927 h 215251"/>
                  <a:gd name="connsiteX7" fmla="*/ 92324 w 340814"/>
                  <a:gd name="connsiteY7" fmla="*/ 116497 h 215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814" h="215251">
                    <a:moveTo>
                      <a:pt x="92324" y="116497"/>
                    </a:moveTo>
                    <a:lnTo>
                      <a:pt x="131707" y="152824"/>
                    </a:lnTo>
                    <a:lnTo>
                      <a:pt x="193272" y="91173"/>
                    </a:lnTo>
                    <a:lnTo>
                      <a:pt x="228506" y="123958"/>
                    </a:lnTo>
                    <a:lnTo>
                      <a:pt x="342130" y="1560"/>
                    </a:lnTo>
                    <a:lnTo>
                      <a:pt x="342130" y="214927"/>
                    </a:lnTo>
                    <a:lnTo>
                      <a:pt x="1560" y="214927"/>
                    </a:lnTo>
                    <a:lnTo>
                      <a:pt x="92324" y="116497"/>
                    </a:lnTo>
                    <a:close/>
                  </a:path>
                </a:pathLst>
              </a:custGeom>
              <a:solidFill>
                <a:srgbClr val="50E6FF"/>
              </a:solidFill>
              <a:ln w="4419"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grpSp>
        <p:cxnSp>
          <p:nvCxnSpPr>
            <p:cNvPr id="25" name="Connector: Elbow 24">
              <a:extLst>
                <a:ext uri="{FF2B5EF4-FFF2-40B4-BE49-F238E27FC236}">
                  <a16:creationId xmlns:a16="http://schemas.microsoft.com/office/drawing/2014/main" id="{8EE8B595-91A0-47BD-9FB2-AC5FF3A25AC5}"/>
                </a:ext>
                <a:ext uri="{C183D7F6-B498-43B3-948B-1728B52AA6E4}">
                  <adec:decorative xmlns:adec="http://schemas.microsoft.com/office/drawing/2017/decorative" val="1"/>
                </a:ext>
              </a:extLst>
            </p:cNvPr>
            <p:cNvCxnSpPr>
              <a:cxnSpLocks/>
              <a:stCxn id="21" idx="3"/>
              <a:endCxn id="20" idx="2"/>
            </p:cNvCxnSpPr>
            <p:nvPr/>
          </p:nvCxnSpPr>
          <p:spPr>
            <a:xfrm flipV="1">
              <a:off x="8873854" y="2858804"/>
              <a:ext cx="316690" cy="794011"/>
            </a:xfrm>
            <a:prstGeom prst="bentConnector2">
              <a:avLst/>
            </a:prstGeom>
            <a:ln w="9525">
              <a:solidFill>
                <a:schemeClr val="tx1"/>
              </a:solidFill>
              <a:headEnd type="none" w="lg" len="med"/>
              <a:tailEnd type="none" w="sm" len="sm"/>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55869213"/>
      </p:ext>
    </p:extLst>
  </p:cSld>
  <p:clrMapOvr>
    <a:masterClrMapping/>
  </p:clrMapOvr>
  <mc:AlternateContent xmlns:mc="http://schemas.openxmlformats.org/markup-compatibility/2006" xmlns:p14="http://schemas.microsoft.com/office/powerpoint/2010/main">
    <mc:Choice Requires="p14">
      <p:transition spd="med" p14:dur="700" advTm="41261">
        <p:fade/>
      </p:transition>
    </mc:Choice>
    <mc:Fallback xmlns="">
      <p:transition spd="med" advTm="412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42" presetClass="path" presetSubtype="0" decel="100000" fill="hold" grpId="1" nodeType="withEffect">
                                  <p:stCondLst>
                                    <p:cond delay="0"/>
                                  </p:stCondLst>
                                  <p:childTnLst>
                                    <p:animMotion origin="layout" path="M 0 0.03888 L 0 4.44444E-6 " pathEditMode="relative" rAng="0" ptsTypes="AA">
                                      <p:cBhvr>
                                        <p:cTn id="9" dur="500" fill="hold"/>
                                        <p:tgtEl>
                                          <p:spTgt spid="15"/>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Lst>
  </p:timing>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610"/>
        <p:cNvGrpSpPr/>
        <p:nvPr/>
      </p:nvGrpSpPr>
      <p:grpSpPr>
        <a:xfrm>
          <a:off x="0" y="0"/>
          <a:ext cx="0" cy="0"/>
          <a:chOff x="0" y="0"/>
          <a:chExt cx="0" cy="0"/>
        </a:xfrm>
      </p:grpSpPr>
      <p:sp>
        <p:nvSpPr>
          <p:cNvPr id="613" name="Google Shape;613;p66"/>
          <p:cNvSpPr txBox="1">
            <a:spLocks noGrp="1"/>
          </p:cNvSpPr>
          <p:nvPr>
            <p:ph type="title"/>
          </p:nvPr>
        </p:nvSpPr>
        <p:spPr>
          <a:xfrm>
            <a:off x="304799" y="286357"/>
            <a:ext cx="10515600" cy="485400"/>
          </a:xfrm>
          <a:prstGeom prst="rect">
            <a:avLst/>
          </a:prstGeom>
          <a:noFill/>
          <a:ln>
            <a:noFill/>
          </a:ln>
        </p:spPr>
        <p:txBody>
          <a:bodyPr spcFirstLastPara="1" wrap="square" lIns="91425" tIns="45700" rIns="91425" bIns="45700" anchor="ctr" anchorCtr="0">
            <a:noAutofit/>
          </a:bodyPr>
          <a:lstStyle/>
          <a:p>
            <a:pPr>
              <a:spcBef>
                <a:spcPts val="0"/>
              </a:spcBef>
              <a:buClr>
                <a:schemeClr val="accent2"/>
              </a:buClr>
              <a:buSzPts val="2800"/>
            </a:pPr>
            <a:r>
              <a:rPr lang="en-US" sz="3200" dirty="0">
                <a:solidFill>
                  <a:srgbClr val="3E5B71"/>
                </a:solidFill>
                <a:latin typeface="Franklin Gothic"/>
              </a:rPr>
              <a:t>Validation</a:t>
            </a:r>
          </a:p>
        </p:txBody>
      </p:sp>
      <p:sp>
        <p:nvSpPr>
          <p:cNvPr id="17" name="Content Placeholder 16">
            <a:extLst>
              <a:ext uri="{FF2B5EF4-FFF2-40B4-BE49-F238E27FC236}">
                <a16:creationId xmlns:a16="http://schemas.microsoft.com/office/drawing/2014/main" id="{AB12A14D-38A0-4394-94AA-921C0BF66AC8}"/>
              </a:ext>
            </a:extLst>
          </p:cNvPr>
          <p:cNvSpPr>
            <a:spLocks noGrp="1"/>
          </p:cNvSpPr>
          <p:nvPr>
            <p:ph idx="1"/>
          </p:nvPr>
        </p:nvSpPr>
        <p:spPr>
          <a:xfrm>
            <a:off x="697890" y="1120815"/>
            <a:ext cx="10638817" cy="2849759"/>
          </a:xfrm>
        </p:spPr>
        <p:txBody>
          <a:bodyPr vert="horz" lIns="91440" tIns="45720" rIns="91440" bIns="45720" rtlCol="0" anchor="t">
            <a:normAutofit/>
          </a:bodyPr>
          <a:lstStyle/>
          <a:p>
            <a:pPr marL="0" indent="0">
              <a:buNone/>
            </a:pPr>
            <a:r>
              <a:rPr lang="en-US" sz="2000" u="sng" dirty="0"/>
              <a:t>A. PCAP Recording</a:t>
            </a:r>
          </a:p>
          <a:p>
            <a:pPr marL="0" indent="0">
              <a:buNone/>
            </a:pPr>
            <a:endParaRPr lang="en-US" sz="800" u="sng" dirty="0"/>
          </a:p>
          <a:p>
            <a:r>
              <a:rPr lang="en-US" sz="2000" dirty="0"/>
              <a:t>Sample of recorded traffic (PCAP file) would allow:</a:t>
            </a:r>
          </a:p>
          <a:p>
            <a:pPr lvl="1">
              <a:lnSpc>
                <a:spcPct val="150000"/>
              </a:lnSpc>
            </a:pPr>
            <a:r>
              <a:rPr lang="en-US" sz="2000" dirty="0"/>
              <a:t>Validation of switch configuration</a:t>
            </a:r>
          </a:p>
          <a:p>
            <a:pPr lvl="1">
              <a:lnSpc>
                <a:spcPct val="150000"/>
              </a:lnSpc>
            </a:pPr>
            <a:r>
              <a:rPr lang="en-US" sz="2000" dirty="0"/>
              <a:t>Expected traffic is monitored (OT traffic) </a:t>
            </a:r>
          </a:p>
          <a:p>
            <a:pPr lvl="1">
              <a:lnSpc>
                <a:spcPct val="150000"/>
              </a:lnSpc>
            </a:pPr>
            <a:r>
              <a:rPr lang="en-US" sz="2000" dirty="0"/>
              <a:t>Identify bandwidth and estimated number of devices</a:t>
            </a:r>
            <a:endParaRPr lang="en-US" sz="2000" dirty="0">
              <a:cs typeface="Calibri"/>
            </a:endParaRPr>
          </a:p>
          <a:p>
            <a:pPr marL="0" indent="0">
              <a:buNone/>
            </a:pPr>
            <a:endParaRPr lang="en-US" sz="2000" dirty="0"/>
          </a:p>
        </p:txBody>
      </p:sp>
      <p:grpSp>
        <p:nvGrpSpPr>
          <p:cNvPr id="10" name="Group 9">
            <a:extLst>
              <a:ext uri="{FF2B5EF4-FFF2-40B4-BE49-F238E27FC236}">
                <a16:creationId xmlns:a16="http://schemas.microsoft.com/office/drawing/2014/main" id="{B14055B3-2793-44D8-8E0F-2AEA1447B627}"/>
              </a:ext>
            </a:extLst>
          </p:cNvPr>
          <p:cNvGrpSpPr/>
          <p:nvPr/>
        </p:nvGrpSpPr>
        <p:grpSpPr>
          <a:xfrm>
            <a:off x="5920233" y="2764174"/>
            <a:ext cx="5573877" cy="2412800"/>
            <a:chOff x="2286000" y="3217371"/>
            <a:chExt cx="6259573" cy="2983403"/>
          </a:xfrm>
        </p:grpSpPr>
        <p:grpSp>
          <p:nvGrpSpPr>
            <p:cNvPr id="8" name="Group 7">
              <a:extLst>
                <a:ext uri="{FF2B5EF4-FFF2-40B4-BE49-F238E27FC236}">
                  <a16:creationId xmlns:a16="http://schemas.microsoft.com/office/drawing/2014/main" id="{44E5BE40-61DD-40E5-B29C-7414E76BC9BF}"/>
                </a:ext>
              </a:extLst>
            </p:cNvPr>
            <p:cNvGrpSpPr/>
            <p:nvPr/>
          </p:nvGrpSpPr>
          <p:grpSpPr>
            <a:xfrm>
              <a:off x="2286000" y="4338535"/>
              <a:ext cx="6259573" cy="1862239"/>
              <a:chOff x="2286000" y="4338535"/>
              <a:chExt cx="6259573" cy="1862239"/>
            </a:xfrm>
          </p:grpSpPr>
          <p:pic>
            <p:nvPicPr>
              <p:cNvPr id="3074" name="Picture 2" descr="Image result for laptop with wireshark">
                <a:extLst>
                  <a:ext uri="{FF2B5EF4-FFF2-40B4-BE49-F238E27FC236}">
                    <a16:creationId xmlns:a16="http://schemas.microsoft.com/office/drawing/2014/main" id="{2C73F858-1F6C-4C47-B9CB-32C21B550C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4338535"/>
                <a:ext cx="2559779" cy="1862239"/>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91A7C62D-740E-4770-AAA4-872D274E857E}"/>
                  </a:ext>
                </a:extLst>
              </p:cNvPr>
              <p:cNvGrpSpPr/>
              <p:nvPr/>
            </p:nvGrpSpPr>
            <p:grpSpPr>
              <a:xfrm>
                <a:off x="5517356" y="4846377"/>
                <a:ext cx="3028217" cy="908465"/>
                <a:chOff x="5517356" y="4846377"/>
                <a:chExt cx="3028217" cy="908465"/>
              </a:xfrm>
            </p:grpSpPr>
            <p:pic>
              <p:nvPicPr>
                <p:cNvPr id="7" name="Picture 2" descr="Related image">
                  <a:extLst>
                    <a:ext uri="{FF2B5EF4-FFF2-40B4-BE49-F238E27FC236}">
                      <a16:creationId xmlns:a16="http://schemas.microsoft.com/office/drawing/2014/main" id="{7919C2AD-0B73-4B14-80B7-5937BCECE8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7356" y="4846377"/>
                  <a:ext cx="3028217" cy="90846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4057CB4-76DC-47F8-A915-F934722400E8}"/>
                    </a:ext>
                  </a:extLst>
                </p:cNvPr>
                <p:cNvPicPr>
                  <a:picLocks noChangeAspect="1"/>
                </p:cNvPicPr>
                <p:nvPr/>
              </p:nvPicPr>
              <p:blipFill>
                <a:blip r:embed="rId5"/>
                <a:stretch>
                  <a:fillRect/>
                </a:stretch>
              </p:blipFill>
              <p:spPr>
                <a:xfrm>
                  <a:off x="6698381" y="5358052"/>
                  <a:ext cx="76200" cy="66675"/>
                </a:xfrm>
                <a:prstGeom prst="rect">
                  <a:avLst/>
                </a:prstGeom>
              </p:spPr>
            </p:pic>
          </p:grpSp>
        </p:grpSp>
        <p:sp>
          <p:nvSpPr>
            <p:cNvPr id="3" name="Arc 2">
              <a:extLst>
                <a:ext uri="{FF2B5EF4-FFF2-40B4-BE49-F238E27FC236}">
                  <a16:creationId xmlns:a16="http://schemas.microsoft.com/office/drawing/2014/main" id="{0F3C668B-81AD-4D97-9B1E-6E9CAF3148A5}"/>
                </a:ext>
              </a:extLst>
            </p:cNvPr>
            <p:cNvSpPr/>
            <p:nvPr/>
          </p:nvSpPr>
          <p:spPr>
            <a:xfrm rot="6545036">
              <a:off x="3327814" y="2366511"/>
              <a:ext cx="2728580" cy="4430299"/>
            </a:xfrm>
            <a:prstGeom prst="arc">
              <a:avLst>
                <a:gd name="adj1" fmla="val 16370371"/>
                <a:gd name="adj2" fmla="val 407959"/>
              </a:avLst>
            </a:prstGeom>
          </p:spPr>
          <p:style>
            <a:lnRef idx="3">
              <a:schemeClr val="accent2"/>
            </a:lnRef>
            <a:fillRef idx="0">
              <a:schemeClr val="accent2"/>
            </a:fillRef>
            <a:effectRef idx="2">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 name="TextBox 1">
            <a:extLst>
              <a:ext uri="{FF2B5EF4-FFF2-40B4-BE49-F238E27FC236}">
                <a16:creationId xmlns:a16="http://schemas.microsoft.com/office/drawing/2014/main" id="{88F69E65-CD86-4A9C-8630-6F3A38B2F6B6}"/>
              </a:ext>
            </a:extLst>
          </p:cNvPr>
          <p:cNvSpPr txBox="1"/>
          <p:nvPr/>
        </p:nvSpPr>
        <p:spPr>
          <a:xfrm>
            <a:off x="697890" y="5420333"/>
            <a:ext cx="10796220" cy="1109022"/>
          </a:xfrm>
          <a:prstGeom prst="rect">
            <a:avLst/>
          </a:prstGeom>
          <a:solidFill>
            <a:schemeClr val="accent1">
              <a:lumMod val="60000"/>
              <a:lumOff val="40000"/>
            </a:schemeClr>
          </a:solidFill>
        </p:spPr>
        <p:txBody>
          <a:bodyPr vert="horz" lIns="91440" tIns="45720" rIns="91440" bIns="45720" rtlCol="0" anchor="ctr">
            <a:normAutofit/>
          </a:bodyPr>
          <a:lstStyle>
            <a:defPPr>
              <a:defRPr lang="en-IL"/>
            </a:defPPr>
            <a:lvl1pPr indent="0">
              <a:lnSpc>
                <a:spcPct val="90000"/>
              </a:lnSpc>
              <a:spcBef>
                <a:spcPts val="400"/>
              </a:spcBef>
              <a:spcAft>
                <a:spcPts val="400"/>
              </a:spcAft>
              <a:buClr>
                <a:schemeClr val="accent4"/>
              </a:buClr>
              <a:buFont typeface="Arial" panose="020B0604020202020204" pitchFamily="34" charset="0"/>
              <a:buNone/>
              <a:defRPr sz="2200">
                <a:solidFill>
                  <a:schemeClr val="bg2"/>
                </a:solidFill>
              </a:defRPr>
            </a:lvl1pPr>
            <a:lvl2pPr marL="685800" indent="-228600">
              <a:lnSpc>
                <a:spcPct val="90000"/>
              </a:lnSpc>
              <a:spcBef>
                <a:spcPts val="200"/>
              </a:spcBef>
              <a:spcAft>
                <a:spcPts val="200"/>
              </a:spcAft>
              <a:buClr>
                <a:schemeClr val="accent4"/>
              </a:buClr>
              <a:buFont typeface="Arial" panose="020B0604020202020204" pitchFamily="34" charset="0"/>
              <a:buChar char="•"/>
              <a:defRPr sz="2000"/>
            </a:lvl2pPr>
            <a:lvl3pPr marL="1143000" indent="-228600">
              <a:lnSpc>
                <a:spcPct val="90000"/>
              </a:lnSpc>
              <a:spcBef>
                <a:spcPts val="200"/>
              </a:spcBef>
              <a:spcAft>
                <a:spcPts val="200"/>
              </a:spcAft>
              <a:buClr>
                <a:schemeClr val="accent4"/>
              </a:buClr>
              <a:buFont typeface="Arial" panose="020B0604020202020204" pitchFamily="34" charset="0"/>
              <a:buChar char="•"/>
            </a:lvl3pPr>
            <a:lvl4pPr marL="1600200" indent="-228600">
              <a:lnSpc>
                <a:spcPct val="90000"/>
              </a:lnSpc>
              <a:spcBef>
                <a:spcPts val="200"/>
              </a:spcBef>
              <a:spcAft>
                <a:spcPts val="200"/>
              </a:spcAft>
              <a:buClr>
                <a:schemeClr val="accent4"/>
              </a:buClr>
              <a:buFont typeface="Arial" panose="020B0604020202020204" pitchFamily="34" charset="0"/>
              <a:buChar char="•"/>
              <a:defRPr sz="1600"/>
            </a:lvl4pPr>
            <a:lvl5pPr marL="2057400" indent="-228600">
              <a:lnSpc>
                <a:spcPct val="90000"/>
              </a:lnSpc>
              <a:spcBef>
                <a:spcPts val="200"/>
              </a:spcBef>
              <a:spcAft>
                <a:spcPts val="200"/>
              </a:spcAft>
              <a:buClr>
                <a:schemeClr val="accent4"/>
              </a:buClr>
              <a:buFont typeface="Arial" panose="020B0604020202020204" pitchFamily="34" charset="0"/>
              <a:buChar char="•"/>
              <a:defRPr sz="14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marR="0" lvl="0" indent="0" algn="l" defTabSz="914400" rtl="0" eaLnBrk="1" fontAlgn="auto" latinLnBrk="0" hangingPunct="1">
              <a:lnSpc>
                <a:spcPct val="90000"/>
              </a:lnSpc>
              <a:spcBef>
                <a:spcPts val="400"/>
              </a:spcBef>
              <a:spcAft>
                <a:spcPts val="400"/>
              </a:spcAft>
              <a:buClr>
                <a:srgbClr val="FFC000"/>
              </a:buClr>
              <a:buSzTx/>
              <a:buFont typeface="Arial" panose="020B0604020202020204" pitchFamily="34" charset="0"/>
              <a:buNone/>
              <a:tabLst/>
              <a:defRPr/>
            </a:pPr>
            <a:r>
              <a:rPr kumimoji="0" lang="en-US" sz="2200" b="0" i="0" u="none" strike="noStrike" kern="1200" cap="none" spc="0" normalizeH="0" baseline="0" noProof="0" dirty="0">
                <a:ln>
                  <a:noFill/>
                </a:ln>
                <a:solidFill>
                  <a:srgbClr val="E7E6E6"/>
                </a:solidFill>
                <a:effectLst/>
                <a:uLnTx/>
                <a:uFillTx/>
                <a:latin typeface="Calibri" panose="020F0502020204030204"/>
                <a:ea typeface="+mn-ea"/>
                <a:cs typeface="+mn-cs"/>
              </a:rPr>
              <a:t>Recording a sample PCAP file (few minutes) can be done by connecting customer’s laptop with Wireshark application to configured SPAN port</a:t>
            </a:r>
          </a:p>
        </p:txBody>
      </p:sp>
    </p:spTree>
    <p:extLst>
      <p:ext uri="{BB962C8B-B14F-4D97-AF65-F5344CB8AC3E}">
        <p14:creationId xmlns:p14="http://schemas.microsoft.com/office/powerpoint/2010/main" val="857479440"/>
      </p:ext>
    </p:extLst>
  </p:cSld>
  <p:clrMapOvr>
    <a:masterClrMapping/>
  </p:clrMapOvr>
  <mc:AlternateContent xmlns:mc="http://schemas.openxmlformats.org/markup-compatibility/2006" xmlns:p14="http://schemas.microsoft.com/office/powerpoint/2010/main">
    <mc:Choice Requires="p14">
      <p:transition spd="slow" p14:dur="2000" advTm="41261"/>
    </mc:Choice>
    <mc:Fallback xmlns="">
      <p:transition spd="slow" advTm="41261"/>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3" name="Google Shape;613;p66"/>
          <p:cNvSpPr txBox="1">
            <a:spLocks noGrp="1"/>
          </p:cNvSpPr>
          <p:nvPr>
            <p:ph type="title"/>
          </p:nvPr>
        </p:nvSpPr>
        <p:spPr>
          <a:xfrm>
            <a:off x="588263" y="457200"/>
            <a:ext cx="11018520" cy="553998"/>
          </a:xfrm>
        </p:spPr>
        <p:txBody>
          <a:bodyPr vert="horz" wrap="square" lIns="0" tIns="0" rIns="0" bIns="0" rtlCol="0" anchor="t">
            <a:spAutoFit/>
          </a:bodyPr>
          <a:lstStyle/>
          <a:p>
            <a:r>
              <a:rPr lang="en-US" dirty="0"/>
              <a:t>Validation – PCAP Analysis</a:t>
            </a:r>
          </a:p>
        </p:txBody>
      </p:sp>
      <p:pic>
        <p:nvPicPr>
          <p:cNvPr id="14" name="Picture 13">
            <a:extLst>
              <a:ext uri="{FF2B5EF4-FFF2-40B4-BE49-F238E27FC236}">
                <a16:creationId xmlns:a16="http://schemas.microsoft.com/office/drawing/2014/main" id="{BA23B9AA-E503-40FD-958E-1AA5B21AC2AE}"/>
              </a:ext>
              <a:ext uri="{C183D7F6-B498-43B3-948B-1728B52AA6E4}">
                <adec:decorative xmlns:adec="http://schemas.microsoft.com/office/drawing/2017/decorative" val="1"/>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7260903" y="1422129"/>
            <a:ext cx="4637410" cy="3504191"/>
          </a:xfrm>
          <a:prstGeom prst="rect">
            <a:avLst/>
          </a:prstGeom>
          <a:ln>
            <a:noFill/>
          </a:ln>
          <a:effectLst>
            <a:outerShdw blurRad="190500" dist="50800" dir="2700000" algn="ctr" rotWithShape="0">
              <a:prstClr val="black">
                <a:alpha val="30000"/>
              </a:prstClr>
            </a:outerShdw>
          </a:effectLst>
        </p:spPr>
      </p:pic>
      <p:pic>
        <p:nvPicPr>
          <p:cNvPr id="10" name="Picture 9">
            <a:extLst>
              <a:ext uri="{FF2B5EF4-FFF2-40B4-BE49-F238E27FC236}">
                <a16:creationId xmlns:a16="http://schemas.microsoft.com/office/drawing/2014/main" id="{4122B4CC-A361-4CB6-A6FF-5F65136A7692}"/>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6242050" y="3082033"/>
            <a:ext cx="3961149" cy="2965604"/>
          </a:xfrm>
          <a:prstGeom prst="rect">
            <a:avLst/>
          </a:prstGeom>
          <a:effectLst>
            <a:outerShdw blurRad="190500" dist="50800" dir="2700000" algn="ctr" rotWithShape="0">
              <a:prstClr val="black">
                <a:alpha val="30000"/>
              </a:prstClr>
            </a:outerShdw>
          </a:effectLst>
        </p:spPr>
      </p:pic>
      <p:sp>
        <p:nvSpPr>
          <p:cNvPr id="8" name="Text Placeholder 21">
            <a:extLst>
              <a:ext uri="{FF2B5EF4-FFF2-40B4-BE49-F238E27FC236}">
                <a16:creationId xmlns:a16="http://schemas.microsoft.com/office/drawing/2014/main" id="{7190B47A-FE81-4B73-9052-42EFD3C1183E}"/>
              </a:ext>
            </a:extLst>
          </p:cNvPr>
          <p:cNvSpPr txBox="1">
            <a:spLocks/>
          </p:cNvSpPr>
          <p:nvPr/>
        </p:nvSpPr>
        <p:spPr>
          <a:xfrm>
            <a:off x="591082" y="1449364"/>
            <a:ext cx="5938672" cy="2080570"/>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Verify </a:t>
            </a:r>
            <a:r>
              <a:rPr lang="en-US" sz="1800" dirty="0">
                <a:solidFill>
                  <a:schemeClr val="accent1"/>
                </a:solidFill>
                <a:latin typeface="+mj-lt"/>
                <a:cs typeface="Segoe UI"/>
              </a:rPr>
              <a:t>Unicast</a:t>
            </a:r>
            <a:r>
              <a:rPr lang="en-US" sz="1800" dirty="0">
                <a:solidFill>
                  <a:schemeClr val="tx1"/>
                </a:solidFill>
                <a:latin typeface="+mj-lt"/>
                <a:cs typeface="Segoe UI"/>
              </a:rPr>
              <a:t> </a:t>
            </a:r>
            <a:r>
              <a:rPr lang="en-US" sz="1800" dirty="0">
                <a:solidFill>
                  <a:schemeClr val="tx1"/>
                </a:solidFill>
                <a:cs typeface="Segoe UI"/>
              </a:rPr>
              <a:t>communication between static IPs</a:t>
            </a:r>
          </a:p>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Via </a:t>
            </a:r>
            <a:r>
              <a:rPr lang="en-US" sz="1800" dirty="0">
                <a:solidFill>
                  <a:schemeClr val="accent1"/>
                </a:solidFill>
                <a:latin typeface="+mj-lt"/>
                <a:cs typeface="Segoe UI"/>
              </a:rPr>
              <a:t>Statistics -&gt; Protocol Hierarchy</a:t>
            </a:r>
            <a:br>
              <a:rPr lang="en-US" sz="1800" dirty="0">
                <a:solidFill>
                  <a:schemeClr val="tx1"/>
                </a:solidFill>
                <a:latin typeface="+mj-lt"/>
                <a:cs typeface="Segoe UI"/>
              </a:rPr>
            </a:br>
            <a:r>
              <a:rPr lang="en-US" sz="1800" dirty="0">
                <a:solidFill>
                  <a:schemeClr val="tx1"/>
                </a:solidFill>
                <a:cs typeface="Segoe UI"/>
              </a:rPr>
              <a:t>Verify that recorded traffic contains industrial </a:t>
            </a:r>
            <a:br>
              <a:rPr lang="en-US" sz="1800" dirty="0">
                <a:solidFill>
                  <a:schemeClr val="tx1"/>
                </a:solidFill>
                <a:cs typeface="Segoe UI"/>
              </a:rPr>
            </a:br>
            <a:r>
              <a:rPr lang="en-US" sz="1800" dirty="0">
                <a:solidFill>
                  <a:schemeClr val="tx1"/>
                </a:solidFill>
                <a:cs typeface="Segoe UI"/>
              </a:rPr>
              <a:t>OT protocols</a:t>
            </a:r>
          </a:p>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Via </a:t>
            </a:r>
            <a:r>
              <a:rPr lang="en-US" sz="1800" dirty="0">
                <a:solidFill>
                  <a:schemeClr val="accent1"/>
                </a:solidFill>
                <a:latin typeface="+mj-lt"/>
                <a:cs typeface="Segoe UI"/>
              </a:rPr>
              <a:t>Statistics -&gt; Endpoints</a:t>
            </a:r>
            <a:br>
              <a:rPr lang="en-US" sz="1800" dirty="0">
                <a:solidFill>
                  <a:schemeClr val="accent1"/>
                </a:solidFill>
                <a:latin typeface="+mj-lt"/>
                <a:cs typeface="Segoe UI"/>
              </a:rPr>
            </a:br>
            <a:r>
              <a:rPr lang="en-US" sz="1800" dirty="0">
                <a:solidFill>
                  <a:schemeClr val="tx1"/>
                </a:solidFill>
                <a:cs typeface="Segoe UI"/>
              </a:rPr>
              <a:t>Get approximate number of devices</a:t>
            </a:r>
          </a:p>
        </p:txBody>
      </p:sp>
      <p:pic>
        <p:nvPicPr>
          <p:cNvPr id="13" name="Picture 12">
            <a:extLst>
              <a:ext uri="{FF2B5EF4-FFF2-40B4-BE49-F238E27FC236}">
                <a16:creationId xmlns:a16="http://schemas.microsoft.com/office/drawing/2014/main" id="{F3435BD0-C1C6-4117-BC6B-D73F7FD9C045}"/>
              </a:ext>
              <a:ext uri="{C183D7F6-B498-43B3-948B-1728B52AA6E4}">
                <adec:decorative xmlns:adec="http://schemas.microsoft.com/office/drawing/2017/decorative" val="1"/>
              </a:ext>
            </a:extLst>
          </p:cNvPr>
          <p:cNvPicPr/>
          <p:nvPr/>
        </p:nvPicPr>
        <p:blipFill>
          <a:blip r:embed="rId6">
            <a:extLst>
              <a:ext uri="{28A0092B-C50C-407E-A947-70E740481C1C}">
                <a14:useLocalDpi xmlns:a14="http://schemas.microsoft.com/office/drawing/2010/main" val="0"/>
              </a:ext>
            </a:extLst>
          </a:blip>
          <a:srcRect/>
          <a:stretch>
            <a:fillRect/>
          </a:stretch>
        </p:blipFill>
        <p:spPr bwMode="auto">
          <a:xfrm>
            <a:off x="1505801" y="4324266"/>
            <a:ext cx="5838825" cy="1849755"/>
          </a:xfrm>
          <a:prstGeom prst="rect">
            <a:avLst/>
          </a:prstGeom>
          <a:ln>
            <a:noFill/>
          </a:ln>
          <a:effectLst>
            <a:outerShdw blurRad="190500" dist="50800" dir="2700000" algn="ctr" rotWithShape="0">
              <a:prstClr val="black">
                <a:alpha val="30000"/>
              </a:prstClr>
            </a:outerShdw>
          </a:effectLst>
        </p:spPr>
      </p:pic>
    </p:spTree>
    <p:extLst>
      <p:ext uri="{BB962C8B-B14F-4D97-AF65-F5344CB8AC3E}">
        <p14:creationId xmlns:p14="http://schemas.microsoft.com/office/powerpoint/2010/main" val="305761729"/>
      </p:ext>
    </p:extLst>
  </p:cSld>
  <p:clrMapOvr>
    <a:masterClrMapping/>
  </p:clrMapOvr>
  <mc:AlternateContent xmlns:mc="http://schemas.openxmlformats.org/markup-compatibility/2006" xmlns:p14="http://schemas.microsoft.com/office/powerpoint/2010/main">
    <mc:Choice Requires="p14">
      <p:transition spd="med" p14:dur="700" advTm="83105">
        <p:fade/>
      </p:transition>
    </mc:Choice>
    <mc:Fallback xmlns="">
      <p:transition spd="med" advTm="831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42" presetClass="path" presetSubtype="0" decel="100000" fill="hold" nodeType="withEffect">
                                  <p:stCondLst>
                                    <p:cond delay="0"/>
                                  </p:stCondLst>
                                  <p:childTnLst>
                                    <p:animMotion origin="layout" path="M 0.01666 -0.00046 L 3.75E-6 1.85185E-6 " pathEditMode="relative" rAng="0" ptsTypes="AA">
                                      <p:cBhvr>
                                        <p:cTn id="9" dur="500" fill="hold"/>
                                        <p:tgtEl>
                                          <p:spTgt spid="14"/>
                                        </p:tgtEl>
                                        <p:attrNameLst>
                                          <p:attrName>ppt_x</p:attrName>
                                          <p:attrName>ppt_y</p:attrName>
                                        </p:attrNameLst>
                                      </p:cBhvr>
                                      <p:rCtr x="-83300" y="2300"/>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42" presetClass="path" presetSubtype="0" decel="100000" fill="hold" nodeType="withEffect">
                                  <p:stCondLst>
                                    <p:cond delay="0"/>
                                  </p:stCondLst>
                                  <p:childTnLst>
                                    <p:animMotion origin="layout" path="M 0.01666 -0.00046 L 3.75E-6 1.85185E-6 " pathEditMode="relative" rAng="0" ptsTypes="AA">
                                      <p:cBhvr>
                                        <p:cTn id="16" dur="500" fill="hold"/>
                                        <p:tgtEl>
                                          <p:spTgt spid="10"/>
                                        </p:tgtEl>
                                        <p:attrNameLst>
                                          <p:attrName>ppt_x</p:attrName>
                                          <p:attrName>ppt_y</p:attrName>
                                        </p:attrNameLst>
                                      </p:cBhvr>
                                      <p:rCtr x="-83300" y="2300"/>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42" presetClass="path" presetSubtype="0" decel="100000" fill="hold" nodeType="withEffect">
                                  <p:stCondLst>
                                    <p:cond delay="0"/>
                                  </p:stCondLst>
                                  <p:childTnLst>
                                    <p:animMotion origin="layout" path="M 0.01666 -0.00046 L 3.75E-6 1.85185E-6 " pathEditMode="relative" rAng="0" ptsTypes="AA">
                                      <p:cBhvr>
                                        <p:cTn id="23" dur="500" fill="hold"/>
                                        <p:tgtEl>
                                          <p:spTgt spid="13"/>
                                        </p:tgtEl>
                                        <p:attrNameLst>
                                          <p:attrName>ppt_x</p:attrName>
                                          <p:attrName>ppt_y</p:attrName>
                                        </p:attrNameLst>
                                      </p:cBhvr>
                                      <p:rCtr x="-833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610"/>
        <p:cNvGrpSpPr/>
        <p:nvPr/>
      </p:nvGrpSpPr>
      <p:grpSpPr>
        <a:xfrm>
          <a:off x="0" y="0"/>
          <a:ext cx="0" cy="0"/>
          <a:chOff x="0" y="0"/>
          <a:chExt cx="0" cy="0"/>
        </a:xfrm>
      </p:grpSpPr>
      <p:sp>
        <p:nvSpPr>
          <p:cNvPr id="16" name="Content Placeholder 16">
            <a:extLst>
              <a:ext uri="{FF2B5EF4-FFF2-40B4-BE49-F238E27FC236}">
                <a16:creationId xmlns:a16="http://schemas.microsoft.com/office/drawing/2014/main" id="{C31D8342-CA40-4295-8BF9-49CBB465D255}"/>
              </a:ext>
            </a:extLst>
          </p:cNvPr>
          <p:cNvSpPr txBox="1">
            <a:spLocks/>
          </p:cNvSpPr>
          <p:nvPr/>
        </p:nvSpPr>
        <p:spPr>
          <a:xfrm>
            <a:off x="500292" y="1134161"/>
            <a:ext cx="5130801" cy="500311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400"/>
              </a:spcBef>
              <a:spcAft>
                <a:spcPts val="400"/>
              </a:spcAft>
              <a:buClr>
                <a:schemeClr val="accent4"/>
              </a:buClr>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200"/>
              </a:spcBef>
              <a:spcAft>
                <a:spcPts val="200"/>
              </a:spcAft>
              <a:buClr>
                <a:schemeClr val="accent4"/>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200"/>
              </a:spcBef>
              <a:spcAft>
                <a:spcPts val="200"/>
              </a:spcAft>
              <a:buClr>
                <a:schemeClr val="accent4"/>
              </a:buClr>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200"/>
              </a:spcBef>
              <a:spcAft>
                <a:spcPts val="200"/>
              </a:spcAft>
              <a:buClr>
                <a:schemeClr val="accent4"/>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200"/>
              </a:spcBef>
              <a:spcAft>
                <a:spcPts val="200"/>
              </a:spcAft>
              <a:buClr>
                <a:schemeClr val="accent4"/>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400"/>
              </a:spcBef>
              <a:spcAft>
                <a:spcPts val="400"/>
              </a:spcAft>
              <a:buClr>
                <a:srgbClr val="FFC000"/>
              </a:buClr>
              <a:buSzTx/>
              <a:buFont typeface="Arial" panose="020B0604020202020204" pitchFamily="34" charset="0"/>
              <a:buNone/>
              <a:tabLst/>
              <a:defRPr/>
            </a:pPr>
            <a:r>
              <a:rPr kumimoji="0" lang="en-US" sz="2000" b="0" i="0" u="sng" strike="noStrike" kern="1200" cap="none" spc="0" normalizeH="0" baseline="0" noProof="0" dirty="0">
                <a:ln>
                  <a:noFill/>
                </a:ln>
                <a:solidFill>
                  <a:prstClr val="black"/>
                </a:solidFill>
                <a:effectLst/>
                <a:uLnTx/>
                <a:uFillTx/>
                <a:latin typeface="Calibri" panose="020F0502020204030204"/>
                <a:ea typeface="+mn-ea"/>
                <a:cs typeface="+mn-cs"/>
              </a:rPr>
              <a:t>B. PCAP Analysis</a:t>
            </a:r>
          </a:p>
          <a:p>
            <a:pPr marL="0" marR="0" lvl="0" indent="0" algn="l" defTabSz="914400" rtl="0" eaLnBrk="1" fontAlgn="auto" latinLnBrk="0" hangingPunct="1">
              <a:lnSpc>
                <a:spcPct val="90000"/>
              </a:lnSpc>
              <a:spcBef>
                <a:spcPts val="400"/>
              </a:spcBef>
              <a:spcAft>
                <a:spcPts val="400"/>
              </a:spcAft>
              <a:buClr>
                <a:srgbClr val="FFC000"/>
              </a:buClr>
              <a:buSzTx/>
              <a:buFont typeface="Arial" panose="020B0604020202020204" pitchFamily="34" charset="0"/>
              <a:buNone/>
              <a:tabLst/>
              <a:defRPr/>
            </a:pPr>
            <a:endParaRPr kumimoji="0" lang="en-US" sz="2000" b="0" i="0" u="sng"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07000"/>
              </a:lnSpc>
              <a:spcBef>
                <a:spcPts val="400"/>
              </a:spcBef>
              <a:spcAft>
                <a:spcPts val="800"/>
              </a:spcAft>
              <a:buClr>
                <a:srgbClr val="FFC000"/>
              </a:buClr>
              <a:buSzTx/>
              <a:buFont typeface="Arial" panose="020B0604020202020204" pitchFamily="34" charset="0"/>
              <a:buChar char="•"/>
              <a:tabLst>
                <a:tab pos="457200" algn="l"/>
              </a:tabLst>
              <a:defRPr/>
            </a:pPr>
            <a:r>
              <a:rPr kumimoji="0" lang="en-US" sz="2000" b="0" i="0" u="none" strike="noStrike" kern="1200" cap="none" spc="0" normalizeH="0" baseline="0" noProof="0" dirty="0">
                <a:ln>
                  <a:noFill/>
                </a:ln>
                <a:solidFill>
                  <a:prstClr val="black"/>
                </a:solidFill>
                <a:effectLst/>
                <a:uLnTx/>
                <a:uFillTx/>
                <a:latin typeface="Calibri"/>
                <a:ea typeface="Calibri" panose="020F0502020204030204" pitchFamily="34" charset="0"/>
                <a:cs typeface="Times New Roman"/>
              </a:rPr>
              <a:t>Verify </a:t>
            </a:r>
            <a:r>
              <a:rPr kumimoji="0" lang="en-US" sz="2000" b="1" i="0" u="none" strike="noStrike" kern="1200" cap="none" spc="0" normalizeH="0" baseline="0" noProof="0" dirty="0">
                <a:ln>
                  <a:noFill/>
                </a:ln>
                <a:solidFill>
                  <a:prstClr val="black"/>
                </a:solidFill>
                <a:effectLst/>
                <a:uLnTx/>
                <a:uFillTx/>
                <a:latin typeface="Calibri"/>
                <a:ea typeface="Calibri" panose="020F0502020204030204" pitchFamily="34" charset="0"/>
                <a:cs typeface="Times New Roman"/>
              </a:rPr>
              <a:t>Unicast</a:t>
            </a:r>
            <a:r>
              <a:rPr kumimoji="0" lang="en-US" sz="2000" b="0" i="0" u="none" strike="noStrike" kern="1200" cap="none" spc="0" normalizeH="0" baseline="0" noProof="0" dirty="0">
                <a:ln>
                  <a:noFill/>
                </a:ln>
                <a:solidFill>
                  <a:prstClr val="black"/>
                </a:solidFill>
                <a:effectLst/>
                <a:uLnTx/>
                <a:uFillTx/>
                <a:latin typeface="Calibri"/>
                <a:ea typeface="Calibri" panose="020F0502020204030204" pitchFamily="34" charset="0"/>
                <a:cs typeface="Times New Roman"/>
              </a:rPr>
              <a:t> communication between static IPs</a:t>
            </a:r>
            <a:endParaRPr kumimoji="0" lang="en-US"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107000"/>
              </a:lnSpc>
              <a:spcBef>
                <a:spcPts val="400"/>
              </a:spcBef>
              <a:spcAft>
                <a:spcPts val="800"/>
              </a:spcAft>
              <a:buClr>
                <a:srgbClr val="FFC000"/>
              </a:buClr>
              <a:buSzTx/>
              <a:buFont typeface="Arial" panose="020B0604020202020204" pitchFamily="34" charset="0"/>
              <a:buChar char="•"/>
              <a:tabLst>
                <a:tab pos="457200" algn="l"/>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107000"/>
              </a:lnSpc>
              <a:spcBef>
                <a:spcPts val="400"/>
              </a:spcBef>
              <a:spcAft>
                <a:spcPts val="800"/>
              </a:spcAft>
              <a:buClr>
                <a:srgbClr val="FFC000"/>
              </a:buClr>
              <a:buSzTx/>
              <a:buFont typeface="Arial" panose="020B0604020202020204" pitchFamily="34" charset="0"/>
              <a:buChar char="•"/>
              <a:tabLst>
                <a:tab pos="457200" algn="l"/>
              </a:tabLst>
              <a:defRPr/>
            </a:pPr>
            <a:r>
              <a:rPr kumimoji="0" lang="en-US"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Via </a:t>
            </a:r>
            <a:r>
              <a:rPr kumimoji="0" lang="en-US" sz="20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Statistics -&gt; Protocol Hierarchy</a:t>
            </a:r>
            <a:br>
              <a:rPr kumimoji="0" lang="en-US" sz="20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br>
            <a:r>
              <a:rPr kumimoji="0" lang="en-US" sz="20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Verify that recorded traffic contains industrial OT protocols</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400"/>
              </a:spcBef>
              <a:spcAft>
                <a:spcPts val="400"/>
              </a:spcAft>
              <a:buClr>
                <a:srgbClr val="FFC000"/>
              </a:buClr>
              <a:buSzTx/>
              <a:buFont typeface="Arial" panose="020B0604020202020204" pitchFamily="34" charset="0"/>
              <a:buChar char="•"/>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400"/>
              </a:spcBef>
              <a:spcAft>
                <a:spcPts val="400"/>
              </a:spcAft>
              <a:buClr>
                <a:srgbClr val="FFC000"/>
              </a:buClr>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Via </a:t>
            </a: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Statistics -&gt; Endpoints</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Get approximate number of devices</a:t>
            </a:r>
          </a:p>
        </p:txBody>
      </p:sp>
      <p:sp>
        <p:nvSpPr>
          <p:cNvPr id="613" name="Google Shape;613;p66"/>
          <p:cNvSpPr txBox="1">
            <a:spLocks noGrp="1"/>
          </p:cNvSpPr>
          <p:nvPr>
            <p:ph type="title"/>
          </p:nvPr>
        </p:nvSpPr>
        <p:spPr>
          <a:xfrm>
            <a:off x="330200" y="289643"/>
            <a:ext cx="10515600" cy="485400"/>
          </a:xfrm>
          <a:prstGeom prst="rect">
            <a:avLst/>
          </a:prstGeom>
          <a:noFill/>
          <a:ln>
            <a:noFill/>
          </a:ln>
        </p:spPr>
        <p:txBody>
          <a:bodyPr spcFirstLastPara="1" wrap="square" lIns="91425" tIns="45700" rIns="91425" bIns="45700" anchor="ctr" anchorCtr="0">
            <a:noAutofit/>
          </a:bodyPr>
          <a:lstStyle/>
          <a:p>
            <a:pPr>
              <a:spcBef>
                <a:spcPts val="0"/>
              </a:spcBef>
              <a:buClr>
                <a:schemeClr val="accent2"/>
              </a:buClr>
              <a:buSzPts val="2800"/>
            </a:pPr>
            <a:r>
              <a:rPr lang="en-US" sz="3200" dirty="0">
                <a:solidFill>
                  <a:srgbClr val="3E5B71"/>
                </a:solidFill>
                <a:latin typeface="Franklin Gothic"/>
              </a:rPr>
              <a:t>Validation</a:t>
            </a:r>
          </a:p>
        </p:txBody>
      </p:sp>
      <p:pic>
        <p:nvPicPr>
          <p:cNvPr id="13" name="Picture 12">
            <a:extLst>
              <a:ext uri="{FF2B5EF4-FFF2-40B4-BE49-F238E27FC236}">
                <a16:creationId xmlns:a16="http://schemas.microsoft.com/office/drawing/2014/main" id="{F3435BD0-C1C6-4117-BC6B-D73F7FD9C04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022975" y="289643"/>
            <a:ext cx="5838825" cy="1849755"/>
          </a:xfrm>
          <a:prstGeom prst="rect">
            <a:avLst/>
          </a:prstGeom>
          <a:ln>
            <a:noFill/>
          </a:ln>
          <a:effectLst>
            <a:outerShdw blurRad="292100" dist="139700" dir="2700000" algn="tl" rotWithShape="0">
              <a:srgbClr val="333333">
                <a:alpha val="65000"/>
              </a:srgbClr>
            </a:outerShdw>
          </a:effectLst>
        </p:spPr>
      </p:pic>
      <p:pic>
        <p:nvPicPr>
          <p:cNvPr id="14" name="Picture 13">
            <a:extLst>
              <a:ext uri="{FF2B5EF4-FFF2-40B4-BE49-F238E27FC236}">
                <a16:creationId xmlns:a16="http://schemas.microsoft.com/office/drawing/2014/main" id="{BA23B9AA-E503-40FD-958E-1AA5B21AC2AE}"/>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117544" y="2348861"/>
            <a:ext cx="3718560" cy="2809875"/>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4122B4CC-A361-4CB6-A6FF-5F65136A7692}"/>
              </a:ext>
            </a:extLst>
          </p:cNvPr>
          <p:cNvPicPr>
            <a:picLocks noChangeAspect="1"/>
          </p:cNvPicPr>
          <p:nvPr/>
        </p:nvPicPr>
        <p:blipFill>
          <a:blip r:embed="rId5"/>
          <a:stretch>
            <a:fillRect/>
          </a:stretch>
        </p:blipFill>
        <p:spPr>
          <a:xfrm>
            <a:off x="8093955" y="3753799"/>
            <a:ext cx="3961149" cy="2965604"/>
          </a:xfrm>
          <a:prstGeom prst="rect">
            <a:avLst/>
          </a:prstGeom>
        </p:spPr>
      </p:pic>
    </p:spTree>
    <p:extLst>
      <p:ext uri="{BB962C8B-B14F-4D97-AF65-F5344CB8AC3E}">
        <p14:creationId xmlns:p14="http://schemas.microsoft.com/office/powerpoint/2010/main" val="2489227828"/>
      </p:ext>
    </p:extLst>
  </p:cSld>
  <p:clrMapOvr>
    <a:masterClrMapping/>
  </p:clrMapOvr>
  <mc:AlternateContent xmlns:mc="http://schemas.openxmlformats.org/markup-compatibility/2006" xmlns:p14="http://schemas.microsoft.com/office/powerpoint/2010/main">
    <mc:Choice Requires="p14">
      <p:transition spd="slow" p14:dur="2000" advTm="83105"/>
    </mc:Choice>
    <mc:Fallback xmlns="">
      <p:transition spd="slow" advTm="83105"/>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sp>
        <p:nvSpPr>
          <p:cNvPr id="2" name="Title 1">
            <a:extLst>
              <a:ext uri="{FF2B5EF4-FFF2-40B4-BE49-F238E27FC236}">
                <a16:creationId xmlns:a16="http://schemas.microsoft.com/office/drawing/2014/main" id="{8956FAA7-A629-414A-ACB0-F3BD0F3EB6F2}"/>
              </a:ext>
            </a:extLst>
          </p:cNvPr>
          <p:cNvSpPr>
            <a:spLocks noGrp="1"/>
          </p:cNvSpPr>
          <p:nvPr>
            <p:ph type="title"/>
          </p:nvPr>
        </p:nvSpPr>
        <p:spPr>
          <a:xfrm>
            <a:off x="588263" y="457200"/>
            <a:ext cx="11018520" cy="1107996"/>
          </a:xfrm>
        </p:spPr>
        <p:txBody>
          <a:bodyPr vert="horz" wrap="square" lIns="0" tIns="0" rIns="0" bIns="0" rtlCol="0" anchor="t">
            <a:spAutoFit/>
          </a:bodyPr>
          <a:lstStyle/>
          <a:p>
            <a:r>
              <a:rPr lang="en-US" dirty="0"/>
              <a:t>4. Install and set up the on-premises </a:t>
            </a:r>
            <a:br>
              <a:rPr lang="en-US" dirty="0"/>
            </a:br>
            <a:r>
              <a:rPr lang="en-US" dirty="0"/>
              <a:t>management console</a:t>
            </a:r>
          </a:p>
        </p:txBody>
      </p:sp>
      <p:sp>
        <p:nvSpPr>
          <p:cNvPr id="7" name="Text Placeholder 21">
            <a:extLst>
              <a:ext uri="{FF2B5EF4-FFF2-40B4-BE49-F238E27FC236}">
                <a16:creationId xmlns:a16="http://schemas.microsoft.com/office/drawing/2014/main" id="{12C0565B-4106-4284-BD2D-D292D018F25C}"/>
              </a:ext>
            </a:extLst>
          </p:cNvPr>
          <p:cNvSpPr txBox="1">
            <a:spLocks/>
          </p:cNvSpPr>
          <p:nvPr/>
        </p:nvSpPr>
        <p:spPr>
          <a:xfrm>
            <a:off x="591082" y="2719924"/>
            <a:ext cx="5038537" cy="3619452"/>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a:tabLst>
                <a:tab pos="1770063" algn="l"/>
              </a:tabLst>
            </a:pPr>
            <a:r>
              <a:rPr lang="en-US" sz="1600" dirty="0">
                <a:solidFill>
                  <a:schemeClr val="tx1"/>
                </a:solidFill>
                <a:latin typeface="+mj-lt"/>
                <a:cs typeface="Segoe UI"/>
              </a:rPr>
              <a:t>Download the ISO package from the </a:t>
            </a:r>
            <a:br>
              <a:rPr lang="en-US" sz="1600" dirty="0">
                <a:solidFill>
                  <a:schemeClr val="tx1"/>
                </a:solidFill>
                <a:latin typeface="+mj-lt"/>
                <a:cs typeface="Segoe UI"/>
              </a:rPr>
            </a:br>
            <a:r>
              <a:rPr lang="en-US" sz="1600" dirty="0">
                <a:solidFill>
                  <a:schemeClr val="tx1"/>
                </a:solidFill>
                <a:latin typeface="+mj-lt"/>
                <a:cs typeface="Segoe UI"/>
              </a:rPr>
              <a:t>Azure Defender for IoT portal</a:t>
            </a:r>
          </a:p>
          <a:p>
            <a:pPr marL="548640" lvl="1" indent="-274320">
              <a:spcBef>
                <a:spcPts val="0"/>
              </a:spcBef>
              <a:spcAft>
                <a:spcPts val="600"/>
              </a:spcAft>
              <a:buClr>
                <a:schemeClr val="accent1"/>
              </a:buClr>
              <a:tabLst>
                <a:tab pos="1770063" algn="l"/>
              </a:tabLst>
            </a:pPr>
            <a:r>
              <a:rPr lang="en-US" sz="1600" dirty="0">
                <a:solidFill>
                  <a:schemeClr val="tx1"/>
                </a:solidFill>
                <a:cs typeface="Segoe UI"/>
              </a:rPr>
              <a:t>Select Getting Started from the </a:t>
            </a:r>
            <a:br>
              <a:rPr lang="en-US" sz="1600" dirty="0">
                <a:solidFill>
                  <a:schemeClr val="tx1"/>
                </a:solidFill>
                <a:cs typeface="Segoe UI"/>
              </a:rPr>
            </a:br>
            <a:r>
              <a:rPr lang="en-US" sz="1600" dirty="0">
                <a:solidFill>
                  <a:schemeClr val="tx1"/>
                </a:solidFill>
                <a:cs typeface="Segoe UI"/>
              </a:rPr>
              <a:t>Defender for IoT portal.</a:t>
            </a:r>
          </a:p>
          <a:p>
            <a:pPr marL="548640" lvl="1" indent="-274320">
              <a:spcBef>
                <a:spcPts val="0"/>
              </a:spcBef>
              <a:spcAft>
                <a:spcPts val="600"/>
              </a:spcAft>
              <a:buClr>
                <a:schemeClr val="accent1"/>
              </a:buClr>
              <a:tabLst>
                <a:tab pos="1770063" algn="l"/>
              </a:tabLst>
            </a:pPr>
            <a:r>
              <a:rPr lang="en-US" sz="1600" dirty="0">
                <a:solidFill>
                  <a:schemeClr val="tx1"/>
                </a:solidFill>
                <a:cs typeface="Segoe UI"/>
              </a:rPr>
              <a:t>Select the On-premises management console tab.</a:t>
            </a:r>
          </a:p>
          <a:p>
            <a:pPr marL="548640" lvl="1" indent="-274320">
              <a:spcBef>
                <a:spcPts val="0"/>
              </a:spcBef>
              <a:spcAft>
                <a:spcPts val="1200"/>
              </a:spcAft>
              <a:buClr>
                <a:schemeClr val="accent1"/>
              </a:buClr>
              <a:tabLst>
                <a:tab pos="1770063" algn="l"/>
              </a:tabLst>
            </a:pPr>
            <a:r>
              <a:rPr lang="en-US" sz="1600" dirty="0">
                <a:solidFill>
                  <a:schemeClr val="tx1"/>
                </a:solidFill>
                <a:cs typeface="Segoe UI"/>
              </a:rPr>
              <a:t>Choose a version and select Download.</a:t>
            </a:r>
          </a:p>
          <a:p>
            <a:pPr marL="274320" lvl="1" indent="-274320">
              <a:spcBef>
                <a:spcPts val="0"/>
              </a:spcBef>
              <a:spcAft>
                <a:spcPts val="600"/>
              </a:spcAft>
              <a:buClr>
                <a:schemeClr val="accent1"/>
              </a:buClr>
              <a:buFont typeface="+mj-lt"/>
              <a:buAutoNum type="arabicPeriod" startAt="2"/>
              <a:tabLst>
                <a:tab pos="1770063" algn="l"/>
              </a:tabLst>
            </a:pPr>
            <a:r>
              <a:rPr lang="en-US" sz="1600" dirty="0">
                <a:solidFill>
                  <a:schemeClr val="tx1"/>
                </a:solidFill>
                <a:latin typeface="+mj-lt"/>
                <a:cs typeface="Segoe UI"/>
              </a:rPr>
              <a:t>Install the software</a:t>
            </a:r>
          </a:p>
          <a:p>
            <a:pPr marL="548640" lvl="2" indent="-274320">
              <a:spcBef>
                <a:spcPts val="0"/>
              </a:spcBef>
              <a:spcAft>
                <a:spcPts val="600"/>
              </a:spcAft>
              <a:buClr>
                <a:schemeClr val="accent1"/>
              </a:buClr>
              <a:tabLst>
                <a:tab pos="1770063" algn="l"/>
              </a:tabLst>
            </a:pPr>
            <a:r>
              <a:rPr lang="en-US" dirty="0">
                <a:solidFill>
                  <a:schemeClr val="tx1"/>
                </a:solidFill>
                <a:cs typeface="Segoe UI"/>
              </a:rPr>
              <a:t>Refer to </a:t>
            </a:r>
            <a:r>
              <a:rPr lang="en-US" dirty="0">
                <a:solidFill>
                  <a:schemeClr val="tx1"/>
                </a:solidFill>
                <a:cs typeface="Segoe UI"/>
                <a:hlinkClick r:id="rId4"/>
              </a:rPr>
              <a:t>Defender for IoT installation</a:t>
            </a:r>
            <a:endParaRPr lang="en-US" dirty="0">
              <a:solidFill>
                <a:schemeClr val="tx1"/>
              </a:solidFill>
              <a:cs typeface="Segoe UI"/>
            </a:endParaRPr>
          </a:p>
          <a:p>
            <a:pPr marL="274320" lvl="1" indent="-274320">
              <a:spcAft>
                <a:spcPts val="600"/>
              </a:spcAft>
              <a:buClr>
                <a:schemeClr val="accent1"/>
              </a:buClr>
              <a:buFont typeface="+mj-lt"/>
              <a:buAutoNum type="arabicPeriod" startAt="2"/>
              <a:tabLst>
                <a:tab pos="1770063" algn="l"/>
              </a:tabLst>
            </a:pPr>
            <a:r>
              <a:rPr lang="en-US" sz="1600" dirty="0">
                <a:solidFill>
                  <a:schemeClr val="tx1"/>
                </a:solidFill>
                <a:latin typeface="+mj-lt"/>
                <a:cs typeface="Segoe UI"/>
              </a:rPr>
              <a:t>Activate and carry out initial management </a:t>
            </a:r>
            <a:br>
              <a:rPr lang="en-US" sz="1600" dirty="0">
                <a:solidFill>
                  <a:schemeClr val="tx1"/>
                </a:solidFill>
                <a:latin typeface="+mj-lt"/>
                <a:cs typeface="Segoe UI"/>
              </a:rPr>
            </a:br>
            <a:r>
              <a:rPr lang="en-US" sz="1600" dirty="0">
                <a:solidFill>
                  <a:schemeClr val="tx1"/>
                </a:solidFill>
                <a:latin typeface="+mj-lt"/>
                <a:cs typeface="Segoe UI"/>
              </a:rPr>
              <a:t>console setup</a:t>
            </a:r>
          </a:p>
          <a:p>
            <a:pPr marL="548640" lvl="2" indent="-274320" defTabSz="914400">
              <a:spcBef>
                <a:spcPts val="0"/>
              </a:spcBef>
              <a:spcAft>
                <a:spcPts val="600"/>
              </a:spcAft>
              <a:buClr>
                <a:srgbClr val="0078D4"/>
              </a:buClr>
              <a:buSzTx/>
              <a:tabLst>
                <a:tab pos="1770063" algn="l"/>
              </a:tabLst>
              <a:defRPr/>
            </a:pPr>
            <a:r>
              <a:rPr kumimoji="0" lang="en-US" b="0" i="0" u="none" strike="noStrike" kern="1200" cap="none" spc="0" normalizeH="0" baseline="0" noProof="0" dirty="0">
                <a:ln>
                  <a:noFill/>
                </a:ln>
                <a:solidFill>
                  <a:srgbClr val="000000"/>
                </a:solidFill>
                <a:effectLst/>
                <a:uLnTx/>
                <a:uFillTx/>
                <a:latin typeface="Segoe UI"/>
                <a:ea typeface="+mn-ea"/>
                <a:cs typeface="Segoe UI"/>
              </a:rPr>
              <a:t>Refer to </a:t>
            </a:r>
            <a:r>
              <a:rPr kumimoji="0" lang="en-US" b="0" i="0" u="none" strike="noStrike" kern="1200" cap="none" spc="0" normalizeH="0" baseline="0" noProof="0" dirty="0">
                <a:ln>
                  <a:noFill/>
                </a:ln>
                <a:solidFill>
                  <a:srgbClr val="000000"/>
                </a:solidFill>
                <a:effectLst/>
                <a:uLnTx/>
                <a:uFillTx/>
                <a:latin typeface="Segoe UI"/>
                <a:ea typeface="+mn-ea"/>
                <a:cs typeface="Segoe UI"/>
                <a:hlinkClick r:id="rId5"/>
              </a:rPr>
              <a:t>Activate and set up your on-premises </a:t>
            </a:r>
            <a:br>
              <a:rPr kumimoji="0" lang="en-US" b="0" i="0" u="none" strike="noStrike" kern="1200" cap="none" spc="0" normalizeH="0" baseline="0" noProof="0" dirty="0">
                <a:ln>
                  <a:noFill/>
                </a:ln>
                <a:solidFill>
                  <a:srgbClr val="000000"/>
                </a:solidFill>
                <a:effectLst/>
                <a:uLnTx/>
                <a:uFillTx/>
                <a:latin typeface="Segoe UI"/>
                <a:ea typeface="+mn-ea"/>
                <a:cs typeface="Segoe UI"/>
                <a:hlinkClick r:id="rId5"/>
              </a:rPr>
            </a:br>
            <a:r>
              <a:rPr kumimoji="0" lang="en-US" b="0" i="0" u="none" strike="noStrike" kern="1200" cap="none" spc="0" normalizeH="0" baseline="0" noProof="0" dirty="0">
                <a:ln>
                  <a:noFill/>
                </a:ln>
                <a:solidFill>
                  <a:srgbClr val="000000"/>
                </a:solidFill>
                <a:effectLst/>
                <a:uLnTx/>
                <a:uFillTx/>
                <a:latin typeface="Segoe UI"/>
                <a:ea typeface="+mn-ea"/>
                <a:cs typeface="Segoe UI"/>
                <a:hlinkClick r:id="rId5"/>
              </a:rPr>
              <a:t>management console</a:t>
            </a:r>
            <a:endParaRPr kumimoji="0" lang="en-US" b="0" i="0" u="none" strike="noStrike" kern="1200" cap="none" spc="0" normalizeH="0" baseline="0" noProof="0" dirty="0">
              <a:ln>
                <a:noFill/>
              </a:ln>
              <a:solidFill>
                <a:srgbClr val="000000"/>
              </a:solidFill>
              <a:effectLst/>
              <a:uLnTx/>
              <a:uFillTx/>
              <a:latin typeface="Segoe UI"/>
              <a:ea typeface="+mn-ea"/>
              <a:cs typeface="Segoe UI"/>
            </a:endParaRPr>
          </a:p>
        </p:txBody>
      </p:sp>
      <p:sp>
        <p:nvSpPr>
          <p:cNvPr id="8" name="Rectangle: Rounded Corners 7">
            <a:extLst>
              <a:ext uri="{FF2B5EF4-FFF2-40B4-BE49-F238E27FC236}">
                <a16:creationId xmlns:a16="http://schemas.microsoft.com/office/drawing/2014/main" id="{B4633CB6-4285-48FB-8BBD-BBC3FD6A233C}"/>
              </a:ext>
              <a:ext uri="{C183D7F6-B498-43B3-948B-1728B52AA6E4}">
                <adec:decorative xmlns:adec="http://schemas.microsoft.com/office/drawing/2017/decorative" val="1"/>
              </a:ext>
            </a:extLst>
          </p:cNvPr>
          <p:cNvSpPr/>
          <p:nvPr/>
        </p:nvSpPr>
        <p:spPr bwMode="auto">
          <a:xfrm>
            <a:off x="6242050"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4" name="Group 3">
            <a:extLst>
              <a:ext uri="{FF2B5EF4-FFF2-40B4-BE49-F238E27FC236}">
                <a16:creationId xmlns:a16="http://schemas.microsoft.com/office/drawing/2014/main" id="{A2EC38B1-9621-4C6F-9EBD-A8EFE98C86AA}"/>
              </a:ext>
              <a:ext uri="{C183D7F6-B498-43B3-948B-1728B52AA6E4}">
                <adec:decorative xmlns:adec="http://schemas.microsoft.com/office/drawing/2017/decorative" val="1"/>
              </a:ext>
            </a:extLst>
          </p:cNvPr>
          <p:cNvGrpSpPr/>
          <p:nvPr/>
        </p:nvGrpSpPr>
        <p:grpSpPr>
          <a:xfrm>
            <a:off x="6489749" y="1558881"/>
            <a:ext cx="6096000" cy="4205367"/>
            <a:chOff x="6096001" y="1558881"/>
            <a:chExt cx="6096000" cy="4205367"/>
          </a:xfrm>
        </p:grpSpPr>
        <p:sp>
          <p:nvSpPr>
            <p:cNvPr id="12" name="Rectangle 11">
              <a:extLst>
                <a:ext uri="{FF2B5EF4-FFF2-40B4-BE49-F238E27FC236}">
                  <a16:creationId xmlns:a16="http://schemas.microsoft.com/office/drawing/2014/main" id="{0C6D69CC-4113-4428-9263-1346832BF45E}"/>
                </a:ext>
              </a:extLst>
            </p:cNvPr>
            <p:cNvSpPr/>
            <p:nvPr/>
          </p:nvSpPr>
          <p:spPr bwMode="auto">
            <a:xfrm>
              <a:off x="6096001" y="5085375"/>
              <a:ext cx="6096000" cy="6788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3" name="Picture 2">
              <a:extLst>
                <a:ext uri="{FF2B5EF4-FFF2-40B4-BE49-F238E27FC236}">
                  <a16:creationId xmlns:a16="http://schemas.microsoft.com/office/drawing/2014/main" id="{7FFAB0D6-378B-436D-B69F-890A5F880BBF}"/>
                </a:ext>
              </a:extLst>
            </p:cNvPr>
            <p:cNvPicPr>
              <a:picLocks noChangeAspect="1"/>
            </p:cNvPicPr>
            <p:nvPr/>
          </p:nvPicPr>
          <p:blipFill rotWithShape="1">
            <a:blip r:embed="rId6"/>
            <a:srcRect r="32880"/>
            <a:stretch/>
          </p:blipFill>
          <p:spPr>
            <a:xfrm>
              <a:off x="6096001" y="1558881"/>
              <a:ext cx="6096000" cy="3526493"/>
            </a:xfrm>
            <a:prstGeom prst="rect">
              <a:avLst/>
            </a:prstGeom>
            <a:ln>
              <a:noFill/>
            </a:ln>
            <a:effectLst/>
          </p:spPr>
        </p:pic>
      </p:grpSp>
      <p:sp>
        <p:nvSpPr>
          <p:cNvPr id="11" name="Text Placeholder 21">
            <a:extLst>
              <a:ext uri="{FF2B5EF4-FFF2-40B4-BE49-F238E27FC236}">
                <a16:creationId xmlns:a16="http://schemas.microsoft.com/office/drawing/2014/main" id="{D4F19469-C672-41B9-954B-6EF42553ADE8}"/>
              </a:ext>
            </a:extLst>
          </p:cNvPr>
          <p:cNvSpPr txBox="1">
            <a:spLocks/>
          </p:cNvSpPr>
          <p:nvPr/>
        </p:nvSpPr>
        <p:spPr>
          <a:xfrm>
            <a:off x="591082" y="2019497"/>
            <a:ext cx="5504918" cy="492443"/>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600" dirty="0">
                <a:solidFill>
                  <a:schemeClr val="tx1"/>
                </a:solidFill>
                <a:latin typeface="+mj-lt"/>
                <a:cs typeface="Segoe UI"/>
              </a:rPr>
              <a:t>Once you acquire your on-premises management console appliance:</a:t>
            </a:r>
          </a:p>
        </p:txBody>
      </p:sp>
    </p:spTree>
    <p:extLst>
      <p:ext uri="{BB962C8B-B14F-4D97-AF65-F5344CB8AC3E}">
        <p14:creationId xmlns:p14="http://schemas.microsoft.com/office/powerpoint/2010/main" val="1962526923"/>
      </p:ext>
    </p:extLst>
  </p:cSld>
  <p:clrMapOvr>
    <a:masterClrMapping/>
  </p:clrMapOvr>
  <mc:AlternateContent xmlns:mc="http://schemas.openxmlformats.org/markup-compatibility/2006" xmlns:p14="http://schemas.microsoft.com/office/powerpoint/2010/main">
    <mc:Choice Requires="p14">
      <p:transition spd="med" p14:dur="700" advTm="40286">
        <p:fade/>
      </p:transition>
    </mc:Choice>
    <mc:Fallback xmlns="">
      <p:transition spd="med" advTm="40286">
        <p:fade/>
      </p:transition>
    </mc:Fallback>
  </mc:AlternateContent>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2706"/>
        <p:cNvGrpSpPr/>
        <p:nvPr/>
      </p:nvGrpSpPr>
      <p:grpSpPr>
        <a:xfrm>
          <a:off x="0" y="0"/>
          <a:ext cx="0" cy="0"/>
          <a:chOff x="0" y="0"/>
          <a:chExt cx="0" cy="0"/>
        </a:xfrm>
      </p:grpSpPr>
      <p:sp>
        <p:nvSpPr>
          <p:cNvPr id="2708" name="Google Shape;2708;p257"/>
          <p:cNvSpPr txBox="1"/>
          <p:nvPr/>
        </p:nvSpPr>
        <p:spPr>
          <a:xfrm>
            <a:off x="308839" y="318110"/>
            <a:ext cx="10949711" cy="7326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90000"/>
              </a:lnSpc>
              <a:spcBef>
                <a:spcPts val="0"/>
              </a:spcBef>
              <a:spcAft>
                <a:spcPts val="0"/>
              </a:spcAft>
              <a:buClr>
                <a:srgbClr val="000000"/>
              </a:buClr>
              <a:buSzPts val="1100"/>
              <a:buFontTx/>
              <a:buNone/>
              <a:tabLst/>
              <a:defRPr/>
            </a:pPr>
            <a:r>
              <a:rPr kumimoji="0" lang="en-US" sz="3200" b="0" i="0" u="none" strike="noStrike" kern="1200" cap="none" spc="0" normalizeH="0" baseline="0" noProof="0">
                <a:ln>
                  <a:noFill/>
                </a:ln>
                <a:solidFill>
                  <a:srgbClr val="3E5B71"/>
                </a:solidFill>
                <a:effectLst/>
                <a:uLnTx/>
                <a:uFillTx/>
                <a:latin typeface="Franklin Gothic"/>
                <a:ea typeface="Franklin Gothic"/>
                <a:cs typeface="Franklin Gothic"/>
                <a:sym typeface="Franklin Gothic"/>
              </a:rPr>
              <a:t>4</a:t>
            </a:r>
            <a:r>
              <a:rPr kumimoji="0" lang="en-US" sz="3200" b="0" i="0" u="none" strike="noStrike" kern="1200" cap="none" spc="0" normalizeH="0" baseline="0" noProof="0" dirty="0">
                <a:ln>
                  <a:noFill/>
                </a:ln>
                <a:solidFill>
                  <a:srgbClr val="3E5B71"/>
                </a:solidFill>
                <a:effectLst/>
                <a:uLnTx/>
                <a:uFillTx/>
                <a:latin typeface="Franklin Gothic"/>
                <a:ea typeface="Franklin Gothic"/>
                <a:cs typeface="Franklin Gothic"/>
                <a:sym typeface="Franklin Gothic"/>
              </a:rPr>
              <a:t>. </a:t>
            </a:r>
            <a:r>
              <a:rPr kumimoji="0" lang="en-US" sz="3200" b="0" i="0" u="none" strike="noStrike" kern="1200" cap="none" spc="0" normalizeH="0" baseline="0" noProof="0" dirty="0">
                <a:ln>
                  <a:noFill/>
                </a:ln>
                <a:solidFill>
                  <a:srgbClr val="3E5B71"/>
                </a:solidFill>
                <a:effectLst/>
                <a:uLnTx/>
                <a:uFillTx/>
                <a:latin typeface="Franklin Gothic"/>
                <a:ea typeface="+mn-ea"/>
                <a:cs typeface="+mn-cs"/>
              </a:rPr>
              <a:t>Install and set up the on-premises management console</a:t>
            </a:r>
          </a:p>
          <a:p>
            <a:pPr marL="0" marR="0" lvl="0" indent="0" algn="l" defTabSz="914400" rtl="0" eaLnBrk="1" fontAlgn="auto" latinLnBrk="0" hangingPunct="1">
              <a:lnSpc>
                <a:spcPct val="90000"/>
              </a:lnSpc>
              <a:spcBef>
                <a:spcPts val="0"/>
              </a:spcBef>
              <a:spcAft>
                <a:spcPts val="0"/>
              </a:spcAft>
              <a:buClr>
                <a:srgbClr val="000000"/>
              </a:buClr>
              <a:buSzPts val="1100"/>
              <a:buFont typeface="Arial"/>
              <a:buNone/>
              <a:tabLst/>
              <a:defRPr/>
            </a:pPr>
            <a:endParaRPr kumimoji="0" sz="3200" b="0" i="0" u="none" strike="noStrike" kern="1200" cap="none" spc="0" normalizeH="0" baseline="0" noProof="0" dirty="0">
              <a:ln>
                <a:noFill/>
              </a:ln>
              <a:solidFill>
                <a:srgbClr val="FFC000"/>
              </a:solidFill>
              <a:effectLst/>
              <a:uLnTx/>
              <a:uFillTx/>
              <a:latin typeface="Calibri"/>
              <a:ea typeface="Calibri"/>
              <a:cs typeface="Calibri"/>
              <a:sym typeface="Calibri"/>
            </a:endParaRPr>
          </a:p>
        </p:txBody>
      </p:sp>
      <p:sp>
        <p:nvSpPr>
          <p:cNvPr id="9" name="Google Shape;2707;p257">
            <a:extLst>
              <a:ext uri="{FF2B5EF4-FFF2-40B4-BE49-F238E27FC236}">
                <a16:creationId xmlns:a16="http://schemas.microsoft.com/office/drawing/2014/main" id="{03A979E3-16DB-4E7A-855B-49EB394D1C91}"/>
              </a:ext>
            </a:extLst>
          </p:cNvPr>
          <p:cNvSpPr txBox="1">
            <a:spLocks/>
          </p:cNvSpPr>
          <p:nvPr/>
        </p:nvSpPr>
        <p:spPr>
          <a:xfrm>
            <a:off x="542179" y="799119"/>
            <a:ext cx="7558536" cy="340295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81000" algn="l" rtl="0">
              <a:lnSpc>
                <a:spcPct val="90000"/>
              </a:lnSpc>
              <a:spcBef>
                <a:spcPts val="400"/>
              </a:spcBef>
              <a:spcAft>
                <a:spcPts val="0"/>
              </a:spcAft>
              <a:buClr>
                <a:schemeClr val="accent4"/>
              </a:buClr>
              <a:buSzPts val="2400"/>
              <a:buFont typeface="Arial"/>
              <a:buChar char="•"/>
              <a:defRPr sz="24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90000"/>
              </a:lnSpc>
              <a:spcBef>
                <a:spcPts val="400"/>
              </a:spcBef>
              <a:spcAft>
                <a:spcPts val="0"/>
              </a:spcAft>
              <a:buClr>
                <a:schemeClr val="accent4"/>
              </a:buClr>
              <a:buSzPts val="2000"/>
              <a:buFont typeface="Arial"/>
              <a:buChar char="•"/>
              <a:defRPr sz="2000" b="0" i="0" u="none" strike="noStrike" cap="none">
                <a:solidFill>
                  <a:schemeClr val="dk1"/>
                </a:solidFill>
                <a:latin typeface="Source Sans Pro"/>
                <a:ea typeface="Source Sans Pro"/>
                <a:cs typeface="Source Sans Pro"/>
                <a:sym typeface="Source Sans Pro"/>
              </a:defRPr>
            </a:lvl2pPr>
            <a:lvl3pPr marL="1371600" marR="0" lvl="2" indent="-342900" algn="l" rtl="0">
              <a:lnSpc>
                <a:spcPct val="90000"/>
              </a:lnSpc>
              <a:spcBef>
                <a:spcPts val="200"/>
              </a:spcBef>
              <a:spcAft>
                <a:spcPts val="0"/>
              </a:spcAft>
              <a:buClr>
                <a:schemeClr val="accent4"/>
              </a:buClr>
              <a:buSzPts val="1800"/>
              <a:buFont typeface="Arial"/>
              <a:buChar char="•"/>
              <a:defRPr sz="1800" b="0" i="0" u="none" strike="noStrike" cap="none">
                <a:solidFill>
                  <a:schemeClr val="dk1"/>
                </a:solidFill>
                <a:latin typeface="Source Sans Pro"/>
                <a:ea typeface="Source Sans Pro"/>
                <a:cs typeface="Source Sans Pro"/>
                <a:sym typeface="Source Sans Pro"/>
              </a:defRPr>
            </a:lvl3pPr>
            <a:lvl4pPr marL="1828800" marR="0" lvl="3" indent="-330200" algn="l" rtl="0">
              <a:lnSpc>
                <a:spcPct val="90000"/>
              </a:lnSpc>
              <a:spcBef>
                <a:spcPts val="200"/>
              </a:spcBef>
              <a:spcAft>
                <a:spcPts val="0"/>
              </a:spcAft>
              <a:buClr>
                <a:schemeClr val="accent4"/>
              </a:buClr>
              <a:buSzPts val="1600"/>
              <a:buFont typeface="Arial"/>
              <a:buChar char="•"/>
              <a:defRPr sz="16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90000"/>
              </a:lnSpc>
              <a:spcBef>
                <a:spcPts val="200"/>
              </a:spcBef>
              <a:spcAft>
                <a:spcPts val="0"/>
              </a:spcAft>
              <a:buClr>
                <a:schemeClr val="accent4"/>
              </a:buClr>
              <a:buSzPts val="1400"/>
              <a:buFont typeface="Arial"/>
              <a:buChar char="•"/>
              <a:defRPr sz="1400" b="0"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9pPr>
          </a:lstStyle>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Once you acquire your on-premises management console appliance:</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8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Download the ISO package from the Azure Defender for IoT portal</a:t>
            </a:r>
          </a:p>
          <a:p>
            <a:pPr marL="1371600" marR="0" lvl="2" indent="-342900" algn="l" defTabSz="914400" rtl="0" eaLnBrk="1" fontAlgn="auto" latinLnBrk="0" hangingPunct="1">
              <a:lnSpc>
                <a:spcPct val="90000"/>
              </a:lnSpc>
              <a:spcBef>
                <a:spcPts val="200"/>
              </a:spcBef>
              <a:spcAft>
                <a:spcPts val="0"/>
              </a:spcAft>
              <a:buClr>
                <a:srgbClr val="FFC000"/>
              </a:buClr>
              <a:buSzPts val="1800"/>
              <a:buFont typeface="Wingdings" panose="05000000000000000000" pitchFamily="2" charset="2"/>
              <a:buChar char="Ø"/>
              <a:tabLst/>
              <a:defRPr/>
            </a:pPr>
            <a:r>
              <a:rPr kumimoji="0" lang="en-US" sz="16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Select Getting Started from the Defender for IoT portal.</a:t>
            </a:r>
          </a:p>
          <a:p>
            <a:pPr marL="1371600" marR="0" lvl="2" indent="-342900" algn="l" defTabSz="914400" rtl="0" eaLnBrk="1" fontAlgn="auto" latinLnBrk="0" hangingPunct="1">
              <a:lnSpc>
                <a:spcPct val="90000"/>
              </a:lnSpc>
              <a:spcBef>
                <a:spcPts val="200"/>
              </a:spcBef>
              <a:spcAft>
                <a:spcPts val="0"/>
              </a:spcAft>
              <a:buClr>
                <a:srgbClr val="FFC000"/>
              </a:buClr>
              <a:buSzPts val="1800"/>
              <a:buFont typeface="Wingdings" panose="05000000000000000000" pitchFamily="2" charset="2"/>
              <a:buChar char="Ø"/>
              <a:tabLst/>
              <a:defRPr/>
            </a:pPr>
            <a:r>
              <a:rPr kumimoji="0" lang="en-US" sz="16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Select the On-premises management console tab.</a:t>
            </a:r>
          </a:p>
          <a:p>
            <a:pPr marL="1371600" marR="0" lvl="2" indent="-342900" algn="l" defTabSz="914400" rtl="0" eaLnBrk="1" fontAlgn="auto" latinLnBrk="0" hangingPunct="1">
              <a:lnSpc>
                <a:spcPct val="90000"/>
              </a:lnSpc>
              <a:spcBef>
                <a:spcPts val="200"/>
              </a:spcBef>
              <a:spcAft>
                <a:spcPts val="0"/>
              </a:spcAft>
              <a:buClr>
                <a:srgbClr val="FFC000"/>
              </a:buClr>
              <a:buSzPts val="1800"/>
              <a:buFont typeface="Wingdings" panose="05000000000000000000" pitchFamily="2" charset="2"/>
              <a:buChar char="Ø"/>
              <a:tabLst/>
              <a:defRPr/>
            </a:pPr>
            <a:r>
              <a:rPr kumimoji="0" lang="en-US" sz="16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Choose a version and select Download.</a:t>
            </a:r>
          </a:p>
          <a:p>
            <a:pPr marL="1371600" marR="0" lvl="2" indent="-342900" algn="l" defTabSz="914400" rtl="0" eaLnBrk="1" fontAlgn="auto" latinLnBrk="0" hangingPunct="1">
              <a:lnSpc>
                <a:spcPct val="90000"/>
              </a:lnSpc>
              <a:spcBef>
                <a:spcPts val="200"/>
              </a:spcBef>
              <a:spcAft>
                <a:spcPts val="0"/>
              </a:spcAft>
              <a:buClr>
                <a:srgbClr val="FFC000"/>
              </a:buClr>
              <a:buSzPts val="1800"/>
              <a:buFont typeface="Wingdings" panose="05000000000000000000" pitchFamily="2" charset="2"/>
              <a:buChar char="Ø"/>
              <a:tabLst/>
              <a:defRPr/>
            </a:pPr>
            <a:endParaRPr kumimoji="0" lang="en-US" sz="8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Install the software</a:t>
            </a:r>
          </a:p>
          <a:p>
            <a:pPr marL="1371600" marR="0" lvl="2" indent="-342900" algn="l" defTabSz="914400" rtl="0" eaLnBrk="1" fontAlgn="auto" latinLnBrk="0" hangingPunct="1">
              <a:lnSpc>
                <a:spcPct val="90000"/>
              </a:lnSpc>
              <a:spcBef>
                <a:spcPts val="200"/>
              </a:spcBef>
              <a:spcAft>
                <a:spcPts val="0"/>
              </a:spcAft>
              <a:buClr>
                <a:srgbClr val="FFC000"/>
              </a:buClr>
              <a:buSzPts val="1800"/>
              <a:buFont typeface="Wingdings" panose="05000000000000000000" pitchFamily="2" charset="2"/>
              <a:buChar char="Ø"/>
              <a:tabLst/>
              <a:defRPr/>
            </a:pPr>
            <a:r>
              <a:rPr kumimoji="0" lang="en-US" sz="16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Refer to </a:t>
            </a:r>
            <a:r>
              <a:rPr kumimoji="0" lang="en-US" sz="1400" b="1" i="0" u="none" strike="noStrike" kern="1200" cap="none" spc="0" normalizeH="0" baseline="0" noProof="0" dirty="0">
                <a:ln>
                  <a:noFill/>
                </a:ln>
                <a:solidFill>
                  <a:srgbClr val="5B9BD5">
                    <a:lumMod val="75000"/>
                  </a:srgbClr>
                </a:solidFill>
                <a:effectLst/>
                <a:uLnTx/>
                <a:uFillTx/>
                <a:latin typeface="Segoe UI" panose="020B0502040204020203" pitchFamily="34" charset="0"/>
                <a:ea typeface="Source Sans Pro"/>
                <a:sym typeface="Source Sans Pro"/>
                <a:hlinkClick r:id="rId3">
                  <a:extLst>
                    <a:ext uri="{A12FA001-AC4F-418D-AE19-62706E023703}">
                      <ahyp:hlinkClr xmlns:ahyp="http://schemas.microsoft.com/office/drawing/2018/hyperlinkcolor" val="tx"/>
                    </a:ext>
                  </a:extLst>
                </a:hlinkClick>
              </a:rPr>
              <a:t>Defender for IoT installation</a:t>
            </a:r>
            <a:endParaRPr kumimoji="0" lang="en-US" sz="1400" b="1" i="0" u="none" strike="noStrike" kern="1200" cap="none" spc="0" normalizeH="0" baseline="0" noProof="0" dirty="0">
              <a:ln>
                <a:noFill/>
              </a:ln>
              <a:solidFill>
                <a:srgbClr val="5B9BD5">
                  <a:lumMod val="75000"/>
                </a:srgbClr>
              </a:solidFill>
              <a:effectLst/>
              <a:uLnTx/>
              <a:uFillTx/>
              <a:latin typeface="Segoe UI" panose="020B0502040204020203" pitchFamily="34" charset="0"/>
              <a:ea typeface="Source Sans Pro"/>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8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Activate and carry out initial management console setup</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Wingdings" panose="05000000000000000000" pitchFamily="2" charset="2"/>
              <a:buChar char="Ø"/>
              <a:tabLst/>
              <a:defRPr/>
            </a:pPr>
            <a:r>
              <a:rPr kumimoji="0" lang="en-US" sz="16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Refer to  </a:t>
            </a:r>
            <a:r>
              <a:rPr kumimoji="0" lang="en-US" sz="1400" b="1"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hlinkClick r:id="rId4"/>
              </a:rPr>
              <a:t>Activate and set up your on-premises management console</a:t>
            </a:r>
            <a:endParaRPr kumimoji="0" lang="en-US" sz="1800" b="1" i="0" u="none" strike="noStrike" kern="1200" cap="none" spc="0" normalizeH="0" baseline="0" noProof="0" dirty="0">
              <a:ln>
                <a:noFill/>
              </a:ln>
              <a:solidFill>
                <a:srgbClr val="000000"/>
              </a:solidFill>
              <a:effectLst/>
              <a:uLnTx/>
              <a:uFillTx/>
              <a:latin typeface="Source Sans Pro"/>
              <a:ea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0" marR="0" lvl="0" indent="0" algn="l" defTabSz="914400" rtl="0" eaLnBrk="1" fontAlgn="auto" latinLnBrk="0" hangingPunct="1">
              <a:lnSpc>
                <a:spcPct val="150000"/>
              </a:lnSpc>
              <a:spcBef>
                <a:spcPts val="1000"/>
              </a:spcBef>
              <a:spcAft>
                <a:spcPts val="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990600" marR="0" lvl="0" indent="0" algn="l" defTabSz="914400" rtl="0" eaLnBrk="1" fontAlgn="auto" latinLnBrk="0" hangingPunct="1">
              <a:lnSpc>
                <a:spcPct val="115000"/>
              </a:lnSpc>
              <a:spcBef>
                <a:spcPts val="1000"/>
              </a:spcBef>
              <a:spcAft>
                <a:spcPts val="100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p:txBody>
      </p:sp>
      <p:pic>
        <p:nvPicPr>
          <p:cNvPr id="3" name="Picture 2">
            <a:extLst>
              <a:ext uri="{FF2B5EF4-FFF2-40B4-BE49-F238E27FC236}">
                <a16:creationId xmlns:a16="http://schemas.microsoft.com/office/drawing/2014/main" id="{7FFAB0D6-378B-436D-B69F-890A5F880BBF}"/>
              </a:ext>
            </a:extLst>
          </p:cNvPr>
          <p:cNvPicPr>
            <a:picLocks noChangeAspect="1"/>
          </p:cNvPicPr>
          <p:nvPr/>
        </p:nvPicPr>
        <p:blipFill>
          <a:blip r:embed="rId5"/>
          <a:stretch>
            <a:fillRect/>
          </a:stretch>
        </p:blipFill>
        <p:spPr>
          <a:xfrm>
            <a:off x="5783694" y="4357402"/>
            <a:ext cx="5973432" cy="23193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74141621"/>
      </p:ext>
    </p:extLst>
  </p:cSld>
  <p:clrMapOvr>
    <a:masterClrMapping/>
  </p:clrMapOvr>
  <mc:AlternateContent xmlns:mc="http://schemas.openxmlformats.org/markup-compatibility/2006" xmlns:p14="http://schemas.microsoft.com/office/powerpoint/2010/main">
    <mc:Choice Requires="p14">
      <p:transition spd="slow" p14:dur="2000" advTm="40286"/>
    </mc:Choice>
    <mc:Fallback xmlns="">
      <p:transition spd="slow" advTm="40286"/>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13CD624B-FB9E-46AA-A929-7F4FAB8B8E3E}"/>
              </a:ext>
              <a:ext uri="{C183D7F6-B498-43B3-948B-1728B52AA6E4}">
                <adec:decorative xmlns:adec="http://schemas.microsoft.com/office/drawing/2017/decorative" val="1"/>
              </a:ext>
            </a:extLst>
          </p:cNvPr>
          <p:cNvSpPr/>
          <p:nvPr/>
        </p:nvSpPr>
        <p:spPr bwMode="auto">
          <a:xfrm>
            <a:off x="6781312"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 name="Group 4">
            <a:extLst>
              <a:ext uri="{FF2B5EF4-FFF2-40B4-BE49-F238E27FC236}">
                <a16:creationId xmlns:a16="http://schemas.microsoft.com/office/drawing/2014/main" id="{F84C3D33-5CE3-47D4-B6C8-DF4BA3930EE2}"/>
              </a:ext>
              <a:ext uri="{C183D7F6-B498-43B3-948B-1728B52AA6E4}">
                <adec:decorative xmlns:adec="http://schemas.microsoft.com/office/drawing/2017/decorative" val="1"/>
              </a:ext>
            </a:extLst>
          </p:cNvPr>
          <p:cNvGrpSpPr/>
          <p:nvPr/>
        </p:nvGrpSpPr>
        <p:grpSpPr>
          <a:xfrm>
            <a:off x="7029011" y="1558882"/>
            <a:ext cx="5162989" cy="4205366"/>
            <a:chOff x="7029011" y="1558882"/>
            <a:chExt cx="5162989" cy="4205366"/>
          </a:xfrm>
        </p:grpSpPr>
        <p:pic>
          <p:nvPicPr>
            <p:cNvPr id="4" name="Picture 3">
              <a:extLst>
                <a:ext uri="{FF2B5EF4-FFF2-40B4-BE49-F238E27FC236}">
                  <a16:creationId xmlns:a16="http://schemas.microsoft.com/office/drawing/2014/main" id="{5F38EBD4-BDCC-4F44-8B8E-659C1D7623EC}"/>
                </a:ext>
              </a:extLst>
            </p:cNvPr>
            <p:cNvPicPr>
              <a:picLocks noChangeAspect="1"/>
            </p:cNvPicPr>
            <p:nvPr/>
          </p:nvPicPr>
          <p:blipFill rotWithShape="1">
            <a:blip r:embed="rId4"/>
            <a:srcRect t="7577" r="47237" b="-1596"/>
            <a:stretch/>
          </p:blipFill>
          <p:spPr>
            <a:xfrm>
              <a:off x="7029011" y="1558882"/>
              <a:ext cx="5162989" cy="2551034"/>
            </a:xfrm>
            <a:prstGeom prst="rect">
              <a:avLst/>
            </a:prstGeom>
            <a:ln>
              <a:noFill/>
            </a:ln>
            <a:effectLst/>
          </p:spPr>
        </p:pic>
        <p:sp>
          <p:nvSpPr>
            <p:cNvPr id="3" name="Rectangle 2">
              <a:extLst>
                <a:ext uri="{FF2B5EF4-FFF2-40B4-BE49-F238E27FC236}">
                  <a16:creationId xmlns:a16="http://schemas.microsoft.com/office/drawing/2014/main" id="{2261B268-2F92-4FED-A6A4-526F2E67EB49}"/>
                </a:ext>
              </a:extLst>
            </p:cNvPr>
            <p:cNvSpPr/>
            <p:nvPr/>
          </p:nvSpPr>
          <p:spPr bwMode="auto">
            <a:xfrm>
              <a:off x="7029011" y="4010685"/>
              <a:ext cx="5162989" cy="175356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sp>
        <p:nvSpPr>
          <p:cNvPr id="2" name="Title 1">
            <a:extLst>
              <a:ext uri="{FF2B5EF4-FFF2-40B4-BE49-F238E27FC236}">
                <a16:creationId xmlns:a16="http://schemas.microsoft.com/office/drawing/2014/main" id="{438BC568-4C69-44FD-BE87-830AC4BFDCDC}"/>
              </a:ext>
            </a:extLst>
          </p:cNvPr>
          <p:cNvSpPr>
            <a:spLocks noGrp="1"/>
          </p:cNvSpPr>
          <p:nvPr>
            <p:ph type="title"/>
          </p:nvPr>
        </p:nvSpPr>
        <p:spPr>
          <a:xfrm>
            <a:off x="588263" y="457200"/>
            <a:ext cx="11018520" cy="553998"/>
          </a:xfrm>
        </p:spPr>
        <p:txBody>
          <a:bodyPr/>
          <a:lstStyle/>
          <a:p>
            <a:r>
              <a:rPr lang="en-US" dirty="0"/>
              <a:t>5. On board a sensor to Azure portal</a:t>
            </a:r>
          </a:p>
        </p:txBody>
      </p:sp>
      <p:sp>
        <p:nvSpPr>
          <p:cNvPr id="7" name="Text Placeholder 21">
            <a:extLst>
              <a:ext uri="{FF2B5EF4-FFF2-40B4-BE49-F238E27FC236}">
                <a16:creationId xmlns:a16="http://schemas.microsoft.com/office/drawing/2014/main" id="{6168254D-1F9B-40F5-A3E8-579F9A8D4781}"/>
              </a:ext>
            </a:extLst>
          </p:cNvPr>
          <p:cNvSpPr txBox="1">
            <a:spLocks/>
          </p:cNvSpPr>
          <p:nvPr/>
        </p:nvSpPr>
        <p:spPr>
          <a:xfrm>
            <a:off x="591082" y="1449364"/>
            <a:ext cx="5504918" cy="492443"/>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600" dirty="0">
                <a:solidFill>
                  <a:schemeClr val="tx1"/>
                </a:solidFill>
                <a:latin typeface="+mj-lt"/>
                <a:cs typeface="Segoe UI"/>
              </a:rPr>
              <a:t>On board a sensor by registering it with Azure Defender for IoT and downloading a sensor activation file:</a:t>
            </a:r>
          </a:p>
        </p:txBody>
      </p:sp>
      <p:sp>
        <p:nvSpPr>
          <p:cNvPr id="11" name="Text Placeholder 21">
            <a:extLst>
              <a:ext uri="{FF2B5EF4-FFF2-40B4-BE49-F238E27FC236}">
                <a16:creationId xmlns:a16="http://schemas.microsoft.com/office/drawing/2014/main" id="{AFB6A152-EB91-4EBA-BA17-B54BF8599DAD}"/>
              </a:ext>
            </a:extLst>
          </p:cNvPr>
          <p:cNvSpPr txBox="1">
            <a:spLocks/>
          </p:cNvSpPr>
          <p:nvPr/>
        </p:nvSpPr>
        <p:spPr>
          <a:xfrm>
            <a:off x="591082" y="2200195"/>
            <a:ext cx="5380060" cy="3865674"/>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a:tabLst>
                <a:tab pos="1770063" algn="l"/>
              </a:tabLst>
            </a:pPr>
            <a:r>
              <a:rPr lang="en-US" sz="1600" dirty="0">
                <a:solidFill>
                  <a:schemeClr val="tx1"/>
                </a:solidFill>
                <a:latin typeface="+mj-lt"/>
                <a:cs typeface="Segoe UI"/>
              </a:rPr>
              <a:t>Option 1 - Cloud connected</a:t>
            </a:r>
          </a:p>
          <a:p>
            <a:pPr marL="548640" lvl="1" indent="-274320">
              <a:spcBef>
                <a:spcPts val="0"/>
              </a:spcBef>
              <a:spcAft>
                <a:spcPts val="600"/>
              </a:spcAft>
              <a:buClr>
                <a:schemeClr val="accent1"/>
              </a:buClr>
              <a:tabLst>
                <a:tab pos="1770063" algn="l"/>
              </a:tabLst>
            </a:pPr>
            <a:r>
              <a:rPr lang="en-US" sz="1600" dirty="0">
                <a:solidFill>
                  <a:schemeClr val="tx1"/>
                </a:solidFill>
                <a:cs typeface="Segoe UI"/>
              </a:rPr>
              <a:t>Detection insights are displayed in the sensor console </a:t>
            </a:r>
          </a:p>
          <a:p>
            <a:pPr marL="548640" lvl="1" indent="-274320">
              <a:spcBef>
                <a:spcPts val="0"/>
              </a:spcBef>
              <a:spcAft>
                <a:spcPts val="1200"/>
              </a:spcAft>
              <a:buClr>
                <a:schemeClr val="accent1"/>
              </a:buClr>
              <a:tabLst>
                <a:tab pos="1770063" algn="l"/>
              </a:tabLst>
            </a:pPr>
            <a:r>
              <a:rPr lang="en-US" sz="1600" dirty="0">
                <a:solidFill>
                  <a:schemeClr val="tx1"/>
                </a:solidFill>
                <a:cs typeface="Segoe UI"/>
              </a:rPr>
              <a:t>Alert information is delivered through an IoT hub </a:t>
            </a:r>
            <a:br>
              <a:rPr lang="en-US" sz="1600" dirty="0">
                <a:solidFill>
                  <a:schemeClr val="tx1"/>
                </a:solidFill>
                <a:cs typeface="Segoe UI"/>
              </a:rPr>
            </a:br>
            <a:r>
              <a:rPr lang="en-US" sz="1600" dirty="0">
                <a:solidFill>
                  <a:schemeClr val="tx1"/>
                </a:solidFill>
                <a:cs typeface="Segoe UI"/>
              </a:rPr>
              <a:t>and can be shared with other Azure services, </a:t>
            </a:r>
            <a:br>
              <a:rPr lang="en-US" sz="1600" dirty="0">
                <a:solidFill>
                  <a:schemeClr val="tx1"/>
                </a:solidFill>
                <a:cs typeface="Segoe UI"/>
              </a:rPr>
            </a:br>
            <a:r>
              <a:rPr lang="en-US" sz="1600" dirty="0">
                <a:solidFill>
                  <a:schemeClr val="tx1"/>
                </a:solidFill>
                <a:cs typeface="Segoe UI"/>
              </a:rPr>
              <a:t>such as Azure Sentinel.</a:t>
            </a:r>
          </a:p>
          <a:p>
            <a:pPr marL="274320" lvl="1" indent="-274320">
              <a:spcBef>
                <a:spcPts val="0"/>
              </a:spcBef>
              <a:spcAft>
                <a:spcPts val="600"/>
              </a:spcAft>
              <a:buClr>
                <a:schemeClr val="accent1"/>
              </a:buClr>
              <a:buFont typeface="+mj-lt"/>
              <a:buAutoNum type="arabicPeriod" startAt="2"/>
              <a:tabLst>
                <a:tab pos="1770063" algn="l"/>
              </a:tabLst>
            </a:pPr>
            <a:r>
              <a:rPr lang="en-US" sz="1600" dirty="0">
                <a:solidFill>
                  <a:schemeClr val="tx1"/>
                </a:solidFill>
                <a:latin typeface="+mj-lt"/>
                <a:cs typeface="Segoe UI"/>
              </a:rPr>
              <a:t>Option 2 - Locally managed </a:t>
            </a:r>
          </a:p>
          <a:p>
            <a:pPr marL="548640" lvl="2" indent="-274320">
              <a:spcBef>
                <a:spcPts val="0"/>
              </a:spcBef>
              <a:spcAft>
                <a:spcPts val="600"/>
              </a:spcAft>
              <a:buClr>
                <a:schemeClr val="accent1"/>
              </a:buClr>
              <a:tabLst>
                <a:tab pos="1770063" algn="l"/>
              </a:tabLst>
            </a:pPr>
            <a:r>
              <a:rPr lang="en-US" dirty="0">
                <a:solidFill>
                  <a:schemeClr val="tx1"/>
                </a:solidFill>
                <a:cs typeface="Segoe UI"/>
              </a:rPr>
              <a:t>Detection insights are displayed in the sensor console. </a:t>
            </a:r>
          </a:p>
          <a:p>
            <a:pPr marL="548640" lvl="2" indent="-274320">
              <a:spcBef>
                <a:spcPts val="0"/>
              </a:spcBef>
              <a:spcAft>
                <a:spcPts val="1200"/>
              </a:spcAft>
              <a:buClr>
                <a:schemeClr val="accent1"/>
              </a:buClr>
              <a:tabLst>
                <a:tab pos="1770063" algn="l"/>
              </a:tabLst>
            </a:pPr>
            <a:r>
              <a:rPr lang="en-US" dirty="0">
                <a:solidFill>
                  <a:schemeClr val="tx1"/>
                </a:solidFill>
                <a:cs typeface="Segoe UI"/>
              </a:rPr>
              <a:t>If you're working in an air-gapped network and want a unified view of all information detected by multiple locally managed sensors, work with the on-premises management console.</a:t>
            </a:r>
          </a:p>
          <a:p>
            <a:pPr marL="274320" lvl="1" indent="-274320">
              <a:spcAft>
                <a:spcPts val="600"/>
              </a:spcAft>
              <a:buClr>
                <a:schemeClr val="accent1"/>
              </a:buClr>
              <a:buFont typeface="+mj-lt"/>
              <a:buAutoNum type="arabicPeriod" startAt="2"/>
              <a:tabLst>
                <a:tab pos="1770063" algn="l"/>
              </a:tabLst>
            </a:pPr>
            <a:r>
              <a:rPr lang="en-US" sz="1600" dirty="0">
                <a:solidFill>
                  <a:schemeClr val="tx1"/>
                </a:solidFill>
                <a:latin typeface="+mj-lt"/>
                <a:cs typeface="Segoe UI"/>
              </a:rPr>
              <a:t>Download a sensor activation file</a:t>
            </a:r>
          </a:p>
        </p:txBody>
      </p:sp>
      <p:pic>
        <p:nvPicPr>
          <p:cNvPr id="8" name="Picture 7">
            <a:extLst>
              <a:ext uri="{FF2B5EF4-FFF2-40B4-BE49-F238E27FC236}">
                <a16:creationId xmlns:a16="http://schemas.microsoft.com/office/drawing/2014/main" id="{E45F25B2-B0FE-4738-8669-7E99DADA88D1}"/>
              </a:ext>
              <a:ext uri="{C183D7F6-B498-43B3-948B-1728B52AA6E4}">
                <adec:decorative xmlns:adec="http://schemas.microsoft.com/office/drawing/2017/decorative" val="1"/>
              </a:ext>
            </a:extLst>
          </p:cNvPr>
          <p:cNvPicPr>
            <a:picLocks noChangeAspect="1"/>
          </p:cNvPicPr>
          <p:nvPr/>
        </p:nvPicPr>
        <p:blipFill rotWithShape="1">
          <a:blip r:embed="rId5"/>
          <a:srcRect r="40738" b="16948"/>
          <a:stretch/>
        </p:blipFill>
        <p:spPr>
          <a:xfrm>
            <a:off x="6529754" y="4023601"/>
            <a:ext cx="3687117" cy="2551034"/>
          </a:xfrm>
          <a:prstGeom prst="rect">
            <a:avLst/>
          </a:prstGeom>
          <a:ln>
            <a:noFill/>
          </a:ln>
          <a:effectLst>
            <a:outerShdw blurRad="190500" dist="50800" dir="2700000" algn="tl" rotWithShape="0">
              <a:srgbClr val="333333">
                <a:alpha val="25000"/>
              </a:srgbClr>
            </a:outerShdw>
          </a:effectLst>
        </p:spPr>
      </p:pic>
    </p:spTree>
    <p:extLst>
      <p:ext uri="{BB962C8B-B14F-4D97-AF65-F5344CB8AC3E}">
        <p14:creationId xmlns:p14="http://schemas.microsoft.com/office/powerpoint/2010/main" val="4203208924"/>
      </p:ext>
    </p:extLst>
  </p:cSld>
  <p:clrMapOvr>
    <a:masterClrMapping/>
  </p:clrMapOvr>
  <mc:AlternateContent xmlns:mc="http://schemas.openxmlformats.org/markup-compatibility/2006" xmlns:p14="http://schemas.microsoft.com/office/powerpoint/2010/main">
    <mc:Choice Requires="p14">
      <p:transition spd="med" p14:dur="700" advTm="43581">
        <p:fade/>
      </p:transition>
    </mc:Choice>
    <mc:Fallback xmlns="">
      <p:transition spd="med" advTm="43581">
        <p:fade/>
      </p:transition>
    </mc:Fallback>
  </mc:AlternateContent>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p:txBody>
          <a:bodyPr>
            <a:normAutofit/>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941888" y="585788"/>
            <a:ext cx="6667500" cy="5683249"/>
          </a:xfrm>
        </p:spPr>
        <p:txBody>
          <a:bodyPr>
            <a:normAutofit/>
          </a:bodyPr>
          <a:lstStyle/>
          <a:p>
            <a:pPr marL="514350" indent="-514350">
              <a:buFont typeface="+mj-lt"/>
              <a:buAutoNum type="arabicPeriod"/>
            </a:pPr>
            <a:r>
              <a:rPr lang="en-US" sz="2400" dirty="0">
                <a:latin typeface="+mj-lt"/>
              </a:rPr>
              <a:t>Deployment Process</a:t>
            </a:r>
          </a:p>
          <a:p>
            <a:pPr marL="514350" indent="-514350">
              <a:buFont typeface="+mj-lt"/>
              <a:buAutoNum type="arabicPeriod"/>
            </a:pPr>
            <a:r>
              <a:rPr lang="en-US" sz="2400" dirty="0">
                <a:latin typeface="+mj-lt"/>
              </a:rPr>
              <a:t>Prerequisites &amp; Site Preparations</a:t>
            </a:r>
          </a:p>
          <a:p>
            <a:pPr marL="514350" indent="-514350">
              <a:buFont typeface="+mj-lt"/>
              <a:buAutoNum type="arabicPeriod"/>
            </a:pPr>
            <a:r>
              <a:rPr lang="en-US" sz="2400" dirty="0">
                <a:latin typeface="+mj-lt"/>
              </a:rPr>
              <a:t>On boarding</a:t>
            </a:r>
          </a:p>
          <a:p>
            <a:pPr marL="514350" indent="-514350">
              <a:buFont typeface="+mj-lt"/>
              <a:buAutoNum type="arabicPeriod"/>
            </a:pPr>
            <a:r>
              <a:rPr lang="en-US" sz="2400" dirty="0">
                <a:latin typeface="+mj-lt"/>
              </a:rPr>
              <a:t>Sanity and finetuning</a:t>
            </a:r>
          </a:p>
          <a:p>
            <a:endParaRPr lang="en-US" sz="2400" dirty="0">
              <a:latin typeface="+mj-lt"/>
            </a:endParaRPr>
          </a:p>
          <a:p>
            <a:endParaRPr lang="en-US" sz="2400" dirty="0">
              <a:latin typeface="+mj-lt"/>
            </a:endParaRPr>
          </a:p>
          <a:p>
            <a:endParaRPr lang="en-US" sz="2400" dirty="0">
              <a:latin typeface="+mj-lt"/>
            </a:endParaRPr>
          </a:p>
          <a:p>
            <a:endParaRPr lang="en-US" sz="2400" dirty="0">
              <a:latin typeface="+mj-lt"/>
            </a:endParaRPr>
          </a:p>
          <a:p>
            <a:endParaRPr lang="en-US" sz="2400" dirty="0">
              <a:latin typeface="+mj-lt"/>
            </a:endParaRPr>
          </a:p>
        </p:txBody>
      </p:sp>
      <p:sp>
        <p:nvSpPr>
          <p:cNvPr id="2" name="Content Placeholder 16">
            <a:extLst>
              <a:ext uri="{FF2B5EF4-FFF2-40B4-BE49-F238E27FC236}">
                <a16:creationId xmlns:a16="http://schemas.microsoft.com/office/drawing/2014/main" id="{449F8ED6-448B-4C55-A2CB-B18D28FC5C0C}"/>
              </a:ext>
            </a:extLst>
          </p:cNvPr>
          <p:cNvSpPr txBox="1">
            <a:spLocks/>
          </p:cNvSpPr>
          <p:nvPr/>
        </p:nvSpPr>
        <p:spPr>
          <a:xfrm>
            <a:off x="4941888" y="5624369"/>
            <a:ext cx="4769201" cy="667729"/>
          </a:xfrm>
          <a:prstGeom prst="rect">
            <a:avLst/>
          </a:prstGeom>
          <a:solidFill>
            <a:schemeClr val="accent1"/>
          </a:solidFill>
          <a:effectLst>
            <a:outerShdw blurRad="190500" dist="50800" dir="2700000" algn="ctr" rotWithShape="0">
              <a:prstClr val="black">
                <a:alpha val="30000"/>
              </a:prstClr>
            </a:outerShdw>
          </a:effectLst>
        </p:spPr>
        <p:txBody>
          <a:bodyPr vert="horz" lIns="91440" tIns="45720" rIns="91440" bIns="45720" rtlCol="0" anchor="ctr">
            <a:normAutofit/>
          </a:bodyPr>
          <a:lstStyle>
            <a:lvl1pPr marL="228600" indent="-228600" algn="l" defTabSz="914400" rtl="0" eaLnBrk="1" latinLnBrk="0" hangingPunct="1">
              <a:lnSpc>
                <a:spcPct val="90000"/>
              </a:lnSpc>
              <a:spcBef>
                <a:spcPts val="400"/>
              </a:spcBef>
              <a:spcAft>
                <a:spcPts val="400"/>
              </a:spcAft>
              <a:buClr>
                <a:schemeClr val="accent4"/>
              </a:buClr>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200"/>
              </a:spcBef>
              <a:spcAft>
                <a:spcPts val="200"/>
              </a:spcAft>
              <a:buClr>
                <a:schemeClr val="accent4"/>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200"/>
              </a:spcBef>
              <a:spcAft>
                <a:spcPts val="200"/>
              </a:spcAft>
              <a:buClr>
                <a:schemeClr val="accent4"/>
              </a:buClr>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200"/>
              </a:spcBef>
              <a:spcAft>
                <a:spcPts val="200"/>
              </a:spcAft>
              <a:buClr>
                <a:schemeClr val="accent4"/>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200"/>
              </a:spcBef>
              <a:spcAft>
                <a:spcPts val="200"/>
              </a:spcAft>
              <a:buClr>
                <a:schemeClr val="accent4"/>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4488" indent="-344488" algn="ctr">
              <a:buClr>
                <a:schemeClr val="bg1"/>
              </a:buClr>
              <a:buFont typeface="Wingdings" panose="05000000000000000000" pitchFamily="2" charset="2"/>
              <a:buChar char=""/>
            </a:pPr>
            <a:r>
              <a:rPr lang="en-US" sz="1800" dirty="0">
                <a:solidFill>
                  <a:schemeClr val="bg1"/>
                </a:solidFill>
                <a:latin typeface="+mj-lt"/>
                <a:hlinkClick r:id="rId3">
                  <a:extLst>
                    <a:ext uri="{A12FA001-AC4F-418D-AE19-62706E023703}">
                      <ahyp:hlinkClr xmlns:ahyp="http://schemas.microsoft.com/office/drawing/2018/hyperlinkcolor" val="tx"/>
                    </a:ext>
                  </a:extLst>
                </a:hlinkClick>
              </a:rPr>
              <a:t>Azure Defender for IoT documentation</a:t>
            </a:r>
            <a:endParaRPr lang="en-US" sz="1800" dirty="0">
              <a:solidFill>
                <a:schemeClr val="bg1"/>
              </a:solidFill>
              <a:latin typeface="+mj-lt"/>
            </a:endParaRPr>
          </a:p>
        </p:txBody>
      </p:sp>
    </p:spTree>
    <p:extLst>
      <p:ext uri="{BB962C8B-B14F-4D97-AF65-F5344CB8AC3E}">
        <p14:creationId xmlns:p14="http://schemas.microsoft.com/office/powerpoint/2010/main" val="4178565498"/>
      </p:ext>
    </p:extLst>
  </p:cSld>
  <p:clrMapOvr>
    <a:masterClrMapping/>
  </p:clrMapOvr>
  <mc:AlternateContent xmlns:mc="http://schemas.openxmlformats.org/markup-compatibility/2006" xmlns:p14="http://schemas.microsoft.com/office/powerpoint/2010/main">
    <mc:Choice Requires="p14">
      <p:transition spd="med" p14:dur="700" advTm="18436">
        <p:fade/>
      </p:transition>
    </mc:Choice>
    <mc:Fallback xmlns="">
      <p:transition spd="med" advTm="18436">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2706"/>
        <p:cNvGrpSpPr/>
        <p:nvPr/>
      </p:nvGrpSpPr>
      <p:grpSpPr>
        <a:xfrm>
          <a:off x="0" y="0"/>
          <a:ext cx="0" cy="0"/>
          <a:chOff x="0" y="0"/>
          <a:chExt cx="0" cy="0"/>
        </a:xfrm>
      </p:grpSpPr>
      <p:sp>
        <p:nvSpPr>
          <p:cNvPr id="2708" name="Google Shape;2708;p257"/>
          <p:cNvSpPr txBox="1"/>
          <p:nvPr/>
        </p:nvSpPr>
        <p:spPr>
          <a:xfrm>
            <a:off x="308838" y="78084"/>
            <a:ext cx="10949711" cy="7326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90000"/>
              </a:lnSpc>
              <a:spcBef>
                <a:spcPts val="0"/>
              </a:spcBef>
              <a:spcAft>
                <a:spcPts val="0"/>
              </a:spcAft>
              <a:buClr>
                <a:srgbClr val="000000"/>
              </a:buClr>
              <a:buSzPts val="1100"/>
              <a:buFontTx/>
              <a:buNone/>
              <a:tabLst/>
              <a:defRPr/>
            </a:pPr>
            <a:r>
              <a:rPr kumimoji="0" lang="en-US" sz="3200" b="0" i="0" u="none" strike="noStrike" kern="1200" cap="none" spc="0" normalizeH="0" baseline="0" noProof="0">
                <a:ln>
                  <a:noFill/>
                </a:ln>
                <a:solidFill>
                  <a:srgbClr val="3E5B71"/>
                </a:solidFill>
                <a:effectLst/>
                <a:uLnTx/>
                <a:uFillTx/>
                <a:latin typeface="Franklin Gothic"/>
                <a:ea typeface="Franklin Gothic"/>
                <a:cs typeface="Franklin Gothic"/>
                <a:sym typeface="Franklin Gothic"/>
              </a:rPr>
              <a:t>5</a:t>
            </a:r>
            <a:r>
              <a:rPr kumimoji="0" lang="en-US" sz="3200" b="0" i="0" u="none" strike="noStrike" kern="1200" cap="none" spc="0" normalizeH="0" baseline="0" noProof="0" dirty="0">
                <a:ln>
                  <a:noFill/>
                </a:ln>
                <a:solidFill>
                  <a:srgbClr val="3E5B71"/>
                </a:solidFill>
                <a:effectLst/>
                <a:uLnTx/>
                <a:uFillTx/>
                <a:latin typeface="Franklin Gothic"/>
                <a:ea typeface="Franklin Gothic"/>
                <a:cs typeface="Franklin Gothic"/>
                <a:sym typeface="Franklin Gothic"/>
              </a:rPr>
              <a:t>. </a:t>
            </a:r>
            <a:r>
              <a:rPr kumimoji="0" lang="en-US" sz="3200" b="0" i="0" u="none" strike="noStrike" kern="1200" cap="none" spc="0" normalizeH="0" baseline="0" noProof="0" dirty="0">
                <a:ln>
                  <a:noFill/>
                </a:ln>
                <a:solidFill>
                  <a:srgbClr val="3E5B71"/>
                </a:solidFill>
                <a:effectLst/>
                <a:uLnTx/>
                <a:uFillTx/>
                <a:latin typeface="Franklin Gothic"/>
                <a:ea typeface="+mn-ea"/>
                <a:cs typeface="+mn-cs"/>
              </a:rPr>
              <a:t>Onboard a sensor to Azure portal</a:t>
            </a:r>
          </a:p>
        </p:txBody>
      </p:sp>
      <p:sp>
        <p:nvSpPr>
          <p:cNvPr id="9" name="Google Shape;2707;p257">
            <a:extLst>
              <a:ext uri="{FF2B5EF4-FFF2-40B4-BE49-F238E27FC236}">
                <a16:creationId xmlns:a16="http://schemas.microsoft.com/office/drawing/2014/main" id="{03A979E3-16DB-4E7A-855B-49EB394D1C91}"/>
              </a:ext>
            </a:extLst>
          </p:cNvPr>
          <p:cNvSpPr txBox="1">
            <a:spLocks/>
          </p:cNvSpPr>
          <p:nvPr/>
        </p:nvSpPr>
        <p:spPr>
          <a:xfrm>
            <a:off x="485889" y="648903"/>
            <a:ext cx="11397273" cy="345175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81000" algn="l" rtl="0">
              <a:lnSpc>
                <a:spcPct val="90000"/>
              </a:lnSpc>
              <a:spcBef>
                <a:spcPts val="400"/>
              </a:spcBef>
              <a:spcAft>
                <a:spcPts val="0"/>
              </a:spcAft>
              <a:buClr>
                <a:schemeClr val="accent4"/>
              </a:buClr>
              <a:buSzPts val="2400"/>
              <a:buFont typeface="Arial"/>
              <a:buChar char="•"/>
              <a:defRPr sz="24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90000"/>
              </a:lnSpc>
              <a:spcBef>
                <a:spcPts val="400"/>
              </a:spcBef>
              <a:spcAft>
                <a:spcPts val="0"/>
              </a:spcAft>
              <a:buClr>
                <a:schemeClr val="accent4"/>
              </a:buClr>
              <a:buSzPts val="2000"/>
              <a:buFont typeface="Arial"/>
              <a:buChar char="•"/>
              <a:defRPr sz="2000" b="0" i="0" u="none" strike="noStrike" cap="none">
                <a:solidFill>
                  <a:schemeClr val="dk1"/>
                </a:solidFill>
                <a:latin typeface="Source Sans Pro"/>
                <a:ea typeface="Source Sans Pro"/>
                <a:cs typeface="Source Sans Pro"/>
                <a:sym typeface="Source Sans Pro"/>
              </a:defRPr>
            </a:lvl2pPr>
            <a:lvl3pPr marL="1371600" marR="0" lvl="2" indent="-342900" algn="l" rtl="0">
              <a:lnSpc>
                <a:spcPct val="90000"/>
              </a:lnSpc>
              <a:spcBef>
                <a:spcPts val="200"/>
              </a:spcBef>
              <a:spcAft>
                <a:spcPts val="0"/>
              </a:spcAft>
              <a:buClr>
                <a:schemeClr val="accent4"/>
              </a:buClr>
              <a:buSzPts val="1800"/>
              <a:buFont typeface="Arial"/>
              <a:buChar char="•"/>
              <a:defRPr sz="1800" b="0" i="0" u="none" strike="noStrike" cap="none">
                <a:solidFill>
                  <a:schemeClr val="dk1"/>
                </a:solidFill>
                <a:latin typeface="Source Sans Pro"/>
                <a:ea typeface="Source Sans Pro"/>
                <a:cs typeface="Source Sans Pro"/>
                <a:sym typeface="Source Sans Pro"/>
              </a:defRPr>
            </a:lvl3pPr>
            <a:lvl4pPr marL="1828800" marR="0" lvl="3" indent="-330200" algn="l" rtl="0">
              <a:lnSpc>
                <a:spcPct val="90000"/>
              </a:lnSpc>
              <a:spcBef>
                <a:spcPts val="200"/>
              </a:spcBef>
              <a:spcAft>
                <a:spcPts val="0"/>
              </a:spcAft>
              <a:buClr>
                <a:schemeClr val="accent4"/>
              </a:buClr>
              <a:buSzPts val="1600"/>
              <a:buFont typeface="Arial"/>
              <a:buChar char="•"/>
              <a:defRPr sz="16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90000"/>
              </a:lnSpc>
              <a:spcBef>
                <a:spcPts val="200"/>
              </a:spcBef>
              <a:spcAft>
                <a:spcPts val="0"/>
              </a:spcAft>
              <a:buClr>
                <a:schemeClr val="accent4"/>
              </a:buClr>
              <a:buSzPts val="1400"/>
              <a:buFont typeface="Arial"/>
              <a:buChar char="•"/>
              <a:defRPr sz="1400" b="0"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9pPr>
          </a:lstStyle>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Onboard a sensor by registering it with Azure Defender for IoT and downloading a sensor activation file:</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8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1. Define a sensor name and associate it with a subscription   (Sites and sensors -&gt; Onboard a sensor)</a:t>
            </a:r>
          </a:p>
          <a:p>
            <a:pPr marL="533400" marR="0" lvl="1" indent="0" algn="l" defTabSz="914400" rtl="0" eaLnBrk="1" fontAlgn="auto" latinLnBrk="0" hangingPunct="1">
              <a:lnSpc>
                <a:spcPct val="90000"/>
              </a:lnSpc>
              <a:spcBef>
                <a:spcPts val="400"/>
              </a:spcBef>
              <a:spcAft>
                <a:spcPts val="0"/>
              </a:spcAft>
              <a:buClr>
                <a:srgbClr val="FFC000"/>
              </a:buClr>
              <a:buSzPts val="2000"/>
              <a:buFont typeface="Arial"/>
              <a:buNone/>
              <a:tabLst/>
              <a:defRPr/>
            </a:pPr>
            <a:r>
              <a:rPr kumimoji="0" lang="en-US" sz="2000" b="0" i="0" u="sng"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Option 1 - Cloud connected</a:t>
            </a:r>
          </a:p>
          <a:p>
            <a:pPr marL="914400" marR="0" lvl="2" indent="0" algn="l" defTabSz="914400" rtl="0" eaLnBrk="1" fontAlgn="auto" latinLnBrk="0" hangingPunct="1">
              <a:lnSpc>
                <a:spcPct val="90000"/>
              </a:lnSpc>
              <a:spcBef>
                <a:spcPts val="200"/>
              </a:spcBef>
              <a:spcAft>
                <a:spcPts val="0"/>
              </a:spcAft>
              <a:buClr>
                <a:srgbClr val="FFC000"/>
              </a:buClr>
              <a:buSzPts val="1800"/>
              <a:buFont typeface="Arial"/>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Detection insights are displayed in the sensor console </a:t>
            </a:r>
          </a:p>
          <a:p>
            <a:pPr marL="914400" marR="0" lvl="2" indent="0" algn="l" defTabSz="914400" rtl="0" eaLnBrk="1" fontAlgn="auto" latinLnBrk="0" hangingPunct="1">
              <a:lnSpc>
                <a:spcPct val="90000"/>
              </a:lnSpc>
              <a:spcBef>
                <a:spcPts val="200"/>
              </a:spcBef>
              <a:spcAft>
                <a:spcPts val="0"/>
              </a:spcAft>
              <a:buClr>
                <a:srgbClr val="FFC000"/>
              </a:buClr>
              <a:buSzPts val="1800"/>
              <a:buFont typeface="Arial"/>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Alert information is delivered through an IoT hub and can be shared with other Azure services, such as Azure Sentinel.</a:t>
            </a:r>
          </a:p>
          <a:p>
            <a:pPr marL="533400" marR="0" lvl="1" indent="0" algn="l" defTabSz="914400" rtl="0" eaLnBrk="1" fontAlgn="auto" latinLnBrk="0" hangingPunct="1">
              <a:lnSpc>
                <a:spcPct val="90000"/>
              </a:lnSpc>
              <a:spcBef>
                <a:spcPts val="400"/>
              </a:spcBef>
              <a:spcAft>
                <a:spcPts val="0"/>
              </a:spcAft>
              <a:buClr>
                <a:srgbClr val="FFC000"/>
              </a:buClr>
              <a:buSzPts val="2000"/>
              <a:buFont typeface="Arial"/>
              <a:buNone/>
              <a:tabLst/>
              <a:defRPr/>
            </a:pPr>
            <a:r>
              <a:rPr kumimoji="0" lang="en-US" sz="2000" b="0" i="0" u="sng"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Option 2 - Locally managed </a:t>
            </a:r>
          </a:p>
          <a:p>
            <a:pPr marL="914400" marR="0" lvl="2" indent="0" algn="l" defTabSz="914400" rtl="0" eaLnBrk="1" fontAlgn="auto" latinLnBrk="0" hangingPunct="1">
              <a:lnSpc>
                <a:spcPct val="90000"/>
              </a:lnSpc>
              <a:spcBef>
                <a:spcPts val="200"/>
              </a:spcBef>
              <a:spcAft>
                <a:spcPts val="0"/>
              </a:spcAft>
              <a:buClr>
                <a:srgbClr val="FFC000"/>
              </a:buClr>
              <a:buSzPts val="1800"/>
              <a:buFont typeface="Arial"/>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Detection insights are displayed in the sensor console. </a:t>
            </a:r>
          </a:p>
          <a:p>
            <a:pPr marL="914400" marR="0" lvl="2" indent="0" algn="l" defTabSz="914400" rtl="0" eaLnBrk="1" fontAlgn="auto" latinLnBrk="0" hangingPunct="1">
              <a:lnSpc>
                <a:spcPct val="90000"/>
              </a:lnSpc>
              <a:spcBef>
                <a:spcPts val="200"/>
              </a:spcBef>
              <a:spcAft>
                <a:spcPts val="0"/>
              </a:spcAft>
              <a:buClr>
                <a:srgbClr val="FFC000"/>
              </a:buClr>
              <a:buSzPts val="1800"/>
              <a:buFont typeface="Arial"/>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If you're working in an air-gapped network and want a unified view of all information detected by multiple locally managed sensors, work with the on-premises management console.</a:t>
            </a:r>
          </a:p>
          <a:p>
            <a:pPr marL="914400" marR="0" lvl="2" indent="0" algn="l" defTabSz="914400" rtl="0" eaLnBrk="1" fontAlgn="auto" latinLnBrk="0" hangingPunct="1">
              <a:lnSpc>
                <a:spcPct val="90000"/>
              </a:lnSpc>
              <a:spcBef>
                <a:spcPts val="200"/>
              </a:spcBef>
              <a:spcAft>
                <a:spcPts val="0"/>
              </a:spcAft>
              <a:buClr>
                <a:srgbClr val="FFC000"/>
              </a:buClr>
              <a:buSzPts val="1800"/>
              <a:buFont typeface="Arial"/>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3. Download a sensor activation file.</a:t>
            </a: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990600" marR="0" lvl="0" indent="0" algn="l" defTabSz="914400" rtl="0" eaLnBrk="1" fontAlgn="auto" latinLnBrk="0" hangingPunct="1">
              <a:lnSpc>
                <a:spcPct val="115000"/>
              </a:lnSpc>
              <a:spcBef>
                <a:spcPts val="1000"/>
              </a:spcBef>
              <a:spcAft>
                <a:spcPts val="100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p:txBody>
      </p:sp>
      <p:pic>
        <p:nvPicPr>
          <p:cNvPr id="4" name="Picture 3">
            <a:extLst>
              <a:ext uri="{FF2B5EF4-FFF2-40B4-BE49-F238E27FC236}">
                <a16:creationId xmlns:a16="http://schemas.microsoft.com/office/drawing/2014/main" id="{5F38EBD4-BDCC-4F44-8B8E-659C1D7623EC}"/>
              </a:ext>
            </a:extLst>
          </p:cNvPr>
          <p:cNvPicPr>
            <a:picLocks noChangeAspect="1"/>
          </p:cNvPicPr>
          <p:nvPr/>
        </p:nvPicPr>
        <p:blipFill>
          <a:blip r:embed="rId3"/>
          <a:stretch>
            <a:fillRect/>
          </a:stretch>
        </p:blipFill>
        <p:spPr>
          <a:xfrm>
            <a:off x="183225" y="4268380"/>
            <a:ext cx="6964427" cy="1931129"/>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E45F25B2-B0FE-4738-8669-7E99DADA88D1}"/>
              </a:ext>
            </a:extLst>
          </p:cNvPr>
          <p:cNvPicPr>
            <a:picLocks noChangeAspect="1"/>
          </p:cNvPicPr>
          <p:nvPr/>
        </p:nvPicPr>
        <p:blipFill>
          <a:blip r:embed="rId4"/>
          <a:stretch>
            <a:fillRect/>
          </a:stretch>
        </p:blipFill>
        <p:spPr>
          <a:xfrm>
            <a:off x="7324703" y="3880455"/>
            <a:ext cx="4735510" cy="23378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68422671"/>
      </p:ext>
    </p:extLst>
  </p:cSld>
  <p:clrMapOvr>
    <a:masterClrMapping/>
  </p:clrMapOvr>
  <mc:AlternateContent xmlns:mc="http://schemas.openxmlformats.org/markup-compatibility/2006" xmlns:p14="http://schemas.microsoft.com/office/powerpoint/2010/main">
    <mc:Choice Requires="p14">
      <p:transition spd="slow" p14:dur="2000" advTm="43581"/>
    </mc:Choice>
    <mc:Fallback xmlns="">
      <p:transition spd="slow" advTm="43581"/>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sp>
        <p:nvSpPr>
          <p:cNvPr id="2" name="Title 1">
            <a:extLst>
              <a:ext uri="{FF2B5EF4-FFF2-40B4-BE49-F238E27FC236}">
                <a16:creationId xmlns:a16="http://schemas.microsoft.com/office/drawing/2014/main" id="{EC6FC14D-A18E-41A1-AE53-81248716B480}"/>
              </a:ext>
            </a:extLst>
          </p:cNvPr>
          <p:cNvSpPr>
            <a:spLocks noGrp="1"/>
          </p:cNvSpPr>
          <p:nvPr>
            <p:ph type="title"/>
          </p:nvPr>
        </p:nvSpPr>
        <p:spPr>
          <a:xfrm>
            <a:off x="588263" y="457200"/>
            <a:ext cx="11018520" cy="1107996"/>
          </a:xfrm>
        </p:spPr>
        <p:txBody>
          <a:bodyPr/>
          <a:lstStyle/>
          <a:p>
            <a:r>
              <a:rPr lang="en-US" dirty="0"/>
              <a:t>6. Deployment - Install the sensor </a:t>
            </a:r>
            <a:br>
              <a:rPr lang="en-US" dirty="0"/>
            </a:br>
            <a:endParaRPr lang="en-US" dirty="0"/>
          </a:p>
        </p:txBody>
      </p:sp>
      <p:sp>
        <p:nvSpPr>
          <p:cNvPr id="10" name="Text Placeholder 4">
            <a:extLst>
              <a:ext uri="{FF2B5EF4-FFF2-40B4-BE49-F238E27FC236}">
                <a16:creationId xmlns:a16="http://schemas.microsoft.com/office/drawing/2014/main" id="{3625D342-71E4-44B8-BE76-EF53766504AE}"/>
              </a:ext>
            </a:extLst>
          </p:cNvPr>
          <p:cNvSpPr txBox="1">
            <a:spLocks/>
          </p:cNvSpPr>
          <p:nvPr/>
        </p:nvSpPr>
        <p:spPr>
          <a:xfrm>
            <a:off x="585216" y="1029710"/>
            <a:ext cx="11018520" cy="307777"/>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sz="2000" kern="1200" spc="0" baseline="0">
                <a:solidFill>
                  <a:schemeClr val="accent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a:pPr>
            <a:r>
              <a:rPr kumimoji="0" lang="en-US" sz="2000" b="0" i="0" u="none" strike="noStrike" kern="1200" cap="none" spc="0" normalizeH="0" baseline="0" noProof="0" dirty="0">
                <a:ln>
                  <a:noFill/>
                </a:ln>
                <a:solidFill>
                  <a:srgbClr val="0078D4"/>
                </a:solidFill>
                <a:effectLst/>
                <a:uLnTx/>
                <a:uFillTx/>
                <a:latin typeface="Segoe UI"/>
                <a:ea typeface="+mn-ea"/>
                <a:cs typeface="Segoe UI" panose="020B0502040204020203" pitchFamily="34" charset="0"/>
              </a:rPr>
              <a:t> … *If not preconfigured</a:t>
            </a:r>
          </a:p>
        </p:txBody>
      </p:sp>
      <p:sp>
        <p:nvSpPr>
          <p:cNvPr id="11" name="Text Placeholder 21">
            <a:extLst>
              <a:ext uri="{FF2B5EF4-FFF2-40B4-BE49-F238E27FC236}">
                <a16:creationId xmlns:a16="http://schemas.microsoft.com/office/drawing/2014/main" id="{018B21FA-0180-48CC-9C68-B980FB1F06A2}"/>
              </a:ext>
            </a:extLst>
          </p:cNvPr>
          <p:cNvSpPr txBox="1">
            <a:spLocks/>
          </p:cNvSpPr>
          <p:nvPr/>
        </p:nvSpPr>
        <p:spPr>
          <a:xfrm>
            <a:off x="591082" y="1969666"/>
            <a:ext cx="4666718" cy="492443"/>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600" dirty="0">
                <a:solidFill>
                  <a:schemeClr val="tx1"/>
                </a:solidFill>
                <a:latin typeface="+mj-lt"/>
                <a:cs typeface="Segoe UI"/>
              </a:rPr>
              <a:t>Download the ISO package from the Azure Defender for IoT portal, install the software:</a:t>
            </a:r>
          </a:p>
        </p:txBody>
      </p:sp>
      <p:sp>
        <p:nvSpPr>
          <p:cNvPr id="12" name="Text Placeholder 21">
            <a:extLst>
              <a:ext uri="{FF2B5EF4-FFF2-40B4-BE49-F238E27FC236}">
                <a16:creationId xmlns:a16="http://schemas.microsoft.com/office/drawing/2014/main" id="{29586F32-BC93-43BC-9763-742F2E3D1DBA}"/>
              </a:ext>
            </a:extLst>
          </p:cNvPr>
          <p:cNvSpPr txBox="1">
            <a:spLocks/>
          </p:cNvSpPr>
          <p:nvPr/>
        </p:nvSpPr>
        <p:spPr>
          <a:xfrm>
            <a:off x="591081" y="2725111"/>
            <a:ext cx="4153087" cy="2388346"/>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1200"/>
              </a:spcAft>
              <a:buClr>
                <a:schemeClr val="accent1"/>
              </a:buClr>
              <a:buFont typeface="+mj-lt"/>
              <a:buAutoNum type="arabicPeriod"/>
              <a:tabLst>
                <a:tab pos="1770063" algn="l"/>
              </a:tabLst>
            </a:pPr>
            <a:r>
              <a:rPr lang="en-US" sz="1600" dirty="0">
                <a:solidFill>
                  <a:schemeClr val="tx1"/>
                </a:solidFill>
                <a:latin typeface="+mj-lt"/>
                <a:cs typeface="Segoe UI"/>
              </a:rPr>
              <a:t>Select Getting Started from the </a:t>
            </a:r>
            <a:br>
              <a:rPr lang="en-US" sz="1600" dirty="0">
                <a:solidFill>
                  <a:schemeClr val="tx1"/>
                </a:solidFill>
                <a:latin typeface="+mj-lt"/>
                <a:cs typeface="Segoe UI"/>
              </a:rPr>
            </a:br>
            <a:r>
              <a:rPr lang="en-US" sz="1600" dirty="0">
                <a:solidFill>
                  <a:schemeClr val="tx1"/>
                </a:solidFill>
                <a:latin typeface="+mj-lt"/>
                <a:cs typeface="Segoe UI"/>
              </a:rPr>
              <a:t>Defender for IoT portal.</a:t>
            </a:r>
          </a:p>
          <a:p>
            <a:pPr marL="274320" indent="-274320">
              <a:spcBef>
                <a:spcPts val="0"/>
              </a:spcBef>
              <a:spcAft>
                <a:spcPts val="1200"/>
              </a:spcAft>
              <a:buClr>
                <a:schemeClr val="accent1"/>
              </a:buClr>
              <a:buFont typeface="+mj-lt"/>
              <a:buAutoNum type="arabicPeriod"/>
              <a:tabLst>
                <a:tab pos="1770063" algn="l"/>
              </a:tabLst>
            </a:pPr>
            <a:r>
              <a:rPr lang="en-US" sz="1600" dirty="0">
                <a:solidFill>
                  <a:schemeClr val="tx1"/>
                </a:solidFill>
                <a:latin typeface="+mj-lt"/>
                <a:cs typeface="Segoe UI"/>
              </a:rPr>
              <a:t>Select Set up sensor.</a:t>
            </a:r>
          </a:p>
          <a:p>
            <a:pPr marL="274320" indent="-274320">
              <a:spcBef>
                <a:spcPts val="0"/>
              </a:spcBef>
              <a:spcAft>
                <a:spcPts val="1200"/>
              </a:spcAft>
              <a:buClr>
                <a:schemeClr val="accent1"/>
              </a:buClr>
              <a:buFont typeface="+mj-lt"/>
              <a:buAutoNum type="arabicPeriod"/>
              <a:tabLst>
                <a:tab pos="1770063" algn="l"/>
              </a:tabLst>
            </a:pPr>
            <a:r>
              <a:rPr lang="en-US" sz="1600" dirty="0">
                <a:solidFill>
                  <a:schemeClr val="tx1"/>
                </a:solidFill>
                <a:latin typeface="+mj-lt"/>
                <a:cs typeface="Segoe UI"/>
              </a:rPr>
              <a:t>Choose a version and select Download.</a:t>
            </a:r>
          </a:p>
          <a:p>
            <a:pPr marL="274320" indent="-274320">
              <a:spcBef>
                <a:spcPts val="0"/>
              </a:spcBef>
              <a:spcAft>
                <a:spcPts val="1200"/>
              </a:spcAft>
              <a:buClr>
                <a:schemeClr val="accent1"/>
              </a:buClr>
              <a:buFont typeface="+mj-lt"/>
              <a:buAutoNum type="arabicPeriod"/>
              <a:tabLst>
                <a:tab pos="1770063" algn="l"/>
              </a:tabLst>
            </a:pPr>
            <a:r>
              <a:rPr lang="en-US" sz="1600" dirty="0">
                <a:solidFill>
                  <a:schemeClr val="tx1"/>
                </a:solidFill>
                <a:latin typeface="+mj-lt"/>
                <a:cs typeface="Segoe UI"/>
              </a:rPr>
              <a:t>Install the sensor software. Refer to </a:t>
            </a:r>
            <a:r>
              <a:rPr lang="en-US" sz="1600" dirty="0">
                <a:solidFill>
                  <a:schemeClr val="tx1"/>
                </a:solidFill>
                <a:latin typeface="+mj-lt"/>
                <a:cs typeface="Segoe UI"/>
                <a:hlinkClick r:id="rId4"/>
              </a:rPr>
              <a:t>Defender for IoT installation manual</a:t>
            </a:r>
            <a:r>
              <a:rPr lang="en-US" sz="1600" dirty="0">
                <a:solidFill>
                  <a:schemeClr val="tx1"/>
                </a:solidFill>
                <a:latin typeface="+mj-lt"/>
                <a:cs typeface="Segoe UI"/>
              </a:rPr>
              <a:t>.</a:t>
            </a:r>
          </a:p>
          <a:p>
            <a:pPr marL="342900" lvl="1" indent="-342900">
              <a:spcAft>
                <a:spcPts val="1200"/>
              </a:spcAft>
              <a:buClr>
                <a:schemeClr val="accent1"/>
              </a:buClr>
              <a:buFont typeface="+mj-lt"/>
              <a:buAutoNum type="arabicPeriod" startAt="2"/>
              <a:tabLst>
                <a:tab pos="1770063" algn="l"/>
              </a:tabLst>
            </a:pPr>
            <a:endParaRPr lang="en-US" sz="1600" dirty="0">
              <a:solidFill>
                <a:schemeClr val="tx1"/>
              </a:solidFill>
              <a:latin typeface="+mj-lt"/>
              <a:cs typeface="Segoe UI"/>
            </a:endParaRPr>
          </a:p>
        </p:txBody>
      </p:sp>
      <p:sp>
        <p:nvSpPr>
          <p:cNvPr id="8" name="Rectangle 7">
            <a:extLst>
              <a:ext uri="{FF2B5EF4-FFF2-40B4-BE49-F238E27FC236}">
                <a16:creationId xmlns:a16="http://schemas.microsoft.com/office/drawing/2014/main" id="{0E832E2C-3300-412D-9C26-EC989A608023}"/>
              </a:ext>
            </a:extLst>
          </p:cNvPr>
          <p:cNvSpPr/>
          <p:nvPr/>
        </p:nvSpPr>
        <p:spPr>
          <a:xfrm>
            <a:off x="0" y="5196007"/>
            <a:ext cx="5758774" cy="1661993"/>
          </a:xfrm>
          <a:prstGeom prst="rect">
            <a:avLst/>
          </a:prstGeom>
          <a:solidFill>
            <a:srgbClr val="0078D4"/>
          </a:solidFill>
          <a:ln w="12700" cap="flat" cmpd="sng" algn="ctr">
            <a:noFill/>
            <a:prstDash val="solid"/>
            <a:miter lim="800000"/>
          </a:ln>
          <a:effectLst>
            <a:outerShdw blurRad="190500" dist="50800" dir="2700000" algn="ctr" rotWithShape="0">
              <a:prstClr val="black">
                <a:alpha val="30000"/>
              </a:prstClr>
            </a:outerShdw>
          </a:effectLst>
        </p:spPr>
        <p:txBody>
          <a:bodyPr rot="0" spcFirstLastPara="0" vert="horz" wrap="square" lIns="457200" tIns="274320" rIns="365760" bIns="2743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17475" lvl="0" indent="-117475" defTabSz="913534">
              <a:spcAft>
                <a:spcPts val="200"/>
              </a:spcAft>
              <a:defRPr/>
            </a:pPr>
            <a:r>
              <a:rPr lang="en-US" dirty="0">
                <a:solidFill>
                  <a:srgbClr val="FFFFFF"/>
                </a:solidFill>
                <a:latin typeface="Segoe UI Semibold"/>
                <a:cs typeface="Segoe UI Semibold"/>
              </a:rPr>
              <a:t>*Microsoft has partnered with Arrow to </a:t>
            </a:r>
            <a:br>
              <a:rPr lang="en-US" dirty="0">
                <a:solidFill>
                  <a:srgbClr val="FFFFFF"/>
                </a:solidFill>
                <a:latin typeface="Segoe UI Semibold"/>
                <a:cs typeface="Segoe UI Semibold"/>
              </a:rPr>
            </a:br>
            <a:r>
              <a:rPr lang="en-US" dirty="0">
                <a:solidFill>
                  <a:srgbClr val="FFFFFF"/>
                </a:solidFill>
                <a:latin typeface="Segoe UI Semibold"/>
                <a:cs typeface="Segoe UI Semibold"/>
              </a:rPr>
              <a:t>provide preconfigured sensors. To purchase </a:t>
            </a:r>
            <a:br>
              <a:rPr lang="en-US" dirty="0">
                <a:solidFill>
                  <a:srgbClr val="FFFFFF"/>
                </a:solidFill>
                <a:latin typeface="Segoe UI Semibold"/>
                <a:cs typeface="Segoe UI Semibold"/>
              </a:rPr>
            </a:br>
            <a:r>
              <a:rPr lang="en-US" dirty="0">
                <a:solidFill>
                  <a:srgbClr val="FFFFFF"/>
                </a:solidFill>
                <a:latin typeface="Segoe UI Semibold"/>
                <a:cs typeface="Segoe UI Semibold"/>
              </a:rPr>
              <a:t>a preconfigured sensor, contact Arrow at the following address: </a:t>
            </a:r>
            <a:r>
              <a:rPr lang="en-US" dirty="0">
                <a:solidFill>
                  <a:srgbClr val="FFFFFF"/>
                </a:solidFill>
                <a:latin typeface="Segoe UI Semibold"/>
                <a:cs typeface="Segoe UI Semibold"/>
                <a:hlinkClick r:id="rId5">
                  <a:extLst>
                    <a:ext uri="{A12FA001-AC4F-418D-AE19-62706E023703}">
                      <ahyp:hlinkClr xmlns:ahyp="http://schemas.microsoft.com/office/drawing/2018/hyperlinkcolor" val="tx"/>
                    </a:ext>
                  </a:extLst>
                </a:hlinkClick>
              </a:rPr>
              <a:t>hardware.sales@arrow.com</a:t>
            </a:r>
            <a:endParaRPr lang="en-US" dirty="0">
              <a:solidFill>
                <a:srgbClr val="FFFFFF"/>
              </a:solidFill>
              <a:latin typeface="Segoe UI Semibold"/>
              <a:cs typeface="Segoe UI Semibold"/>
            </a:endParaRPr>
          </a:p>
        </p:txBody>
      </p:sp>
      <p:pic>
        <p:nvPicPr>
          <p:cNvPr id="19" name="Picture 18">
            <a:extLst>
              <a:ext uri="{FF2B5EF4-FFF2-40B4-BE49-F238E27FC236}">
                <a16:creationId xmlns:a16="http://schemas.microsoft.com/office/drawing/2014/main" id="{A77DF375-9B8C-4A14-842F-BA03931E6B85}"/>
              </a:ext>
            </a:extLst>
          </p:cNvPr>
          <p:cNvPicPr>
            <a:picLocks noChangeAspect="1"/>
          </p:cNvPicPr>
          <p:nvPr/>
        </p:nvPicPr>
        <p:blipFill rotWithShape="1">
          <a:blip r:embed="rId6"/>
          <a:stretch/>
        </p:blipFill>
        <p:spPr>
          <a:xfrm>
            <a:off x="5983497" y="1436688"/>
            <a:ext cx="5617421" cy="2749232"/>
          </a:xfrm>
          <a:prstGeom prst="rect">
            <a:avLst/>
          </a:prstGeom>
          <a:effectLst>
            <a:outerShdw blurRad="190500" dist="50800" dir="2700000" algn="ctr" rotWithShape="0">
              <a:prstClr val="black">
                <a:alpha val="25000"/>
              </a:prstClr>
            </a:outerShdw>
          </a:effectLst>
        </p:spPr>
      </p:pic>
      <p:pic>
        <p:nvPicPr>
          <p:cNvPr id="23" name="Picture 22">
            <a:extLst>
              <a:ext uri="{FF2B5EF4-FFF2-40B4-BE49-F238E27FC236}">
                <a16:creationId xmlns:a16="http://schemas.microsoft.com/office/drawing/2014/main" id="{5115AA42-B746-42B5-892D-BE4659E6015E}"/>
              </a:ext>
              <a:ext uri="{C183D7F6-B498-43B3-948B-1728B52AA6E4}">
                <adec:decorative xmlns:adec="http://schemas.microsoft.com/office/drawing/2017/decorative" val="1"/>
              </a:ext>
            </a:extLst>
          </p:cNvPr>
          <p:cNvPicPr>
            <a:picLocks noChangeAspect="1"/>
          </p:cNvPicPr>
          <p:nvPr/>
        </p:nvPicPr>
        <p:blipFill rotWithShape="1">
          <a:blip r:embed="rId7"/>
          <a:srcRect l="41056" t="38070" r="23923"/>
          <a:stretch/>
        </p:blipFill>
        <p:spPr>
          <a:xfrm>
            <a:off x="5983497" y="4359702"/>
            <a:ext cx="3088368" cy="2270412"/>
          </a:xfrm>
          <a:prstGeom prst="rect">
            <a:avLst/>
          </a:prstGeom>
          <a:ln>
            <a:noFill/>
          </a:ln>
          <a:effectLst>
            <a:outerShdw blurRad="190500" dist="50800" dir="2700000" algn="tl" rotWithShape="0">
              <a:srgbClr val="333333">
                <a:alpha val="25000"/>
              </a:srgbClr>
            </a:outerShdw>
          </a:effectLst>
        </p:spPr>
      </p:pic>
    </p:spTree>
    <p:extLst>
      <p:ext uri="{BB962C8B-B14F-4D97-AF65-F5344CB8AC3E}">
        <p14:creationId xmlns:p14="http://schemas.microsoft.com/office/powerpoint/2010/main" val="1234680680"/>
      </p:ext>
    </p:extLst>
  </p:cSld>
  <p:clrMapOvr>
    <a:masterClrMapping/>
  </p:clrMapOvr>
  <mc:AlternateContent xmlns:mc="http://schemas.openxmlformats.org/markup-compatibility/2006" xmlns:p14="http://schemas.microsoft.com/office/powerpoint/2010/main">
    <mc:Choice Requires="p14">
      <p:transition spd="med" p14:dur="700" advTm="67637">
        <p:fade/>
      </p:transition>
    </mc:Choice>
    <mc:Fallback xmlns="">
      <p:transition spd="med" advTm="676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42" presetClass="path" presetSubtype="0" decel="100000" fill="hold" grpId="1" nodeType="withEffect">
                                  <p:stCondLst>
                                    <p:cond delay="0"/>
                                  </p:stCondLst>
                                  <p:childTnLst>
                                    <p:animMotion origin="layout" path="M 2.08333E-6 0.03889 L 2.08333E-6 -3.7037E-6 " pathEditMode="relative" rAng="0" ptsTypes="AA">
                                      <p:cBhvr>
                                        <p:cTn id="9" dur="500" fill="hold"/>
                                        <p:tgtEl>
                                          <p:spTgt spid="8"/>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extLst>
    <p:ext uri="{6950BFC3-D8DA-4A85-94F7-54DA5524770B}">
      <p188:commentRel xmlns:p188="http://schemas.microsoft.com/office/powerpoint/2018/8/main" r:id="rId3"/>
    </p:ext>
  </p:extLs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2706"/>
        <p:cNvGrpSpPr/>
        <p:nvPr/>
      </p:nvGrpSpPr>
      <p:grpSpPr>
        <a:xfrm>
          <a:off x="0" y="0"/>
          <a:ext cx="0" cy="0"/>
          <a:chOff x="0" y="0"/>
          <a:chExt cx="0" cy="0"/>
        </a:xfrm>
      </p:grpSpPr>
      <p:sp>
        <p:nvSpPr>
          <p:cNvPr id="2708" name="Google Shape;2708;p257"/>
          <p:cNvSpPr txBox="1"/>
          <p:nvPr/>
        </p:nvSpPr>
        <p:spPr>
          <a:xfrm>
            <a:off x="183225" y="114884"/>
            <a:ext cx="10949711" cy="7326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90000"/>
              </a:lnSpc>
              <a:spcBef>
                <a:spcPts val="0"/>
              </a:spcBef>
              <a:spcAft>
                <a:spcPts val="0"/>
              </a:spcAft>
              <a:buClr>
                <a:srgbClr val="000000"/>
              </a:buClr>
              <a:buSzPts val="1100"/>
              <a:buFontTx/>
              <a:buNone/>
              <a:tabLst/>
              <a:defRPr/>
            </a:pPr>
            <a:r>
              <a:rPr kumimoji="0" lang="en-US" sz="3200" b="0" i="0" u="none" strike="noStrike" kern="1200" cap="none" spc="0" normalizeH="0" baseline="0" noProof="0">
                <a:ln>
                  <a:noFill/>
                </a:ln>
                <a:solidFill>
                  <a:srgbClr val="3E5B71"/>
                </a:solidFill>
                <a:effectLst/>
                <a:uLnTx/>
                <a:uFillTx/>
                <a:latin typeface="Franklin Gothic"/>
                <a:ea typeface="Franklin Gothic"/>
                <a:cs typeface="Franklin Gothic"/>
                <a:sym typeface="Franklin Gothic"/>
              </a:rPr>
              <a:t>6</a:t>
            </a:r>
            <a:r>
              <a:rPr kumimoji="0" lang="en-US" sz="3200" b="0" i="0" u="none" strike="noStrike" kern="1200" cap="none" spc="0" normalizeH="0" baseline="0" noProof="0" dirty="0">
                <a:ln>
                  <a:noFill/>
                </a:ln>
                <a:solidFill>
                  <a:srgbClr val="3E5B71"/>
                </a:solidFill>
                <a:effectLst/>
                <a:uLnTx/>
                <a:uFillTx/>
                <a:latin typeface="Franklin Gothic"/>
                <a:ea typeface="Franklin Gothic"/>
                <a:cs typeface="Franklin Gothic"/>
                <a:sym typeface="Franklin Gothic"/>
              </a:rPr>
              <a:t>. </a:t>
            </a:r>
            <a:r>
              <a:rPr kumimoji="0" lang="en-US" sz="3200" b="0" i="0" u="none" strike="noStrike" kern="1200" cap="none" spc="0" normalizeH="0" baseline="0" noProof="0" dirty="0">
                <a:ln>
                  <a:noFill/>
                </a:ln>
                <a:solidFill>
                  <a:srgbClr val="3E5B71"/>
                </a:solidFill>
                <a:effectLst/>
                <a:uLnTx/>
                <a:uFillTx/>
                <a:latin typeface="Franklin Gothic"/>
                <a:ea typeface="+mn-ea"/>
                <a:cs typeface="+mn-cs"/>
              </a:rPr>
              <a:t>Deployment - Install the sensor</a:t>
            </a:r>
            <a:r>
              <a:rPr kumimoji="0" lang="en-US" sz="3200" b="0" i="0" u="none" strike="noStrike" kern="1200" cap="none" spc="0" normalizeH="0" baseline="0" noProof="0">
                <a:ln>
                  <a:noFill/>
                </a:ln>
                <a:solidFill>
                  <a:srgbClr val="3E5B71"/>
                </a:solidFill>
                <a:effectLst/>
                <a:uLnTx/>
                <a:uFillTx/>
                <a:latin typeface="Franklin Gothic"/>
                <a:ea typeface="+mn-ea"/>
                <a:cs typeface="+mn-cs"/>
              </a:rPr>
              <a:t>    </a:t>
            </a:r>
            <a:r>
              <a:rPr kumimoji="0" lang="en-US" sz="3200" b="0" i="0" u="none" strike="noStrike" kern="1200" cap="none" spc="0" normalizeH="0" baseline="0" noProof="0" dirty="0">
                <a:ln>
                  <a:noFill/>
                </a:ln>
                <a:solidFill>
                  <a:srgbClr val="3E5B71"/>
                </a:solidFill>
                <a:effectLst/>
                <a:uLnTx/>
                <a:uFillTx/>
                <a:latin typeface="Franklin Gothic"/>
                <a:ea typeface="+mn-ea"/>
                <a:cs typeface="+mn-cs"/>
              </a:rPr>
              <a:t> … </a:t>
            </a:r>
            <a:r>
              <a:rPr kumimoji="0" lang="en-US" sz="2400" b="0" i="0" u="none" strike="noStrike" kern="1200" cap="none" spc="0" normalizeH="0" baseline="0" noProof="0" dirty="0">
                <a:ln>
                  <a:noFill/>
                </a:ln>
                <a:solidFill>
                  <a:srgbClr val="3E5B71"/>
                </a:solidFill>
                <a:effectLst/>
                <a:uLnTx/>
                <a:uFillTx/>
                <a:latin typeface="Franklin Gothic"/>
                <a:ea typeface="+mn-ea"/>
                <a:cs typeface="+mn-cs"/>
              </a:rPr>
              <a:t>*If not preconfigured</a:t>
            </a:r>
          </a:p>
        </p:txBody>
      </p:sp>
      <p:sp>
        <p:nvSpPr>
          <p:cNvPr id="9" name="Google Shape;2707;p257">
            <a:extLst>
              <a:ext uri="{FF2B5EF4-FFF2-40B4-BE49-F238E27FC236}">
                <a16:creationId xmlns:a16="http://schemas.microsoft.com/office/drawing/2014/main" id="{03A979E3-16DB-4E7A-855B-49EB394D1C91}"/>
              </a:ext>
            </a:extLst>
          </p:cNvPr>
          <p:cNvSpPr txBox="1">
            <a:spLocks/>
          </p:cNvSpPr>
          <p:nvPr/>
        </p:nvSpPr>
        <p:spPr>
          <a:xfrm>
            <a:off x="358218" y="698218"/>
            <a:ext cx="11397273" cy="237297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81000" algn="l" rtl="0">
              <a:lnSpc>
                <a:spcPct val="90000"/>
              </a:lnSpc>
              <a:spcBef>
                <a:spcPts val="400"/>
              </a:spcBef>
              <a:spcAft>
                <a:spcPts val="0"/>
              </a:spcAft>
              <a:buClr>
                <a:schemeClr val="accent4"/>
              </a:buClr>
              <a:buSzPts val="2400"/>
              <a:buFont typeface="Arial"/>
              <a:buChar char="•"/>
              <a:defRPr sz="24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90000"/>
              </a:lnSpc>
              <a:spcBef>
                <a:spcPts val="400"/>
              </a:spcBef>
              <a:spcAft>
                <a:spcPts val="0"/>
              </a:spcAft>
              <a:buClr>
                <a:schemeClr val="accent4"/>
              </a:buClr>
              <a:buSzPts val="2000"/>
              <a:buFont typeface="Arial"/>
              <a:buChar char="•"/>
              <a:defRPr sz="2000" b="0" i="0" u="none" strike="noStrike" cap="none">
                <a:solidFill>
                  <a:schemeClr val="dk1"/>
                </a:solidFill>
                <a:latin typeface="Source Sans Pro"/>
                <a:ea typeface="Source Sans Pro"/>
                <a:cs typeface="Source Sans Pro"/>
                <a:sym typeface="Source Sans Pro"/>
              </a:defRPr>
            </a:lvl2pPr>
            <a:lvl3pPr marL="1371600" marR="0" lvl="2" indent="-342900" algn="l" rtl="0">
              <a:lnSpc>
                <a:spcPct val="90000"/>
              </a:lnSpc>
              <a:spcBef>
                <a:spcPts val="200"/>
              </a:spcBef>
              <a:spcAft>
                <a:spcPts val="0"/>
              </a:spcAft>
              <a:buClr>
                <a:schemeClr val="accent4"/>
              </a:buClr>
              <a:buSzPts val="1800"/>
              <a:buFont typeface="Arial"/>
              <a:buChar char="•"/>
              <a:defRPr sz="1800" b="0" i="0" u="none" strike="noStrike" cap="none">
                <a:solidFill>
                  <a:schemeClr val="dk1"/>
                </a:solidFill>
                <a:latin typeface="Source Sans Pro"/>
                <a:ea typeface="Source Sans Pro"/>
                <a:cs typeface="Source Sans Pro"/>
                <a:sym typeface="Source Sans Pro"/>
              </a:defRPr>
            </a:lvl3pPr>
            <a:lvl4pPr marL="1828800" marR="0" lvl="3" indent="-330200" algn="l" rtl="0">
              <a:lnSpc>
                <a:spcPct val="90000"/>
              </a:lnSpc>
              <a:spcBef>
                <a:spcPts val="200"/>
              </a:spcBef>
              <a:spcAft>
                <a:spcPts val="0"/>
              </a:spcAft>
              <a:buClr>
                <a:schemeClr val="accent4"/>
              </a:buClr>
              <a:buSzPts val="1600"/>
              <a:buFont typeface="Arial"/>
              <a:buChar char="•"/>
              <a:defRPr sz="16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90000"/>
              </a:lnSpc>
              <a:spcBef>
                <a:spcPts val="200"/>
              </a:spcBef>
              <a:spcAft>
                <a:spcPts val="0"/>
              </a:spcAft>
              <a:buClr>
                <a:schemeClr val="accent4"/>
              </a:buClr>
              <a:buSzPts val="1400"/>
              <a:buFont typeface="Arial"/>
              <a:buChar char="•"/>
              <a:defRPr sz="1400" b="0"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9pPr>
          </a:lstStyle>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Download the ISO package from the Azure Defender for IoT portal, install the software:</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8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1. Select Getting Started from the Defender for IoT portal.</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2. Select Set up sensor.</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3. Choose a version and select Download.</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4. Install the sensor software. refer to </a:t>
            </a:r>
            <a:r>
              <a:rPr kumimoji="0" lang="en-US" sz="18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hlinkClick r:id="rId3"/>
              </a:rPr>
              <a:t>Defender for IoT installation manual</a:t>
            </a:r>
            <a:endParaRPr kumimoji="0" lang="en-US" sz="20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endParaRPr>
          </a:p>
          <a:p>
            <a:pPr marL="990600" marR="0" lvl="0" indent="0" algn="l" defTabSz="914400" rtl="0" eaLnBrk="1" fontAlgn="auto" latinLnBrk="0" hangingPunct="1">
              <a:lnSpc>
                <a:spcPct val="115000"/>
              </a:lnSpc>
              <a:spcBef>
                <a:spcPts val="1000"/>
              </a:spcBef>
              <a:spcAft>
                <a:spcPts val="100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p:txBody>
      </p:sp>
      <p:pic>
        <p:nvPicPr>
          <p:cNvPr id="3" name="Picture 2">
            <a:extLst>
              <a:ext uri="{FF2B5EF4-FFF2-40B4-BE49-F238E27FC236}">
                <a16:creationId xmlns:a16="http://schemas.microsoft.com/office/drawing/2014/main" id="{B05D4000-26F9-42AD-AD3D-B15E78A31310}"/>
              </a:ext>
            </a:extLst>
          </p:cNvPr>
          <p:cNvPicPr>
            <a:picLocks noChangeAspect="1"/>
          </p:cNvPicPr>
          <p:nvPr/>
        </p:nvPicPr>
        <p:blipFill>
          <a:blip r:embed="rId4"/>
          <a:stretch>
            <a:fillRect/>
          </a:stretch>
        </p:blipFill>
        <p:spPr>
          <a:xfrm>
            <a:off x="558616" y="2846750"/>
            <a:ext cx="6096000" cy="3058430"/>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64E77AB5-213C-4B6B-84CC-34D0AAFA06BC}"/>
              </a:ext>
            </a:extLst>
          </p:cNvPr>
          <p:cNvPicPr>
            <a:picLocks noChangeAspect="1"/>
          </p:cNvPicPr>
          <p:nvPr/>
        </p:nvPicPr>
        <p:blipFill>
          <a:blip r:embed="rId5"/>
          <a:stretch>
            <a:fillRect/>
          </a:stretch>
        </p:blipFill>
        <p:spPr>
          <a:xfrm>
            <a:off x="6772055" y="2855459"/>
            <a:ext cx="5061727" cy="2104268"/>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FD3E0D44-C8AF-49BF-9BDC-1AAB58A62E4F}"/>
              </a:ext>
            </a:extLst>
          </p:cNvPr>
          <p:cNvSpPr txBox="1"/>
          <p:nvPr/>
        </p:nvSpPr>
        <p:spPr>
          <a:xfrm>
            <a:off x="558616" y="6095886"/>
            <a:ext cx="10797424" cy="647230"/>
          </a:xfrm>
          <a:prstGeom prst="rect">
            <a:avLst/>
          </a:prstGeom>
          <a:solidFill>
            <a:schemeClr val="accent1">
              <a:lumMod val="60000"/>
              <a:lumOff val="40000"/>
            </a:schemeClr>
          </a:solidFill>
        </p:spPr>
        <p:txBody>
          <a:bodyPr vert="horz" lIns="91440" tIns="45720" rIns="91440" bIns="45720" rtlCol="0" anchor="ctr">
            <a:normAutofit/>
          </a:bodyPr>
          <a:lstStyle>
            <a:defPPr>
              <a:defRPr lang="en-IL"/>
            </a:defPPr>
            <a:lvl1pPr indent="0">
              <a:lnSpc>
                <a:spcPct val="90000"/>
              </a:lnSpc>
              <a:spcBef>
                <a:spcPts val="400"/>
              </a:spcBef>
              <a:spcAft>
                <a:spcPts val="400"/>
              </a:spcAft>
              <a:buClr>
                <a:schemeClr val="accent4"/>
              </a:buClr>
              <a:buFont typeface="Arial" panose="020B0604020202020204" pitchFamily="34" charset="0"/>
              <a:buNone/>
              <a:defRPr sz="2200">
                <a:solidFill>
                  <a:schemeClr val="bg2"/>
                </a:solidFill>
              </a:defRPr>
            </a:lvl1pPr>
            <a:lvl2pPr marL="685800" indent="-228600">
              <a:lnSpc>
                <a:spcPct val="90000"/>
              </a:lnSpc>
              <a:spcBef>
                <a:spcPts val="200"/>
              </a:spcBef>
              <a:spcAft>
                <a:spcPts val="200"/>
              </a:spcAft>
              <a:buClr>
                <a:schemeClr val="accent4"/>
              </a:buClr>
              <a:buFont typeface="Arial" panose="020B0604020202020204" pitchFamily="34" charset="0"/>
              <a:buChar char="•"/>
              <a:defRPr sz="2000"/>
            </a:lvl2pPr>
            <a:lvl3pPr marL="1143000" indent="-228600">
              <a:lnSpc>
                <a:spcPct val="90000"/>
              </a:lnSpc>
              <a:spcBef>
                <a:spcPts val="200"/>
              </a:spcBef>
              <a:spcAft>
                <a:spcPts val="200"/>
              </a:spcAft>
              <a:buClr>
                <a:schemeClr val="accent4"/>
              </a:buClr>
              <a:buFont typeface="Arial" panose="020B0604020202020204" pitchFamily="34" charset="0"/>
              <a:buChar char="•"/>
            </a:lvl3pPr>
            <a:lvl4pPr marL="1600200" indent="-228600">
              <a:lnSpc>
                <a:spcPct val="90000"/>
              </a:lnSpc>
              <a:spcBef>
                <a:spcPts val="200"/>
              </a:spcBef>
              <a:spcAft>
                <a:spcPts val="200"/>
              </a:spcAft>
              <a:buClr>
                <a:schemeClr val="accent4"/>
              </a:buClr>
              <a:buFont typeface="Arial" panose="020B0604020202020204" pitchFamily="34" charset="0"/>
              <a:buChar char="•"/>
              <a:defRPr sz="1600"/>
            </a:lvl4pPr>
            <a:lvl5pPr marL="2057400" indent="-228600">
              <a:lnSpc>
                <a:spcPct val="90000"/>
              </a:lnSpc>
              <a:spcBef>
                <a:spcPts val="200"/>
              </a:spcBef>
              <a:spcAft>
                <a:spcPts val="200"/>
              </a:spcAft>
              <a:buClr>
                <a:schemeClr val="accent4"/>
              </a:buClr>
              <a:buFont typeface="Arial" panose="020B0604020202020204" pitchFamily="34" charset="0"/>
              <a:buChar char="•"/>
              <a:defRPr sz="14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marR="0" lvl="0" indent="0" algn="l" defTabSz="914400" rtl="0" eaLnBrk="1" fontAlgn="auto" latinLnBrk="0" hangingPunct="1">
              <a:lnSpc>
                <a:spcPct val="90000"/>
              </a:lnSpc>
              <a:spcBef>
                <a:spcPts val="400"/>
              </a:spcBef>
              <a:spcAft>
                <a:spcPts val="400"/>
              </a:spcAft>
              <a:buClr>
                <a:srgbClr val="FFC000"/>
              </a:buClr>
              <a:buSzTx/>
              <a:buFont typeface="Arial" panose="020B0604020202020204" pitchFamily="34" charset="0"/>
              <a:buNone/>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a:t>
            </a:r>
            <a:r>
              <a:rPr kumimoji="0" lang="en-US"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mn-cs"/>
              </a:rPr>
              <a:t>Microsoft has partnered with Arrow to provide preconfigured sensors. To purchase a preconfigured sensor, contact Arrow at the following address: </a:t>
            </a:r>
            <a:r>
              <a:rPr kumimoji="0" lang="en-US" sz="1600" b="0" i="0" u="none" strike="noStrike" kern="1200" cap="none" spc="0" normalizeH="0" baseline="0" noProof="0" dirty="0">
                <a:ln>
                  <a:noFill/>
                </a:ln>
                <a:solidFill>
                  <a:srgbClr val="E7E6E6"/>
                </a:solidFill>
                <a:effectLst/>
                <a:uLnTx/>
                <a:uFillTx/>
                <a:latin typeface="Segoe UI" panose="020B0502040204020203" pitchFamily="34" charset="0"/>
                <a:ea typeface="+mn-ea"/>
                <a:cs typeface="+mn-cs"/>
                <a:hlinkClick r:id="rId6"/>
              </a:rPr>
              <a:t>hardware.sales@arrow.com</a:t>
            </a:r>
            <a:endParaRPr kumimoji="0" lang="en-US" sz="2000" b="0" i="0" u="none" strike="noStrike" kern="1200" cap="none" spc="0" normalizeH="0" baseline="0" noProof="0" dirty="0">
              <a:ln>
                <a:noFill/>
              </a:ln>
              <a:solidFill>
                <a:srgbClr val="E7E6E6"/>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08439932"/>
      </p:ext>
    </p:extLst>
  </p:cSld>
  <p:clrMapOvr>
    <a:masterClrMapping/>
  </p:clrMapOvr>
  <mc:AlternateContent xmlns:mc="http://schemas.openxmlformats.org/markup-compatibility/2006" xmlns:p14="http://schemas.microsoft.com/office/powerpoint/2010/main">
    <mc:Choice Requires="p14">
      <p:transition spd="slow" p14:dur="2000" advTm="67637"/>
    </mc:Choice>
    <mc:Fallback xmlns="">
      <p:transition spd="slow" advTm="67637"/>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sp>
        <p:nvSpPr>
          <p:cNvPr id="2" name="Title 1">
            <a:extLst>
              <a:ext uri="{FF2B5EF4-FFF2-40B4-BE49-F238E27FC236}">
                <a16:creationId xmlns:a16="http://schemas.microsoft.com/office/drawing/2014/main" id="{8E3655FB-45D1-4C39-A838-BB0A54B6A2BC}"/>
              </a:ext>
            </a:extLst>
          </p:cNvPr>
          <p:cNvSpPr>
            <a:spLocks noGrp="1"/>
          </p:cNvSpPr>
          <p:nvPr>
            <p:ph type="title"/>
          </p:nvPr>
        </p:nvSpPr>
        <p:spPr>
          <a:xfrm>
            <a:off x="588263" y="457200"/>
            <a:ext cx="11018520" cy="553998"/>
          </a:xfrm>
        </p:spPr>
        <p:txBody>
          <a:bodyPr/>
          <a:lstStyle/>
          <a:p>
            <a:r>
              <a:rPr lang="en-US" dirty="0"/>
              <a:t>6. Deployment – prerequisites</a:t>
            </a:r>
          </a:p>
        </p:txBody>
      </p:sp>
      <p:sp>
        <p:nvSpPr>
          <p:cNvPr id="6" name="Text Placeholder 21">
            <a:extLst>
              <a:ext uri="{FF2B5EF4-FFF2-40B4-BE49-F238E27FC236}">
                <a16:creationId xmlns:a16="http://schemas.microsoft.com/office/drawing/2014/main" id="{2CAF5C8F-27D3-4639-B77C-DBAE5AB9BA2C}"/>
              </a:ext>
            </a:extLst>
          </p:cNvPr>
          <p:cNvSpPr txBox="1">
            <a:spLocks/>
          </p:cNvSpPr>
          <p:nvPr/>
        </p:nvSpPr>
        <p:spPr>
          <a:xfrm>
            <a:off x="591082" y="1449364"/>
            <a:ext cx="7038911" cy="5306068"/>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600" dirty="0">
                <a:solidFill>
                  <a:schemeClr val="tx1"/>
                </a:solidFill>
                <a:latin typeface="+mj-lt"/>
                <a:cs typeface="Segoe UI"/>
              </a:rPr>
              <a:t>Before signing into the sensor console, administrator users should </a:t>
            </a:r>
            <a:br>
              <a:rPr lang="en-US" sz="1600" dirty="0">
                <a:solidFill>
                  <a:schemeClr val="tx1"/>
                </a:solidFill>
                <a:latin typeface="+mj-lt"/>
                <a:cs typeface="Segoe UI"/>
              </a:rPr>
            </a:br>
            <a:r>
              <a:rPr lang="en-US" sz="1600" dirty="0">
                <a:solidFill>
                  <a:schemeClr val="tx1"/>
                </a:solidFill>
                <a:latin typeface="+mj-lt"/>
                <a:cs typeface="Segoe UI"/>
              </a:rPr>
              <a:t>have access to:</a:t>
            </a:r>
          </a:p>
          <a:p>
            <a:pPr marL="274320" indent="-274320">
              <a:spcAft>
                <a:spcPts val="600"/>
              </a:spcAft>
              <a:buClr>
                <a:schemeClr val="accent1"/>
              </a:buClr>
              <a:buFont typeface="Wingdings" panose="05000000000000000000" pitchFamily="2" charset="2"/>
              <a:buChar char="à"/>
              <a:tabLst>
                <a:tab pos="1770063" algn="l"/>
              </a:tabLst>
            </a:pPr>
            <a:r>
              <a:rPr lang="en-US" sz="1600" dirty="0">
                <a:solidFill>
                  <a:schemeClr val="tx1"/>
                </a:solidFill>
                <a:latin typeface="+mj-lt"/>
                <a:cs typeface="Segoe UI"/>
              </a:rPr>
              <a:t>User sign-in credentials for the sensor. </a:t>
            </a:r>
          </a:p>
          <a:p>
            <a:pPr marL="548640" lvl="1" indent="-274320">
              <a:spcBef>
                <a:spcPts val="0"/>
              </a:spcBef>
              <a:spcAft>
                <a:spcPts val="600"/>
              </a:spcAft>
              <a:buClr>
                <a:schemeClr val="accent1"/>
              </a:buClr>
              <a:tabLst>
                <a:tab pos="1770063" algn="l"/>
              </a:tabLst>
            </a:pPr>
            <a:r>
              <a:rPr lang="en-US" sz="1600" dirty="0">
                <a:solidFill>
                  <a:schemeClr val="accent1"/>
                </a:solidFill>
                <a:cs typeface="Segoe UI"/>
              </a:rPr>
              <a:t>If you downloaded an ISO for the sensor, </a:t>
            </a:r>
            <a:r>
              <a:rPr lang="en-US" sz="1600" dirty="0">
                <a:solidFill>
                  <a:schemeClr val="tx1"/>
                </a:solidFill>
                <a:cs typeface="Segoe UI"/>
              </a:rPr>
              <a:t>use the default credentials </a:t>
            </a:r>
            <a:br>
              <a:rPr lang="en-US" sz="1600" dirty="0">
                <a:solidFill>
                  <a:schemeClr val="tx1"/>
                </a:solidFill>
                <a:cs typeface="Segoe UI"/>
              </a:rPr>
            </a:br>
            <a:r>
              <a:rPr lang="en-US" sz="1600" dirty="0">
                <a:solidFill>
                  <a:schemeClr val="tx1"/>
                </a:solidFill>
                <a:cs typeface="Segoe UI"/>
              </a:rPr>
              <a:t>that you received during the installation. We recommend that you </a:t>
            </a:r>
            <a:br>
              <a:rPr lang="en-US" sz="1600" dirty="0">
                <a:solidFill>
                  <a:schemeClr val="tx1"/>
                </a:solidFill>
                <a:cs typeface="Segoe UI"/>
              </a:rPr>
            </a:br>
            <a:r>
              <a:rPr lang="en-US" sz="1600" dirty="0">
                <a:solidFill>
                  <a:schemeClr val="tx1"/>
                </a:solidFill>
                <a:cs typeface="Segoe UI"/>
              </a:rPr>
              <a:t>create a new Administrator user after activation.</a:t>
            </a:r>
          </a:p>
          <a:p>
            <a:pPr marL="548640" lvl="1" indent="-274320">
              <a:spcBef>
                <a:spcPts val="0"/>
              </a:spcBef>
              <a:spcAft>
                <a:spcPts val="600"/>
              </a:spcAft>
              <a:buClr>
                <a:schemeClr val="accent1"/>
              </a:buClr>
              <a:tabLst>
                <a:tab pos="1770063" algn="l"/>
              </a:tabLst>
            </a:pPr>
            <a:r>
              <a:rPr lang="en-US" sz="1600" dirty="0">
                <a:solidFill>
                  <a:schemeClr val="accent1"/>
                </a:solidFill>
                <a:cs typeface="Segoe UI"/>
              </a:rPr>
              <a:t>If you purchased a preconfigured sensor from Arrow,</a:t>
            </a:r>
            <a:r>
              <a:rPr lang="en-US" sz="1600" dirty="0">
                <a:solidFill>
                  <a:schemeClr val="tx1"/>
                </a:solidFill>
                <a:cs typeface="Segoe UI"/>
              </a:rPr>
              <a:t> you need to generate a password when signing in for the first time on Azure site.</a:t>
            </a:r>
            <a:endParaRPr lang="en-US" sz="1600" dirty="0">
              <a:solidFill>
                <a:schemeClr val="tx1"/>
              </a:solidFill>
              <a:latin typeface="+mj-lt"/>
              <a:cs typeface="Segoe UI"/>
            </a:endParaRPr>
          </a:p>
          <a:p>
            <a:pPr marL="274320" indent="-274320">
              <a:spcAft>
                <a:spcPts val="1200"/>
              </a:spcAft>
              <a:buClr>
                <a:schemeClr val="accent1"/>
              </a:buClr>
              <a:buFont typeface="Wingdings" panose="05000000000000000000" pitchFamily="2" charset="2"/>
              <a:buChar char="à"/>
              <a:tabLst>
                <a:tab pos="1770063" algn="l"/>
              </a:tabLst>
            </a:pPr>
            <a:r>
              <a:rPr lang="en-US" sz="1600" dirty="0">
                <a:solidFill>
                  <a:schemeClr val="tx1"/>
                </a:solidFill>
                <a:latin typeface="+mj-lt"/>
                <a:cs typeface="Segoe UI"/>
              </a:rPr>
              <a:t>The activation file associated with this sensor. The file was generated and downloaded during sensor onboarding on the Defender for IoT portal.</a:t>
            </a:r>
          </a:p>
          <a:p>
            <a:pPr marL="274320" indent="-274320">
              <a:spcAft>
                <a:spcPts val="1200"/>
              </a:spcAft>
              <a:buClr>
                <a:schemeClr val="accent1"/>
              </a:buClr>
              <a:buFont typeface="Wingdings" panose="05000000000000000000" pitchFamily="2" charset="2"/>
              <a:buChar char="à"/>
              <a:tabLst>
                <a:tab pos="1770063" algn="l"/>
              </a:tabLst>
            </a:pPr>
            <a:r>
              <a:rPr lang="en-US" sz="1600" dirty="0">
                <a:solidFill>
                  <a:schemeClr val="tx1"/>
                </a:solidFill>
                <a:latin typeface="+mj-lt"/>
                <a:cs typeface="Segoe UI"/>
              </a:rPr>
              <a:t>An SSL/TLS CA-signed certificate that your company requires.</a:t>
            </a:r>
          </a:p>
          <a:p>
            <a:pPr marL="548640" lvl="1" indent="-274320">
              <a:spcBef>
                <a:spcPts val="0"/>
              </a:spcBef>
              <a:spcAft>
                <a:spcPts val="600"/>
              </a:spcAft>
              <a:buClr>
                <a:schemeClr val="accent1"/>
              </a:buClr>
              <a:tabLst>
                <a:tab pos="1770063" algn="l"/>
              </a:tabLst>
            </a:pPr>
            <a:r>
              <a:rPr lang="en-US" sz="1600" dirty="0">
                <a:solidFill>
                  <a:schemeClr val="tx1"/>
                </a:solidFill>
                <a:cs typeface="Segoe UI"/>
              </a:rPr>
              <a:t>Two levels of security are available:</a:t>
            </a:r>
          </a:p>
          <a:p>
            <a:pPr marL="731520" lvl="1" indent="-274320">
              <a:spcBef>
                <a:spcPts val="0"/>
              </a:spcBef>
              <a:spcAft>
                <a:spcPts val="600"/>
              </a:spcAft>
              <a:buClr>
                <a:schemeClr val="accent1"/>
              </a:buClr>
              <a:tabLst>
                <a:tab pos="1770063" algn="l"/>
              </a:tabLst>
            </a:pPr>
            <a:r>
              <a:rPr lang="en-US" sz="1600" dirty="0">
                <a:solidFill>
                  <a:schemeClr val="tx1"/>
                </a:solidFill>
                <a:cs typeface="Segoe UI"/>
              </a:rPr>
              <a:t>Meet specific certificate and encryption requirements requested </a:t>
            </a:r>
            <a:br>
              <a:rPr lang="en-US" sz="1600" dirty="0">
                <a:solidFill>
                  <a:schemeClr val="tx1"/>
                </a:solidFill>
                <a:cs typeface="Segoe UI"/>
              </a:rPr>
            </a:br>
            <a:r>
              <a:rPr lang="en-US" sz="1600" dirty="0">
                <a:solidFill>
                  <a:schemeClr val="tx1"/>
                </a:solidFill>
                <a:cs typeface="Segoe UI"/>
              </a:rPr>
              <a:t>by your organization by uploading the CA-signed certificate.</a:t>
            </a:r>
          </a:p>
          <a:p>
            <a:pPr marL="731520" lvl="1" indent="-274320">
              <a:spcBef>
                <a:spcPts val="0"/>
              </a:spcBef>
              <a:spcAft>
                <a:spcPts val="600"/>
              </a:spcAft>
              <a:buClr>
                <a:schemeClr val="accent1"/>
              </a:buClr>
              <a:tabLst>
                <a:tab pos="1770063" algn="l"/>
              </a:tabLst>
            </a:pPr>
            <a:r>
              <a:rPr lang="en-US" sz="1600" dirty="0">
                <a:solidFill>
                  <a:schemeClr val="tx1"/>
                </a:solidFill>
                <a:cs typeface="Segoe UI"/>
              </a:rPr>
              <a:t>Allow validation between the management console and connected sensors. This option is enabled by default after installation.</a:t>
            </a:r>
          </a:p>
          <a:p>
            <a:pPr marL="274320" indent="-274320">
              <a:spcAft>
                <a:spcPts val="1200"/>
              </a:spcAft>
              <a:buClr>
                <a:schemeClr val="accent1"/>
              </a:buClr>
              <a:buFont typeface="Wingdings" panose="05000000000000000000" pitchFamily="2" charset="2"/>
              <a:buChar char="à"/>
              <a:tabLst>
                <a:tab pos="1770063" algn="l"/>
              </a:tabLst>
            </a:pPr>
            <a:endParaRPr lang="en-US" sz="1600" dirty="0">
              <a:solidFill>
                <a:schemeClr val="tx1"/>
              </a:solidFill>
              <a:latin typeface="+mj-lt"/>
              <a:cs typeface="Segoe UI"/>
            </a:endParaRPr>
          </a:p>
        </p:txBody>
      </p:sp>
      <p:sp>
        <p:nvSpPr>
          <p:cNvPr id="8" name="Rectangle: Rounded Corners 7">
            <a:extLst>
              <a:ext uri="{FF2B5EF4-FFF2-40B4-BE49-F238E27FC236}">
                <a16:creationId xmlns:a16="http://schemas.microsoft.com/office/drawing/2014/main" id="{5189D4F8-C322-4D14-8D0E-72260CD8B9F4}"/>
              </a:ext>
              <a:ext uri="{C183D7F6-B498-43B3-948B-1728B52AA6E4}">
                <adec:decorative xmlns:adec="http://schemas.microsoft.com/office/drawing/2017/decorative" val="1"/>
              </a:ext>
            </a:extLst>
          </p:cNvPr>
          <p:cNvSpPr/>
          <p:nvPr/>
        </p:nvSpPr>
        <p:spPr bwMode="auto">
          <a:xfrm>
            <a:off x="8293170"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 name="Picture 9">
            <a:extLst>
              <a:ext uri="{FF2B5EF4-FFF2-40B4-BE49-F238E27FC236}">
                <a16:creationId xmlns:a16="http://schemas.microsoft.com/office/drawing/2014/main" id="{86622275-BABE-4D5A-A36F-3D16B306E99A}"/>
              </a:ext>
              <a:ext uri="{C183D7F6-B498-43B3-948B-1728B52AA6E4}">
                <adec:decorative xmlns:adec="http://schemas.microsoft.com/office/drawing/2017/decorative" val="1"/>
              </a:ext>
            </a:extLst>
          </p:cNvPr>
          <p:cNvPicPr>
            <a:picLocks noChangeAspect="1"/>
          </p:cNvPicPr>
          <p:nvPr/>
        </p:nvPicPr>
        <p:blipFill rotWithShape="1">
          <a:blip r:embed="rId4"/>
          <a:srcRect r="57113"/>
          <a:stretch/>
        </p:blipFill>
        <p:spPr>
          <a:xfrm>
            <a:off x="8540869" y="1558882"/>
            <a:ext cx="3651132" cy="4205366"/>
          </a:xfrm>
          <a:prstGeom prst="rect">
            <a:avLst/>
          </a:prstGeom>
          <a:effectLst>
            <a:outerShdw blurRad="190500" dist="50800" dir="2700000" algn="ctr" rotWithShape="0">
              <a:prstClr val="black">
                <a:alpha val="25000"/>
              </a:prstClr>
            </a:outerShdw>
          </a:effectLst>
        </p:spPr>
      </p:pic>
      <p:pic>
        <p:nvPicPr>
          <p:cNvPr id="2050" name="Picture 2">
            <a:extLst>
              <a:ext uri="{FF2B5EF4-FFF2-40B4-BE49-F238E27FC236}">
                <a16:creationId xmlns:a16="http://schemas.microsoft.com/office/drawing/2014/main" id="{B13898EF-0008-43A2-BF5D-75BBE36305BC}"/>
              </a:ext>
              <a:ext uri="{C183D7F6-B498-43B3-948B-1728B52AA6E4}">
                <adec:decorative xmlns:adec="http://schemas.microsoft.com/office/drawing/2017/decorative" val="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545" t="8279" r="54687"/>
          <a:stretch/>
        </p:blipFill>
        <p:spPr bwMode="auto">
          <a:xfrm>
            <a:off x="8540869" y="1558882"/>
            <a:ext cx="3651132" cy="420536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AA5D4039-01EC-46AE-9444-3BBC648F5B93}"/>
              </a:ext>
              <a:ext uri="{C183D7F6-B498-43B3-948B-1728B52AA6E4}">
                <adec:decorative xmlns:adec="http://schemas.microsoft.com/office/drawing/2017/decorative" val="1"/>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sharpenSoften amount="10000"/>
                    </a14:imgEffect>
                  </a14:imgLayer>
                </a14:imgProps>
              </a:ext>
              <a:ext uri="{28A0092B-C50C-407E-A947-70E740481C1C}">
                <a14:useLocalDpi xmlns:a14="http://schemas.microsoft.com/office/drawing/2010/main" val="0"/>
              </a:ext>
            </a:extLst>
          </a:blip>
          <a:srcRect l="32230" t="10195" r="34084" b="43410"/>
          <a:stretch/>
        </p:blipFill>
        <p:spPr bwMode="auto">
          <a:xfrm>
            <a:off x="9336328" y="1643315"/>
            <a:ext cx="2864218" cy="2168109"/>
          </a:xfrm>
          <a:prstGeom prst="rect">
            <a:avLst/>
          </a:prstGeom>
          <a:ln>
            <a:noFill/>
          </a:ln>
          <a:effectLst>
            <a:outerShdw blurRad="190500" dist="50800" dir="2700000" algn="tl" rotWithShape="0">
              <a:srgbClr val="333333">
                <a:alpha val="2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7072825"/>
      </p:ext>
    </p:extLst>
  </p:cSld>
  <p:clrMapOvr>
    <a:masterClrMapping/>
  </p:clrMapOvr>
  <mc:AlternateContent xmlns:mc="http://schemas.openxmlformats.org/markup-compatibility/2006" xmlns:p14="http://schemas.microsoft.com/office/powerpoint/2010/main">
    <mc:Choice Requires="p14">
      <p:transition spd="med" p14:dur="700" advTm="36973">
        <p:fade/>
      </p:transition>
    </mc:Choice>
    <mc:Fallback xmlns="">
      <p:transition spd="med" advTm="36973">
        <p:fade/>
      </p:transition>
    </mc:Fallback>
  </mc:AlternateContent>
  <p:extLst>
    <p:ext uri="{6950BFC3-D8DA-4A85-94F7-54DA5524770B}">
      <p188:commentRel xmlns:p188="http://schemas.microsoft.com/office/powerpoint/2018/8/main" r:id="rId3"/>
    </p:ext>
  </p:extLs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2706"/>
        <p:cNvGrpSpPr/>
        <p:nvPr/>
      </p:nvGrpSpPr>
      <p:grpSpPr>
        <a:xfrm>
          <a:off x="0" y="0"/>
          <a:ext cx="0" cy="0"/>
          <a:chOff x="0" y="0"/>
          <a:chExt cx="0" cy="0"/>
        </a:xfrm>
      </p:grpSpPr>
      <p:sp>
        <p:nvSpPr>
          <p:cNvPr id="2708" name="Google Shape;2708;p257"/>
          <p:cNvSpPr txBox="1"/>
          <p:nvPr/>
        </p:nvSpPr>
        <p:spPr>
          <a:xfrm>
            <a:off x="183225" y="114884"/>
            <a:ext cx="10949711" cy="7326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90000"/>
              </a:lnSpc>
              <a:spcBef>
                <a:spcPts val="0"/>
              </a:spcBef>
              <a:spcAft>
                <a:spcPts val="0"/>
              </a:spcAft>
              <a:buClr>
                <a:srgbClr val="000000"/>
              </a:buClr>
              <a:buSzPts val="1100"/>
              <a:buFontTx/>
              <a:buNone/>
              <a:tabLst/>
              <a:defRPr/>
            </a:pPr>
            <a:r>
              <a:rPr kumimoji="0" lang="en-US" sz="3200" b="0" i="0" u="none" strike="noStrike" kern="1200" cap="none" spc="0" normalizeH="0" baseline="0" noProof="0">
                <a:ln>
                  <a:noFill/>
                </a:ln>
                <a:solidFill>
                  <a:srgbClr val="3E5B71"/>
                </a:solidFill>
                <a:effectLst/>
                <a:uLnTx/>
                <a:uFillTx/>
                <a:latin typeface="Franklin Gothic"/>
                <a:ea typeface="Franklin Gothic"/>
                <a:cs typeface="Franklin Gothic"/>
                <a:sym typeface="Franklin Gothic"/>
              </a:rPr>
              <a:t>6</a:t>
            </a:r>
            <a:r>
              <a:rPr kumimoji="0" lang="en-US" sz="3200" b="0" i="0" u="none" strike="noStrike" kern="1200" cap="none" spc="0" normalizeH="0" baseline="0" noProof="0" dirty="0">
                <a:ln>
                  <a:noFill/>
                </a:ln>
                <a:solidFill>
                  <a:srgbClr val="3E5B71"/>
                </a:solidFill>
                <a:effectLst/>
                <a:uLnTx/>
                <a:uFillTx/>
                <a:latin typeface="Franklin Gothic"/>
                <a:ea typeface="Franklin Gothic"/>
                <a:cs typeface="Franklin Gothic"/>
                <a:sym typeface="Franklin Gothic"/>
              </a:rPr>
              <a:t>. </a:t>
            </a:r>
            <a:r>
              <a:rPr kumimoji="0" lang="en-US" sz="3200" b="0" i="0" u="none" strike="noStrike" kern="1200" cap="none" spc="0" normalizeH="0" baseline="0" noProof="0" dirty="0">
                <a:ln>
                  <a:noFill/>
                </a:ln>
                <a:solidFill>
                  <a:srgbClr val="3E5B71"/>
                </a:solidFill>
                <a:effectLst/>
                <a:uLnTx/>
                <a:uFillTx/>
                <a:latin typeface="Franklin Gothic"/>
                <a:ea typeface="+mn-ea"/>
                <a:cs typeface="+mn-cs"/>
              </a:rPr>
              <a:t>Deployment – prerequisites</a:t>
            </a:r>
          </a:p>
        </p:txBody>
      </p:sp>
      <p:sp>
        <p:nvSpPr>
          <p:cNvPr id="9" name="Google Shape;2707;p257">
            <a:extLst>
              <a:ext uri="{FF2B5EF4-FFF2-40B4-BE49-F238E27FC236}">
                <a16:creationId xmlns:a16="http://schemas.microsoft.com/office/drawing/2014/main" id="{03A979E3-16DB-4E7A-855B-49EB394D1C91}"/>
              </a:ext>
            </a:extLst>
          </p:cNvPr>
          <p:cNvSpPr txBox="1">
            <a:spLocks/>
          </p:cNvSpPr>
          <p:nvPr/>
        </p:nvSpPr>
        <p:spPr>
          <a:xfrm>
            <a:off x="299391" y="749513"/>
            <a:ext cx="11397273" cy="551416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81000" algn="l" rtl="0">
              <a:lnSpc>
                <a:spcPct val="90000"/>
              </a:lnSpc>
              <a:spcBef>
                <a:spcPts val="400"/>
              </a:spcBef>
              <a:spcAft>
                <a:spcPts val="0"/>
              </a:spcAft>
              <a:buClr>
                <a:schemeClr val="accent4"/>
              </a:buClr>
              <a:buSzPts val="2400"/>
              <a:buFont typeface="Arial"/>
              <a:buChar char="•"/>
              <a:defRPr sz="24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90000"/>
              </a:lnSpc>
              <a:spcBef>
                <a:spcPts val="400"/>
              </a:spcBef>
              <a:spcAft>
                <a:spcPts val="0"/>
              </a:spcAft>
              <a:buClr>
                <a:schemeClr val="accent4"/>
              </a:buClr>
              <a:buSzPts val="2000"/>
              <a:buFont typeface="Arial"/>
              <a:buChar char="•"/>
              <a:defRPr sz="2000" b="0" i="0" u="none" strike="noStrike" cap="none">
                <a:solidFill>
                  <a:schemeClr val="dk1"/>
                </a:solidFill>
                <a:latin typeface="Source Sans Pro"/>
                <a:ea typeface="Source Sans Pro"/>
                <a:cs typeface="Source Sans Pro"/>
                <a:sym typeface="Source Sans Pro"/>
              </a:defRPr>
            </a:lvl2pPr>
            <a:lvl3pPr marL="1371600" marR="0" lvl="2" indent="-342900" algn="l" rtl="0">
              <a:lnSpc>
                <a:spcPct val="90000"/>
              </a:lnSpc>
              <a:spcBef>
                <a:spcPts val="200"/>
              </a:spcBef>
              <a:spcAft>
                <a:spcPts val="0"/>
              </a:spcAft>
              <a:buClr>
                <a:schemeClr val="accent4"/>
              </a:buClr>
              <a:buSzPts val="1800"/>
              <a:buFont typeface="Arial"/>
              <a:buChar char="•"/>
              <a:defRPr sz="1800" b="0" i="0" u="none" strike="noStrike" cap="none">
                <a:solidFill>
                  <a:schemeClr val="dk1"/>
                </a:solidFill>
                <a:latin typeface="Source Sans Pro"/>
                <a:ea typeface="Source Sans Pro"/>
                <a:cs typeface="Source Sans Pro"/>
                <a:sym typeface="Source Sans Pro"/>
              </a:defRPr>
            </a:lvl3pPr>
            <a:lvl4pPr marL="1828800" marR="0" lvl="3" indent="-330200" algn="l" rtl="0">
              <a:lnSpc>
                <a:spcPct val="90000"/>
              </a:lnSpc>
              <a:spcBef>
                <a:spcPts val="200"/>
              </a:spcBef>
              <a:spcAft>
                <a:spcPts val="0"/>
              </a:spcAft>
              <a:buClr>
                <a:schemeClr val="accent4"/>
              </a:buClr>
              <a:buSzPts val="1600"/>
              <a:buFont typeface="Arial"/>
              <a:buChar char="•"/>
              <a:defRPr sz="16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90000"/>
              </a:lnSpc>
              <a:spcBef>
                <a:spcPts val="200"/>
              </a:spcBef>
              <a:spcAft>
                <a:spcPts val="0"/>
              </a:spcAft>
              <a:buClr>
                <a:schemeClr val="accent4"/>
              </a:buClr>
              <a:buSzPts val="1400"/>
              <a:buFont typeface="Arial"/>
              <a:buChar char="•"/>
              <a:defRPr sz="1400" b="0"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9pPr>
          </a:lstStyle>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Before signing in to the sensor console, administrator users should have access to:</a:t>
            </a: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endParaRPr kumimoji="0" lang="en-US" sz="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endParaRPr kumimoji="0" lang="en-US" sz="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User sign-in credentials for the sensor. </a:t>
            </a:r>
          </a:p>
          <a:p>
            <a:pPr marL="914400" marR="0" lvl="1" indent="-355600" algn="l" defTabSz="914400" rtl="0" eaLnBrk="1" fontAlgn="auto" latinLnBrk="0" hangingPunct="1">
              <a:lnSpc>
                <a:spcPct val="90000"/>
              </a:lnSpc>
              <a:spcBef>
                <a:spcPts val="400"/>
              </a:spcBef>
              <a:spcAft>
                <a:spcPts val="0"/>
              </a:spcAft>
              <a:buClr>
                <a:srgbClr val="FFC000"/>
              </a:buClr>
              <a:buSzPts val="2000"/>
              <a:buFont typeface="Wingdings" panose="05000000000000000000" pitchFamily="2" charset="2"/>
              <a:buChar char="Ø"/>
              <a:tabLst/>
              <a:defRPr/>
            </a:pPr>
            <a:r>
              <a:rPr kumimoji="0" lang="en-US" sz="1800" b="0" i="0" u="none" strike="noStrike" kern="1200" cap="none" spc="0" normalizeH="0" baseline="0" noProof="0" dirty="0">
                <a:ln>
                  <a:noFill/>
                </a:ln>
                <a:solidFill>
                  <a:srgbClr val="4472C4"/>
                </a:solidFill>
                <a:effectLst/>
                <a:uLnTx/>
                <a:uFillTx/>
                <a:latin typeface="Source Sans Pro"/>
                <a:ea typeface="Source Sans Pro"/>
                <a:sym typeface="Source Sans Pro"/>
              </a:rPr>
              <a:t>If you downloaded an ISO for the sensor</a:t>
            </a:r>
            <a:r>
              <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rPr>
              <a:t>, use the default credentials that you received during the installation. We recommend that you create a new Administrator user after activation.</a:t>
            </a:r>
          </a:p>
          <a:p>
            <a:pPr marL="914400" marR="0" lvl="1" indent="-355600" algn="l" defTabSz="914400" rtl="0" eaLnBrk="1" fontAlgn="auto" latinLnBrk="0" hangingPunct="1">
              <a:lnSpc>
                <a:spcPct val="90000"/>
              </a:lnSpc>
              <a:spcBef>
                <a:spcPts val="400"/>
              </a:spcBef>
              <a:spcAft>
                <a:spcPts val="0"/>
              </a:spcAft>
              <a:buClr>
                <a:srgbClr val="FFC000"/>
              </a:buClr>
              <a:buSzPts val="2000"/>
              <a:buFont typeface="Wingdings" panose="05000000000000000000" pitchFamily="2" charset="2"/>
              <a:buChar char="Ø"/>
              <a:tabLst/>
              <a:defRPr/>
            </a:pPr>
            <a:r>
              <a:rPr kumimoji="0" lang="en-US" sz="1800" b="0" i="0" u="none" strike="noStrike" kern="1200" cap="none" spc="0" normalizeH="0" baseline="0" noProof="0" dirty="0">
                <a:ln>
                  <a:noFill/>
                </a:ln>
                <a:solidFill>
                  <a:srgbClr val="4472C4"/>
                </a:solidFill>
                <a:effectLst/>
                <a:uLnTx/>
                <a:uFillTx/>
                <a:latin typeface="Source Sans Pro"/>
                <a:ea typeface="Source Sans Pro"/>
                <a:sym typeface="Source Sans Pro"/>
              </a:rPr>
              <a:t>If you purchased a preconfigured sensor from Arrow</a:t>
            </a:r>
            <a:r>
              <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rPr>
              <a:t>, you need to generate a password when signing in for the first time on Azure site.</a:t>
            </a:r>
          </a:p>
          <a:p>
            <a:pPr marL="914400" marR="0" lvl="1" indent="-355600" algn="l" defTabSz="914400" rtl="0" eaLnBrk="1" fontAlgn="auto" latinLnBrk="0" hangingPunct="1">
              <a:lnSpc>
                <a:spcPct val="90000"/>
              </a:lnSpc>
              <a:spcBef>
                <a:spcPts val="400"/>
              </a:spcBef>
              <a:spcAft>
                <a:spcPts val="0"/>
              </a:spcAft>
              <a:buClr>
                <a:srgbClr val="FFC000"/>
              </a:buClr>
              <a:buSzPts val="2000"/>
              <a:buFont typeface="Wingdings" panose="05000000000000000000" pitchFamily="2" charset="2"/>
              <a:buChar char="Ø"/>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The activation file associated with this sensor. the file was generated and downloaded during sensor onboarding on the Defender for IoT portal.</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An SSL/TLS CA-signed certificate that your company requires.</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533400" marR="0" lvl="1" indent="0" algn="l" defTabSz="914400" rtl="0" eaLnBrk="1" fontAlgn="auto" latinLnBrk="0" hangingPunct="1">
              <a:lnSpc>
                <a:spcPct val="90000"/>
              </a:lnSpc>
              <a:spcBef>
                <a:spcPts val="400"/>
              </a:spcBef>
              <a:spcAft>
                <a:spcPts val="0"/>
              </a:spcAft>
              <a:buClr>
                <a:srgbClr val="FFC000"/>
              </a:buClr>
              <a:buSzPts val="2000"/>
              <a:buFont typeface="Arial"/>
              <a:buNone/>
              <a:tabLst/>
              <a:defRPr/>
            </a:pPr>
            <a:r>
              <a:rPr kumimoji="0" lang="en-US" sz="14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Two levels of security are available:</a:t>
            </a:r>
          </a:p>
          <a:p>
            <a:pPr marL="914400" marR="0" lvl="1" indent="-355600" algn="l" defTabSz="914400" rtl="0" eaLnBrk="1" fontAlgn="auto" latinLnBrk="0" hangingPunct="1">
              <a:lnSpc>
                <a:spcPct val="90000"/>
              </a:lnSpc>
              <a:spcBef>
                <a:spcPts val="400"/>
              </a:spcBef>
              <a:spcAft>
                <a:spcPts val="0"/>
              </a:spcAft>
              <a:buClr>
                <a:srgbClr val="FFC000"/>
              </a:buClr>
              <a:buSzPts val="2000"/>
              <a:buFont typeface="Arial" panose="020B0604020202020204" pitchFamily="34" charset="0"/>
              <a:buChar char="•"/>
              <a:tabLst/>
              <a:defRPr/>
            </a:pPr>
            <a:r>
              <a:rPr kumimoji="0" lang="en-US" sz="14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Meet specific certificate and encryption requirements requested by your organization</a:t>
            </a:r>
          </a:p>
          <a:p>
            <a:pPr marL="558800" marR="0" lvl="1" indent="0" algn="l" defTabSz="914400" rtl="0" eaLnBrk="1" fontAlgn="auto" latinLnBrk="0" hangingPunct="1">
              <a:lnSpc>
                <a:spcPct val="90000"/>
              </a:lnSpc>
              <a:spcBef>
                <a:spcPts val="400"/>
              </a:spcBef>
              <a:spcAft>
                <a:spcPts val="0"/>
              </a:spcAft>
              <a:buClr>
                <a:srgbClr val="FFC000"/>
              </a:buClr>
              <a:buSzPts val="2000"/>
              <a:buFont typeface="Arial"/>
              <a:buNone/>
              <a:tabLst/>
              <a:defRPr/>
            </a:pPr>
            <a:r>
              <a:rPr kumimoji="0" lang="en-US" sz="14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         by uploading the CA-signed certificate.</a:t>
            </a:r>
          </a:p>
          <a:p>
            <a:pPr marL="914400" marR="0" lvl="1" indent="-355600" algn="l" defTabSz="914400" rtl="0" eaLnBrk="1" fontAlgn="auto" latinLnBrk="0" hangingPunct="1">
              <a:lnSpc>
                <a:spcPct val="90000"/>
              </a:lnSpc>
              <a:spcBef>
                <a:spcPts val="400"/>
              </a:spcBef>
              <a:spcAft>
                <a:spcPts val="0"/>
              </a:spcAft>
              <a:buClr>
                <a:srgbClr val="FFC000"/>
              </a:buClr>
              <a:buSzPts val="2000"/>
              <a:buFont typeface="Arial" panose="020B0604020202020204" pitchFamily="34" charset="0"/>
              <a:buChar char="•"/>
              <a:tabLst/>
              <a:defRPr/>
            </a:pPr>
            <a:r>
              <a:rPr kumimoji="0" lang="en-US" sz="14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Allow validation between the management console and connected sensors. </a:t>
            </a:r>
          </a:p>
          <a:p>
            <a:pPr marL="558800" marR="0" lvl="1" indent="0" algn="l" defTabSz="914400" rtl="0" eaLnBrk="1" fontAlgn="auto" latinLnBrk="0" hangingPunct="1">
              <a:lnSpc>
                <a:spcPct val="90000"/>
              </a:lnSpc>
              <a:spcBef>
                <a:spcPts val="400"/>
              </a:spcBef>
              <a:spcAft>
                <a:spcPts val="0"/>
              </a:spcAft>
              <a:buClr>
                <a:srgbClr val="FFC000"/>
              </a:buClr>
              <a:buSzPts val="2000"/>
              <a:buFont typeface="Arial"/>
              <a:buNone/>
              <a:tabLst/>
              <a:defRPr/>
            </a:pPr>
            <a:r>
              <a:rPr kumimoji="0" lang="en-US" sz="14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rPr>
              <a:t>       This option is enabled by default after installation</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150000"/>
              </a:lnSpc>
              <a:spcBef>
                <a:spcPts val="0"/>
              </a:spcBef>
              <a:spcAft>
                <a:spcPts val="0"/>
              </a:spcAft>
              <a:buClr>
                <a:prstClr val="black"/>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990600" marR="0" lvl="0" indent="0" algn="l" defTabSz="914400" rtl="0" eaLnBrk="1" fontAlgn="auto" latinLnBrk="0" hangingPunct="1">
              <a:lnSpc>
                <a:spcPct val="115000"/>
              </a:lnSpc>
              <a:spcBef>
                <a:spcPts val="1000"/>
              </a:spcBef>
              <a:spcAft>
                <a:spcPts val="100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p:txBody>
      </p:sp>
      <p:pic>
        <p:nvPicPr>
          <p:cNvPr id="2050" name="Picture 2" descr="A Not settings &#10;Microsoft &#10;Mine; &#10;S Settmgs &#10;Statisti &#10;DNS &#10;Acti &#10;SSL/TLS Certificates &#10;SSUTLS by &#10;l' Wish to ekrm•'edge «ing &#10;SSUTLS &#10;+ Add Certificate &#10;e &#10;Smart IT Learning &#10;IT Networks &#10;Threat Intelligence &#10;to: 6.2020 &#10;Version Update &#10;Restore Backup &#10;Score &#10;EMpoint &#10;100 ">
            <a:extLst>
              <a:ext uri="{FF2B5EF4-FFF2-40B4-BE49-F238E27FC236}">
                <a16:creationId xmlns:a16="http://schemas.microsoft.com/office/drawing/2014/main" id="{B13898EF-0008-43A2-BF5D-75BBE36305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42468" y="4346613"/>
            <a:ext cx="3666306" cy="2015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5582795"/>
      </p:ext>
    </p:extLst>
  </p:cSld>
  <p:clrMapOvr>
    <a:masterClrMapping/>
  </p:clrMapOvr>
  <mc:AlternateContent xmlns:mc="http://schemas.openxmlformats.org/markup-compatibility/2006" xmlns:p14="http://schemas.microsoft.com/office/powerpoint/2010/main">
    <mc:Choice Requires="p14">
      <p:transition spd="slow" p14:dur="2000" advTm="36973"/>
    </mc:Choice>
    <mc:Fallback xmlns="">
      <p:transition spd="slow" advTm="36973"/>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pic>
        <p:nvPicPr>
          <p:cNvPr id="18" name="Picture 17">
            <a:extLst>
              <a:ext uri="{FF2B5EF4-FFF2-40B4-BE49-F238E27FC236}">
                <a16:creationId xmlns:a16="http://schemas.microsoft.com/office/drawing/2014/main" id="{B04F972E-674E-4249-8200-5FABF6E12E00}"/>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7973164" y="1449364"/>
            <a:ext cx="3744686" cy="2407298"/>
          </a:xfrm>
          <a:prstGeom prst="rect">
            <a:avLst/>
          </a:prstGeom>
          <a:ln>
            <a:noFill/>
          </a:ln>
          <a:effectLst>
            <a:outerShdw blurRad="190500" dist="50800" dir="2700000" algn="tl" rotWithShape="0">
              <a:srgbClr val="333333">
                <a:alpha val="25000"/>
              </a:srgbClr>
            </a:outerShdw>
          </a:effectLst>
        </p:spPr>
      </p:pic>
      <p:sp>
        <p:nvSpPr>
          <p:cNvPr id="17" name="Title 16">
            <a:extLst>
              <a:ext uri="{FF2B5EF4-FFF2-40B4-BE49-F238E27FC236}">
                <a16:creationId xmlns:a16="http://schemas.microsoft.com/office/drawing/2014/main" id="{7A6B95FC-8D93-4751-9F08-1BC27310BBB9}"/>
              </a:ext>
            </a:extLst>
          </p:cNvPr>
          <p:cNvSpPr>
            <a:spLocks noGrp="1"/>
          </p:cNvSpPr>
          <p:nvPr>
            <p:ph type="title"/>
          </p:nvPr>
        </p:nvSpPr>
        <p:spPr>
          <a:xfrm>
            <a:off x="588263" y="457200"/>
            <a:ext cx="11018520" cy="553998"/>
          </a:xfrm>
        </p:spPr>
        <p:txBody>
          <a:bodyPr/>
          <a:lstStyle/>
          <a:p>
            <a:r>
              <a:rPr lang="en-US" dirty="0"/>
              <a:t>6. Deployment – On board to platform GUI</a:t>
            </a:r>
          </a:p>
        </p:txBody>
      </p:sp>
      <p:sp>
        <p:nvSpPr>
          <p:cNvPr id="20" name="Text Placeholder 21">
            <a:extLst>
              <a:ext uri="{FF2B5EF4-FFF2-40B4-BE49-F238E27FC236}">
                <a16:creationId xmlns:a16="http://schemas.microsoft.com/office/drawing/2014/main" id="{E76B4445-C702-42E1-A643-34023267120A}"/>
              </a:ext>
            </a:extLst>
          </p:cNvPr>
          <p:cNvSpPr txBox="1">
            <a:spLocks/>
          </p:cNvSpPr>
          <p:nvPr/>
        </p:nvSpPr>
        <p:spPr>
          <a:xfrm>
            <a:off x="591083" y="1449364"/>
            <a:ext cx="5403735" cy="2289858"/>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Connect the physical appliance via management port to LAN (allocated static IP)</a:t>
            </a:r>
          </a:p>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Browse to the allocated static IP for login </a:t>
            </a:r>
            <a:br>
              <a:rPr lang="en-US" sz="1800" dirty="0">
                <a:solidFill>
                  <a:schemeClr val="tx1"/>
                </a:solidFill>
                <a:latin typeface="+mj-lt"/>
                <a:cs typeface="Segoe UI"/>
              </a:rPr>
            </a:br>
            <a:r>
              <a:rPr lang="en-US" sz="1800" dirty="0">
                <a:solidFill>
                  <a:schemeClr val="tx1"/>
                </a:solidFill>
                <a:latin typeface="+mj-lt"/>
                <a:cs typeface="Segoe UI"/>
              </a:rPr>
              <a:t>to Defender for IoT GUI</a:t>
            </a:r>
          </a:p>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The sign-in dialog box opens:</a:t>
            </a:r>
          </a:p>
          <a:p>
            <a:pPr marL="0" indent="0">
              <a:spcAft>
                <a:spcPts val="1200"/>
              </a:spcAft>
              <a:buClr>
                <a:schemeClr val="accent1"/>
              </a:buClr>
              <a:buNone/>
              <a:tabLst>
                <a:tab pos="1770063" algn="l"/>
              </a:tabLst>
            </a:pPr>
            <a:endParaRPr lang="en-US" sz="1800" dirty="0">
              <a:solidFill>
                <a:schemeClr val="tx1"/>
              </a:solidFill>
              <a:latin typeface="+mj-lt"/>
              <a:cs typeface="Segoe UI"/>
            </a:endParaRPr>
          </a:p>
        </p:txBody>
      </p:sp>
      <p:sp>
        <p:nvSpPr>
          <p:cNvPr id="19" name="Rectangle 18">
            <a:extLst>
              <a:ext uri="{FF2B5EF4-FFF2-40B4-BE49-F238E27FC236}">
                <a16:creationId xmlns:a16="http://schemas.microsoft.com/office/drawing/2014/main" id="{8368AD3D-1F77-4DE2-8627-2B74054B15DD}"/>
              </a:ext>
              <a:ext uri="{C183D7F6-B498-43B3-948B-1728B52AA6E4}">
                <adec:decorative xmlns:adec="http://schemas.microsoft.com/office/drawing/2017/decorative" val="1"/>
              </a:ext>
            </a:extLst>
          </p:cNvPr>
          <p:cNvSpPr/>
          <p:nvPr/>
        </p:nvSpPr>
        <p:spPr bwMode="auto">
          <a:xfrm>
            <a:off x="4820914" y="4921256"/>
            <a:ext cx="435030" cy="17370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2" name="Group 21">
            <a:extLst>
              <a:ext uri="{FF2B5EF4-FFF2-40B4-BE49-F238E27FC236}">
                <a16:creationId xmlns:a16="http://schemas.microsoft.com/office/drawing/2014/main" id="{47D75EAC-0F59-4872-A13A-0F62E1976ED2}"/>
              </a:ext>
              <a:ext uri="{C183D7F6-B498-43B3-948B-1728B52AA6E4}">
                <adec:decorative xmlns:adec="http://schemas.microsoft.com/office/drawing/2017/decorative" val="1"/>
              </a:ext>
            </a:extLst>
          </p:cNvPr>
          <p:cNvGrpSpPr/>
          <p:nvPr/>
        </p:nvGrpSpPr>
        <p:grpSpPr>
          <a:xfrm>
            <a:off x="1352711" y="5019801"/>
            <a:ext cx="9416671" cy="854139"/>
            <a:chOff x="1352711" y="1921871"/>
            <a:chExt cx="9416671" cy="854139"/>
          </a:xfrm>
        </p:grpSpPr>
        <p:sp>
          <p:nvSpPr>
            <p:cNvPr id="23" name="Rectangle 22">
              <a:extLst>
                <a:ext uri="{FF2B5EF4-FFF2-40B4-BE49-F238E27FC236}">
                  <a16:creationId xmlns:a16="http://schemas.microsoft.com/office/drawing/2014/main" id="{2649C492-B83A-416F-9FFE-6B915448E59E}"/>
                </a:ext>
              </a:extLst>
            </p:cNvPr>
            <p:cNvSpPr/>
            <p:nvPr/>
          </p:nvSpPr>
          <p:spPr bwMode="auto">
            <a:xfrm>
              <a:off x="1352711" y="1921871"/>
              <a:ext cx="7245526" cy="85413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C561058D-CD4F-46CE-AEF9-98BC6C1055E8}"/>
                </a:ext>
              </a:extLst>
            </p:cNvPr>
            <p:cNvSpPr/>
            <p:nvPr/>
          </p:nvSpPr>
          <p:spPr bwMode="auto">
            <a:xfrm>
              <a:off x="4392369" y="1963917"/>
              <a:ext cx="1339007" cy="448954"/>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5" name="Group 24">
              <a:extLst>
                <a:ext uri="{FF2B5EF4-FFF2-40B4-BE49-F238E27FC236}">
                  <a16:creationId xmlns:a16="http://schemas.microsoft.com/office/drawing/2014/main" id="{528F7448-E5FA-4822-AD9C-08614A0EDEE7}"/>
                </a:ext>
              </a:extLst>
            </p:cNvPr>
            <p:cNvGrpSpPr/>
            <p:nvPr/>
          </p:nvGrpSpPr>
          <p:grpSpPr>
            <a:xfrm>
              <a:off x="2669389" y="2202999"/>
              <a:ext cx="859727" cy="212202"/>
              <a:chOff x="1874959" y="3889656"/>
              <a:chExt cx="1412091" cy="348538"/>
            </a:xfrm>
            <a:solidFill>
              <a:schemeClr val="accent1">
                <a:lumMod val="75000"/>
              </a:schemeClr>
            </a:solidFill>
          </p:grpSpPr>
          <p:grpSp>
            <p:nvGrpSpPr>
              <p:cNvPr id="227" name="Group 226">
                <a:extLst>
                  <a:ext uri="{FF2B5EF4-FFF2-40B4-BE49-F238E27FC236}">
                    <a16:creationId xmlns:a16="http://schemas.microsoft.com/office/drawing/2014/main" id="{78AF956D-FF2A-4408-ABF3-57F21268D8CB}"/>
                  </a:ext>
                </a:extLst>
              </p:cNvPr>
              <p:cNvGrpSpPr/>
              <p:nvPr/>
            </p:nvGrpSpPr>
            <p:grpSpPr>
              <a:xfrm>
                <a:off x="1874959" y="3889698"/>
                <a:ext cx="578674" cy="348496"/>
                <a:chOff x="10083202" y="4879846"/>
                <a:chExt cx="100584" cy="60575"/>
              </a:xfrm>
              <a:grpFill/>
            </p:grpSpPr>
            <p:sp>
              <p:nvSpPr>
                <p:cNvPr id="231" name="Rectangle 230">
                  <a:extLst>
                    <a:ext uri="{FF2B5EF4-FFF2-40B4-BE49-F238E27FC236}">
                      <a16:creationId xmlns:a16="http://schemas.microsoft.com/office/drawing/2014/main" id="{445A683C-B392-4369-A16D-0ADF582A7E01}"/>
                    </a:ext>
                  </a:extLst>
                </p:cNvPr>
                <p:cNvSpPr/>
                <p:nvPr/>
              </p:nvSpPr>
              <p:spPr bwMode="auto">
                <a:xfrm>
                  <a:off x="10099124" y="4892607"/>
                  <a:ext cx="68740" cy="4781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2" name="Rectangle 231">
                  <a:extLst>
                    <a:ext uri="{FF2B5EF4-FFF2-40B4-BE49-F238E27FC236}">
                      <a16:creationId xmlns:a16="http://schemas.microsoft.com/office/drawing/2014/main" id="{5F311977-FEF3-4607-A109-AB080A689E6A}"/>
                    </a:ext>
                  </a:extLst>
                </p:cNvPr>
                <p:cNvSpPr/>
                <p:nvPr/>
              </p:nvSpPr>
              <p:spPr bwMode="auto">
                <a:xfrm>
                  <a:off x="10083202" y="4879846"/>
                  <a:ext cx="100584" cy="2743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228" name="Group 227">
                <a:extLst>
                  <a:ext uri="{FF2B5EF4-FFF2-40B4-BE49-F238E27FC236}">
                    <a16:creationId xmlns:a16="http://schemas.microsoft.com/office/drawing/2014/main" id="{372FA86D-1195-41B5-A793-6D6E03D34717}"/>
                  </a:ext>
                </a:extLst>
              </p:cNvPr>
              <p:cNvGrpSpPr/>
              <p:nvPr/>
            </p:nvGrpSpPr>
            <p:grpSpPr>
              <a:xfrm>
                <a:off x="2708376" y="3889656"/>
                <a:ext cx="578674" cy="348478"/>
                <a:chOff x="10109000" y="4879849"/>
                <a:chExt cx="100584" cy="60572"/>
              </a:xfrm>
              <a:grpFill/>
            </p:grpSpPr>
            <p:sp>
              <p:nvSpPr>
                <p:cNvPr id="229" name="Rectangle 228">
                  <a:extLst>
                    <a:ext uri="{FF2B5EF4-FFF2-40B4-BE49-F238E27FC236}">
                      <a16:creationId xmlns:a16="http://schemas.microsoft.com/office/drawing/2014/main" id="{9E41B7AA-81CD-48DE-BB3E-3DEC418A358A}"/>
                    </a:ext>
                  </a:extLst>
                </p:cNvPr>
                <p:cNvSpPr/>
                <p:nvPr/>
              </p:nvSpPr>
              <p:spPr bwMode="auto">
                <a:xfrm>
                  <a:off x="10124923" y="4892607"/>
                  <a:ext cx="68740" cy="4781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0" name="Rectangle 229">
                  <a:extLst>
                    <a:ext uri="{FF2B5EF4-FFF2-40B4-BE49-F238E27FC236}">
                      <a16:creationId xmlns:a16="http://schemas.microsoft.com/office/drawing/2014/main" id="{3E041D79-829B-4C7B-B4B0-E17830630C88}"/>
                    </a:ext>
                  </a:extLst>
                </p:cNvPr>
                <p:cNvSpPr/>
                <p:nvPr/>
              </p:nvSpPr>
              <p:spPr bwMode="auto">
                <a:xfrm>
                  <a:off x="10109000" y="4879849"/>
                  <a:ext cx="100584" cy="2743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26" name="Group 25">
              <a:extLst>
                <a:ext uri="{FF2B5EF4-FFF2-40B4-BE49-F238E27FC236}">
                  <a16:creationId xmlns:a16="http://schemas.microsoft.com/office/drawing/2014/main" id="{0E9C2E22-1C61-4A7B-8054-F906A5C59738}"/>
                </a:ext>
              </a:extLst>
            </p:cNvPr>
            <p:cNvGrpSpPr/>
            <p:nvPr/>
          </p:nvGrpSpPr>
          <p:grpSpPr>
            <a:xfrm>
              <a:off x="2259409" y="2029310"/>
              <a:ext cx="1215303" cy="229917"/>
              <a:chOff x="10836276" y="4864570"/>
              <a:chExt cx="407820" cy="77154"/>
            </a:xfrm>
            <a:solidFill>
              <a:schemeClr val="accent3"/>
            </a:solidFill>
          </p:grpSpPr>
          <p:grpSp>
            <p:nvGrpSpPr>
              <p:cNvPr id="214" name="Group 213">
                <a:extLst>
                  <a:ext uri="{FF2B5EF4-FFF2-40B4-BE49-F238E27FC236}">
                    <a16:creationId xmlns:a16="http://schemas.microsoft.com/office/drawing/2014/main" id="{CD56F773-5361-465E-A1E2-5C88267D5A84}"/>
                  </a:ext>
                </a:extLst>
              </p:cNvPr>
              <p:cNvGrpSpPr/>
              <p:nvPr/>
            </p:nvGrpSpPr>
            <p:grpSpPr>
              <a:xfrm>
                <a:off x="11009656" y="4864579"/>
                <a:ext cx="234440" cy="31564"/>
                <a:chOff x="11465706" y="4899537"/>
                <a:chExt cx="312110" cy="42021"/>
              </a:xfrm>
              <a:grpFill/>
            </p:grpSpPr>
            <p:sp>
              <p:nvSpPr>
                <p:cNvPr id="223" name="Rectangle 258">
                  <a:extLst>
                    <a:ext uri="{FF2B5EF4-FFF2-40B4-BE49-F238E27FC236}">
                      <a16:creationId xmlns:a16="http://schemas.microsoft.com/office/drawing/2014/main" id="{2572DD44-C583-4AF8-8EE1-6D48DC1AEE69}"/>
                    </a:ext>
                  </a:extLst>
                </p:cNvPr>
                <p:cNvSpPr>
                  <a:spLocks noChangeArrowheads="1"/>
                </p:cNvSpPr>
                <p:nvPr/>
              </p:nvSpPr>
              <p:spPr bwMode="auto">
                <a:xfrm rot="5400000">
                  <a:off x="1173501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24" name="Rectangle 263">
                  <a:extLst>
                    <a:ext uri="{FF2B5EF4-FFF2-40B4-BE49-F238E27FC236}">
                      <a16:creationId xmlns:a16="http://schemas.microsoft.com/office/drawing/2014/main" id="{FC234289-D097-49AB-8259-81DADA0070AF}"/>
                    </a:ext>
                  </a:extLst>
                </p:cNvPr>
                <p:cNvSpPr>
                  <a:spLocks noChangeArrowheads="1"/>
                </p:cNvSpPr>
                <p:nvPr/>
              </p:nvSpPr>
              <p:spPr bwMode="auto">
                <a:xfrm rot="5400000">
                  <a:off x="11674322" y="4899538"/>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25" name="Rectangle 268">
                  <a:extLst>
                    <a:ext uri="{FF2B5EF4-FFF2-40B4-BE49-F238E27FC236}">
                      <a16:creationId xmlns:a16="http://schemas.microsoft.com/office/drawing/2014/main" id="{EBF10A27-7DCC-4B93-ADD4-C93B44E1154F}"/>
                    </a:ext>
                  </a:extLst>
                </p:cNvPr>
                <p:cNvSpPr>
                  <a:spLocks noChangeArrowheads="1"/>
                </p:cNvSpPr>
                <p:nvPr/>
              </p:nvSpPr>
              <p:spPr bwMode="auto">
                <a:xfrm rot="5400000">
                  <a:off x="11614405" y="4899538"/>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26" name="Rectangle 275">
                  <a:extLst>
                    <a:ext uri="{FF2B5EF4-FFF2-40B4-BE49-F238E27FC236}">
                      <a16:creationId xmlns:a16="http://schemas.microsoft.com/office/drawing/2014/main" id="{6D839CE0-EDA6-4E4F-831F-50F7E9CBF843}"/>
                    </a:ext>
                  </a:extLst>
                </p:cNvPr>
                <p:cNvSpPr>
                  <a:spLocks noChangeArrowheads="1"/>
                </p:cNvSpPr>
                <p:nvPr/>
              </p:nvSpPr>
              <p:spPr bwMode="auto">
                <a:xfrm rot="5400000">
                  <a:off x="11465706" y="4899538"/>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215" name="Group 214">
                <a:extLst>
                  <a:ext uri="{FF2B5EF4-FFF2-40B4-BE49-F238E27FC236}">
                    <a16:creationId xmlns:a16="http://schemas.microsoft.com/office/drawing/2014/main" id="{13EDECCC-B0EA-4DB4-A914-D77381C0A718}"/>
                  </a:ext>
                </a:extLst>
              </p:cNvPr>
              <p:cNvGrpSpPr/>
              <p:nvPr/>
            </p:nvGrpSpPr>
            <p:grpSpPr>
              <a:xfrm>
                <a:off x="10836276" y="4864570"/>
                <a:ext cx="161898" cy="77154"/>
                <a:chOff x="11499430" y="4899537"/>
                <a:chExt cx="215535" cy="102715"/>
              </a:xfrm>
              <a:grpFill/>
            </p:grpSpPr>
            <p:sp>
              <p:nvSpPr>
                <p:cNvPr id="216" name="Rectangle 258">
                  <a:extLst>
                    <a:ext uri="{FF2B5EF4-FFF2-40B4-BE49-F238E27FC236}">
                      <a16:creationId xmlns:a16="http://schemas.microsoft.com/office/drawing/2014/main" id="{A9364D53-0A73-4FF8-8A81-93AD6073E507}"/>
                    </a:ext>
                  </a:extLst>
                </p:cNvPr>
                <p:cNvSpPr>
                  <a:spLocks noChangeArrowheads="1"/>
                </p:cNvSpPr>
                <p:nvPr/>
              </p:nvSpPr>
              <p:spPr bwMode="auto">
                <a:xfrm rot="5400000">
                  <a:off x="11672167"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7" name="Rectangle 263">
                  <a:extLst>
                    <a:ext uri="{FF2B5EF4-FFF2-40B4-BE49-F238E27FC236}">
                      <a16:creationId xmlns:a16="http://schemas.microsoft.com/office/drawing/2014/main" id="{0146556C-17D5-45DD-8926-3AD530A60C00}"/>
                    </a:ext>
                  </a:extLst>
                </p:cNvPr>
                <p:cNvSpPr>
                  <a:spLocks noChangeArrowheads="1"/>
                </p:cNvSpPr>
                <p:nvPr/>
              </p:nvSpPr>
              <p:spPr bwMode="auto">
                <a:xfrm rot="5400000">
                  <a:off x="11614069"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8" name="Rectangle 264">
                  <a:extLst>
                    <a:ext uri="{FF2B5EF4-FFF2-40B4-BE49-F238E27FC236}">
                      <a16:creationId xmlns:a16="http://schemas.microsoft.com/office/drawing/2014/main" id="{90FDA760-C49D-4ECE-82C6-0E4E77C18667}"/>
                    </a:ext>
                  </a:extLst>
                </p:cNvPr>
                <p:cNvSpPr>
                  <a:spLocks noChangeArrowheads="1"/>
                </p:cNvSpPr>
                <p:nvPr/>
              </p:nvSpPr>
              <p:spPr bwMode="auto">
                <a:xfrm rot="5400000">
                  <a:off x="11613291"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9" name="Rectangle 268">
                  <a:extLst>
                    <a:ext uri="{FF2B5EF4-FFF2-40B4-BE49-F238E27FC236}">
                      <a16:creationId xmlns:a16="http://schemas.microsoft.com/office/drawing/2014/main" id="{E6C3C588-EFE4-4801-A803-AC5A5806AF70}"/>
                    </a:ext>
                  </a:extLst>
                </p:cNvPr>
                <p:cNvSpPr>
                  <a:spLocks noChangeArrowheads="1"/>
                </p:cNvSpPr>
                <p:nvPr/>
              </p:nvSpPr>
              <p:spPr bwMode="auto">
                <a:xfrm rot="5400000">
                  <a:off x="1155675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20" name="Rectangle 269">
                  <a:extLst>
                    <a:ext uri="{FF2B5EF4-FFF2-40B4-BE49-F238E27FC236}">
                      <a16:creationId xmlns:a16="http://schemas.microsoft.com/office/drawing/2014/main" id="{C8B0ACCE-8ECB-4B80-AAC3-997791C9BF78}"/>
                    </a:ext>
                  </a:extLst>
                </p:cNvPr>
                <p:cNvSpPr>
                  <a:spLocks noChangeArrowheads="1"/>
                </p:cNvSpPr>
                <p:nvPr/>
              </p:nvSpPr>
              <p:spPr bwMode="auto">
                <a:xfrm rot="5400000">
                  <a:off x="11555971"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21" name="Rectangle 275">
                  <a:extLst>
                    <a:ext uri="{FF2B5EF4-FFF2-40B4-BE49-F238E27FC236}">
                      <a16:creationId xmlns:a16="http://schemas.microsoft.com/office/drawing/2014/main" id="{559332BF-1EBF-4181-98B9-4968FCE839AC}"/>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22" name="Rectangle 276">
                  <a:extLst>
                    <a:ext uri="{FF2B5EF4-FFF2-40B4-BE49-F238E27FC236}">
                      <a16:creationId xmlns:a16="http://schemas.microsoft.com/office/drawing/2014/main" id="{0E88CC22-A289-4E6F-8397-19BC4CF019BA}"/>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sp>
          <p:nvSpPr>
            <p:cNvPr id="27" name="Rectangle 26">
              <a:extLst>
                <a:ext uri="{FF2B5EF4-FFF2-40B4-BE49-F238E27FC236}">
                  <a16:creationId xmlns:a16="http://schemas.microsoft.com/office/drawing/2014/main" id="{300323DE-D99A-4261-87C9-75DF4DEA41E0}"/>
                </a:ext>
              </a:extLst>
            </p:cNvPr>
            <p:cNvSpPr/>
            <p:nvPr/>
          </p:nvSpPr>
          <p:spPr bwMode="auto">
            <a:xfrm>
              <a:off x="3160869" y="2494981"/>
              <a:ext cx="368247" cy="157820"/>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 name="Rectangle 27">
              <a:extLst>
                <a:ext uri="{FF2B5EF4-FFF2-40B4-BE49-F238E27FC236}">
                  <a16:creationId xmlns:a16="http://schemas.microsoft.com/office/drawing/2014/main" id="{0D1859FE-969D-4E2C-B71C-40EE124E983F}"/>
                </a:ext>
              </a:extLst>
            </p:cNvPr>
            <p:cNvSpPr/>
            <p:nvPr/>
          </p:nvSpPr>
          <p:spPr bwMode="auto">
            <a:xfrm>
              <a:off x="2669389" y="2494981"/>
              <a:ext cx="368247" cy="157820"/>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9" name="Group 28">
              <a:extLst>
                <a:ext uri="{FF2B5EF4-FFF2-40B4-BE49-F238E27FC236}">
                  <a16:creationId xmlns:a16="http://schemas.microsoft.com/office/drawing/2014/main" id="{2F6F55B7-C536-495F-906A-836D448EE038}"/>
                </a:ext>
              </a:extLst>
            </p:cNvPr>
            <p:cNvGrpSpPr/>
            <p:nvPr/>
          </p:nvGrpSpPr>
          <p:grpSpPr>
            <a:xfrm>
              <a:off x="4354327" y="2494981"/>
              <a:ext cx="874866" cy="183901"/>
              <a:chOff x="10836273" y="4864570"/>
              <a:chExt cx="367041" cy="77154"/>
            </a:xfrm>
            <a:solidFill>
              <a:schemeClr val="accent1">
                <a:lumMod val="75000"/>
              </a:schemeClr>
            </a:solidFill>
          </p:grpSpPr>
          <p:grpSp>
            <p:nvGrpSpPr>
              <p:cNvPr id="196" name="Group 195">
                <a:extLst>
                  <a:ext uri="{FF2B5EF4-FFF2-40B4-BE49-F238E27FC236}">
                    <a16:creationId xmlns:a16="http://schemas.microsoft.com/office/drawing/2014/main" id="{45AAE014-EFA4-43EA-8A96-D1318A9D37D2}"/>
                  </a:ext>
                </a:extLst>
              </p:cNvPr>
              <p:cNvGrpSpPr/>
              <p:nvPr/>
            </p:nvGrpSpPr>
            <p:grpSpPr>
              <a:xfrm>
                <a:off x="11034978" y="4864570"/>
                <a:ext cx="168336" cy="77154"/>
                <a:chOff x="11499430" y="4899537"/>
                <a:chExt cx="224106" cy="102715"/>
              </a:xfrm>
              <a:grpFill/>
            </p:grpSpPr>
            <p:sp>
              <p:nvSpPr>
                <p:cNvPr id="206" name="Rectangle 258">
                  <a:extLst>
                    <a:ext uri="{FF2B5EF4-FFF2-40B4-BE49-F238E27FC236}">
                      <a16:creationId xmlns:a16="http://schemas.microsoft.com/office/drawing/2014/main" id="{9B1722D7-445E-44C6-AFA8-639FE49AFA4E}"/>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7" name="Rectangle 259">
                  <a:extLst>
                    <a:ext uri="{FF2B5EF4-FFF2-40B4-BE49-F238E27FC236}">
                      <a16:creationId xmlns:a16="http://schemas.microsoft.com/office/drawing/2014/main" id="{724162A7-F724-4180-B573-EAFE1272D501}"/>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8" name="Rectangle 263">
                  <a:extLst>
                    <a:ext uri="{FF2B5EF4-FFF2-40B4-BE49-F238E27FC236}">
                      <a16:creationId xmlns:a16="http://schemas.microsoft.com/office/drawing/2014/main" id="{8699A816-CD2C-4BC5-AB1F-9C2733E8CBD1}"/>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9" name="Rectangle 264">
                  <a:extLst>
                    <a:ext uri="{FF2B5EF4-FFF2-40B4-BE49-F238E27FC236}">
                      <a16:creationId xmlns:a16="http://schemas.microsoft.com/office/drawing/2014/main" id="{684F210A-6114-4443-9AF7-B9B10CA30D41}"/>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0" name="Rectangle 268">
                  <a:extLst>
                    <a:ext uri="{FF2B5EF4-FFF2-40B4-BE49-F238E27FC236}">
                      <a16:creationId xmlns:a16="http://schemas.microsoft.com/office/drawing/2014/main" id="{FE8C4CE0-E4CD-4108-A710-F5D20C21F04B}"/>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1" name="Rectangle 269">
                  <a:extLst>
                    <a:ext uri="{FF2B5EF4-FFF2-40B4-BE49-F238E27FC236}">
                      <a16:creationId xmlns:a16="http://schemas.microsoft.com/office/drawing/2014/main" id="{63B592B1-630D-47A0-80B3-04571AF275A2}"/>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2" name="Rectangle 275">
                  <a:extLst>
                    <a:ext uri="{FF2B5EF4-FFF2-40B4-BE49-F238E27FC236}">
                      <a16:creationId xmlns:a16="http://schemas.microsoft.com/office/drawing/2014/main" id="{01A720F1-7C36-4716-90DA-E3FC6948D994}"/>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3" name="Rectangle 276">
                  <a:extLst>
                    <a:ext uri="{FF2B5EF4-FFF2-40B4-BE49-F238E27FC236}">
                      <a16:creationId xmlns:a16="http://schemas.microsoft.com/office/drawing/2014/main" id="{F7A04EDD-1159-4A63-B2BD-FEDAB05EE266}"/>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197" name="Group 196">
                <a:extLst>
                  <a:ext uri="{FF2B5EF4-FFF2-40B4-BE49-F238E27FC236}">
                    <a16:creationId xmlns:a16="http://schemas.microsoft.com/office/drawing/2014/main" id="{070B45C2-E719-4845-9E07-DE7AD23D7063}"/>
                  </a:ext>
                </a:extLst>
              </p:cNvPr>
              <p:cNvGrpSpPr/>
              <p:nvPr/>
            </p:nvGrpSpPr>
            <p:grpSpPr>
              <a:xfrm>
                <a:off x="10836273" y="4864570"/>
                <a:ext cx="168336" cy="77154"/>
                <a:chOff x="11499430" y="4899537"/>
                <a:chExt cx="224106" cy="102715"/>
              </a:xfrm>
              <a:grpFill/>
            </p:grpSpPr>
            <p:sp>
              <p:nvSpPr>
                <p:cNvPr id="198" name="Rectangle 258">
                  <a:extLst>
                    <a:ext uri="{FF2B5EF4-FFF2-40B4-BE49-F238E27FC236}">
                      <a16:creationId xmlns:a16="http://schemas.microsoft.com/office/drawing/2014/main" id="{E554A9C8-A708-482A-BCA6-188B3FD5F077}"/>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9" name="Rectangle 259">
                  <a:extLst>
                    <a:ext uri="{FF2B5EF4-FFF2-40B4-BE49-F238E27FC236}">
                      <a16:creationId xmlns:a16="http://schemas.microsoft.com/office/drawing/2014/main" id="{3127B212-8E10-43BD-B700-B0250494EECE}"/>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0" name="Rectangle 263">
                  <a:extLst>
                    <a:ext uri="{FF2B5EF4-FFF2-40B4-BE49-F238E27FC236}">
                      <a16:creationId xmlns:a16="http://schemas.microsoft.com/office/drawing/2014/main" id="{442A4771-6506-468F-9CAA-77CB1946A996}"/>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1" name="Rectangle 264">
                  <a:extLst>
                    <a:ext uri="{FF2B5EF4-FFF2-40B4-BE49-F238E27FC236}">
                      <a16:creationId xmlns:a16="http://schemas.microsoft.com/office/drawing/2014/main" id="{CF57C546-5C8E-4660-860F-7AD6E2E1D0D4}"/>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2" name="Rectangle 268">
                  <a:extLst>
                    <a:ext uri="{FF2B5EF4-FFF2-40B4-BE49-F238E27FC236}">
                      <a16:creationId xmlns:a16="http://schemas.microsoft.com/office/drawing/2014/main" id="{25BCB47A-3351-4CE5-8342-5223209E9BE3}"/>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3" name="Rectangle 269">
                  <a:extLst>
                    <a:ext uri="{FF2B5EF4-FFF2-40B4-BE49-F238E27FC236}">
                      <a16:creationId xmlns:a16="http://schemas.microsoft.com/office/drawing/2014/main" id="{DD143FA3-5BBA-4408-B365-D2F201CFEE00}"/>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4" name="Rectangle 275">
                  <a:extLst>
                    <a:ext uri="{FF2B5EF4-FFF2-40B4-BE49-F238E27FC236}">
                      <a16:creationId xmlns:a16="http://schemas.microsoft.com/office/drawing/2014/main" id="{81DD860A-50FD-44C1-A253-D621D170F994}"/>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5" name="Rectangle 276">
                  <a:extLst>
                    <a:ext uri="{FF2B5EF4-FFF2-40B4-BE49-F238E27FC236}">
                      <a16:creationId xmlns:a16="http://schemas.microsoft.com/office/drawing/2014/main" id="{AE291246-4017-47DE-A4B7-4B349CD9C1F9}"/>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30" name="Group 29">
              <a:extLst>
                <a:ext uri="{FF2B5EF4-FFF2-40B4-BE49-F238E27FC236}">
                  <a16:creationId xmlns:a16="http://schemas.microsoft.com/office/drawing/2014/main" id="{22B022A8-D1EC-4C90-B0E8-8759918F7CDE}"/>
                </a:ext>
              </a:extLst>
            </p:cNvPr>
            <p:cNvGrpSpPr/>
            <p:nvPr/>
          </p:nvGrpSpPr>
          <p:grpSpPr>
            <a:xfrm>
              <a:off x="5357467" y="2055749"/>
              <a:ext cx="237188" cy="205670"/>
              <a:chOff x="3581108" y="5057192"/>
              <a:chExt cx="129810" cy="112561"/>
            </a:xfrm>
            <a:solidFill>
              <a:schemeClr val="accent3"/>
            </a:solidFill>
          </p:grpSpPr>
          <p:sp>
            <p:nvSpPr>
              <p:cNvPr id="193" name="Rectangle 192">
                <a:extLst>
                  <a:ext uri="{FF2B5EF4-FFF2-40B4-BE49-F238E27FC236}">
                    <a16:creationId xmlns:a16="http://schemas.microsoft.com/office/drawing/2014/main" id="{F493D57A-9E1E-4483-AC1A-967910114BCE}"/>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4" name="Rectangle 193">
                <a:extLst>
                  <a:ext uri="{FF2B5EF4-FFF2-40B4-BE49-F238E27FC236}">
                    <a16:creationId xmlns:a16="http://schemas.microsoft.com/office/drawing/2014/main" id="{9FACBB70-58AE-4CD0-B936-5670EE6ACC19}"/>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5" name="Rectangle 194">
                <a:extLst>
                  <a:ext uri="{FF2B5EF4-FFF2-40B4-BE49-F238E27FC236}">
                    <a16:creationId xmlns:a16="http://schemas.microsoft.com/office/drawing/2014/main" id="{456A9BA6-48A7-46DB-9AB7-04F3B122B239}"/>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31" name="Group 30">
              <a:extLst>
                <a:ext uri="{FF2B5EF4-FFF2-40B4-BE49-F238E27FC236}">
                  <a16:creationId xmlns:a16="http://schemas.microsoft.com/office/drawing/2014/main" id="{39060564-D0B9-461A-83F6-CBF733F84DBB}"/>
                </a:ext>
              </a:extLst>
            </p:cNvPr>
            <p:cNvGrpSpPr/>
            <p:nvPr/>
          </p:nvGrpSpPr>
          <p:grpSpPr>
            <a:xfrm>
              <a:off x="5070465" y="2055749"/>
              <a:ext cx="237188" cy="205670"/>
              <a:chOff x="3581108" y="5057192"/>
              <a:chExt cx="129810" cy="112561"/>
            </a:xfrm>
            <a:solidFill>
              <a:schemeClr val="accent3"/>
            </a:solidFill>
          </p:grpSpPr>
          <p:sp>
            <p:nvSpPr>
              <p:cNvPr id="190" name="Rectangle 189">
                <a:extLst>
                  <a:ext uri="{FF2B5EF4-FFF2-40B4-BE49-F238E27FC236}">
                    <a16:creationId xmlns:a16="http://schemas.microsoft.com/office/drawing/2014/main" id="{F71FD2B9-B3AE-407F-913B-C2DECB5C5EDE}"/>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1" name="Rectangle 190">
                <a:extLst>
                  <a:ext uri="{FF2B5EF4-FFF2-40B4-BE49-F238E27FC236}">
                    <a16:creationId xmlns:a16="http://schemas.microsoft.com/office/drawing/2014/main" id="{83605779-15D4-47A4-A755-8273FE43D9E9}"/>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2" name="Rectangle 191">
                <a:extLst>
                  <a:ext uri="{FF2B5EF4-FFF2-40B4-BE49-F238E27FC236}">
                    <a16:creationId xmlns:a16="http://schemas.microsoft.com/office/drawing/2014/main" id="{F752EBD4-D307-405C-92B5-D1E8D0A10D33}"/>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32" name="Group 31">
              <a:extLst>
                <a:ext uri="{FF2B5EF4-FFF2-40B4-BE49-F238E27FC236}">
                  <a16:creationId xmlns:a16="http://schemas.microsoft.com/office/drawing/2014/main" id="{EB05BF98-D5E4-4211-BB1B-A85F7FD41365}"/>
                </a:ext>
              </a:extLst>
            </p:cNvPr>
            <p:cNvGrpSpPr/>
            <p:nvPr/>
          </p:nvGrpSpPr>
          <p:grpSpPr>
            <a:xfrm>
              <a:off x="4783462" y="2055749"/>
              <a:ext cx="237188" cy="205670"/>
              <a:chOff x="3581108" y="5057192"/>
              <a:chExt cx="129810" cy="112561"/>
            </a:xfrm>
            <a:solidFill>
              <a:schemeClr val="accent3"/>
            </a:solidFill>
          </p:grpSpPr>
          <p:sp>
            <p:nvSpPr>
              <p:cNvPr id="187" name="Rectangle 186">
                <a:extLst>
                  <a:ext uri="{FF2B5EF4-FFF2-40B4-BE49-F238E27FC236}">
                    <a16:creationId xmlns:a16="http://schemas.microsoft.com/office/drawing/2014/main" id="{27609889-F14C-4753-8A51-0DE3F41ABC99}"/>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88" name="Rectangle 187">
                <a:extLst>
                  <a:ext uri="{FF2B5EF4-FFF2-40B4-BE49-F238E27FC236}">
                    <a16:creationId xmlns:a16="http://schemas.microsoft.com/office/drawing/2014/main" id="{A5999FFA-C398-4D79-920B-6B7C302F4CEC}"/>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89" name="Rectangle 188">
                <a:extLst>
                  <a:ext uri="{FF2B5EF4-FFF2-40B4-BE49-F238E27FC236}">
                    <a16:creationId xmlns:a16="http://schemas.microsoft.com/office/drawing/2014/main" id="{62DF4FAB-ED02-4A50-8D08-1EF299B34575}"/>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33" name="Group 32">
              <a:extLst>
                <a:ext uri="{FF2B5EF4-FFF2-40B4-BE49-F238E27FC236}">
                  <a16:creationId xmlns:a16="http://schemas.microsoft.com/office/drawing/2014/main" id="{060361F6-757B-4864-8472-1FE112148EDD}"/>
                </a:ext>
              </a:extLst>
            </p:cNvPr>
            <p:cNvGrpSpPr/>
            <p:nvPr/>
          </p:nvGrpSpPr>
          <p:grpSpPr>
            <a:xfrm>
              <a:off x="4496459" y="2055749"/>
              <a:ext cx="237188" cy="205670"/>
              <a:chOff x="3581108" y="5057192"/>
              <a:chExt cx="129810" cy="112561"/>
            </a:xfrm>
            <a:solidFill>
              <a:schemeClr val="accent3"/>
            </a:solidFill>
          </p:grpSpPr>
          <p:sp>
            <p:nvSpPr>
              <p:cNvPr id="184" name="Rectangle 183">
                <a:extLst>
                  <a:ext uri="{FF2B5EF4-FFF2-40B4-BE49-F238E27FC236}">
                    <a16:creationId xmlns:a16="http://schemas.microsoft.com/office/drawing/2014/main" id="{A6A473DF-C041-4DEE-9730-5DC2F36DAD73}"/>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85" name="Rectangle 184">
                <a:extLst>
                  <a:ext uri="{FF2B5EF4-FFF2-40B4-BE49-F238E27FC236}">
                    <a16:creationId xmlns:a16="http://schemas.microsoft.com/office/drawing/2014/main" id="{0EF5156F-C93E-4C8D-BE4F-C2DE0B2B9E97}"/>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86" name="Rectangle 185">
                <a:extLst>
                  <a:ext uri="{FF2B5EF4-FFF2-40B4-BE49-F238E27FC236}">
                    <a16:creationId xmlns:a16="http://schemas.microsoft.com/office/drawing/2014/main" id="{30840E1B-F387-44CD-9622-EAB3F8E7EBB1}"/>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34" name="Group 33">
              <a:extLst>
                <a:ext uri="{FF2B5EF4-FFF2-40B4-BE49-F238E27FC236}">
                  <a16:creationId xmlns:a16="http://schemas.microsoft.com/office/drawing/2014/main" id="{AFD3A1D9-7737-43C9-ADDE-2730037125D0}"/>
                </a:ext>
              </a:extLst>
            </p:cNvPr>
            <p:cNvGrpSpPr/>
            <p:nvPr/>
          </p:nvGrpSpPr>
          <p:grpSpPr>
            <a:xfrm>
              <a:off x="5303854" y="2494981"/>
              <a:ext cx="874866" cy="183901"/>
              <a:chOff x="10836273" y="4864570"/>
              <a:chExt cx="367041" cy="77154"/>
            </a:xfrm>
            <a:solidFill>
              <a:schemeClr val="accent1">
                <a:lumMod val="75000"/>
              </a:schemeClr>
            </a:solidFill>
          </p:grpSpPr>
          <p:grpSp>
            <p:nvGrpSpPr>
              <p:cNvPr id="166" name="Group 165">
                <a:extLst>
                  <a:ext uri="{FF2B5EF4-FFF2-40B4-BE49-F238E27FC236}">
                    <a16:creationId xmlns:a16="http://schemas.microsoft.com/office/drawing/2014/main" id="{914F92FE-2817-4F37-9FAC-3B3EDC33318E}"/>
                  </a:ext>
                </a:extLst>
              </p:cNvPr>
              <p:cNvGrpSpPr/>
              <p:nvPr/>
            </p:nvGrpSpPr>
            <p:grpSpPr>
              <a:xfrm>
                <a:off x="11034978" y="4864570"/>
                <a:ext cx="168336" cy="77154"/>
                <a:chOff x="11499430" y="4899537"/>
                <a:chExt cx="224106" cy="102715"/>
              </a:xfrm>
              <a:grpFill/>
            </p:grpSpPr>
            <p:sp>
              <p:nvSpPr>
                <p:cNvPr id="176" name="Rectangle 258">
                  <a:extLst>
                    <a:ext uri="{FF2B5EF4-FFF2-40B4-BE49-F238E27FC236}">
                      <a16:creationId xmlns:a16="http://schemas.microsoft.com/office/drawing/2014/main" id="{646B600F-64FF-4CD6-B84A-663F272FFD73}"/>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7" name="Rectangle 259">
                  <a:extLst>
                    <a:ext uri="{FF2B5EF4-FFF2-40B4-BE49-F238E27FC236}">
                      <a16:creationId xmlns:a16="http://schemas.microsoft.com/office/drawing/2014/main" id="{7FC101B2-CD99-449E-B9AD-207DB7E0E436}"/>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8" name="Rectangle 263">
                  <a:extLst>
                    <a:ext uri="{FF2B5EF4-FFF2-40B4-BE49-F238E27FC236}">
                      <a16:creationId xmlns:a16="http://schemas.microsoft.com/office/drawing/2014/main" id="{5DF5218C-154C-4722-8381-670A3754A208}"/>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9" name="Rectangle 264">
                  <a:extLst>
                    <a:ext uri="{FF2B5EF4-FFF2-40B4-BE49-F238E27FC236}">
                      <a16:creationId xmlns:a16="http://schemas.microsoft.com/office/drawing/2014/main" id="{8E966BE0-0A63-43DF-A4AF-F5184FDFBB5C}"/>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0" name="Rectangle 268">
                  <a:extLst>
                    <a:ext uri="{FF2B5EF4-FFF2-40B4-BE49-F238E27FC236}">
                      <a16:creationId xmlns:a16="http://schemas.microsoft.com/office/drawing/2014/main" id="{2248D699-1EB9-4D66-8067-0794D09C3CC8}"/>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1" name="Rectangle 269">
                  <a:extLst>
                    <a:ext uri="{FF2B5EF4-FFF2-40B4-BE49-F238E27FC236}">
                      <a16:creationId xmlns:a16="http://schemas.microsoft.com/office/drawing/2014/main" id="{1BA08D85-49DC-41A4-A9CA-CB126ADDDFBC}"/>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2" name="Rectangle 275">
                  <a:extLst>
                    <a:ext uri="{FF2B5EF4-FFF2-40B4-BE49-F238E27FC236}">
                      <a16:creationId xmlns:a16="http://schemas.microsoft.com/office/drawing/2014/main" id="{8AA4B832-214E-43CB-B952-AFD93B513CC9}"/>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3" name="Rectangle 276">
                  <a:extLst>
                    <a:ext uri="{FF2B5EF4-FFF2-40B4-BE49-F238E27FC236}">
                      <a16:creationId xmlns:a16="http://schemas.microsoft.com/office/drawing/2014/main" id="{9578E5F4-3836-4AF2-9B23-1218BBFA04DA}"/>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167" name="Group 166">
                <a:extLst>
                  <a:ext uri="{FF2B5EF4-FFF2-40B4-BE49-F238E27FC236}">
                    <a16:creationId xmlns:a16="http://schemas.microsoft.com/office/drawing/2014/main" id="{554B493C-4AEB-43D7-9D2D-F6F51877D41C}"/>
                  </a:ext>
                </a:extLst>
              </p:cNvPr>
              <p:cNvGrpSpPr/>
              <p:nvPr/>
            </p:nvGrpSpPr>
            <p:grpSpPr>
              <a:xfrm>
                <a:off x="10836273" y="4864570"/>
                <a:ext cx="168336" cy="77154"/>
                <a:chOff x="11499430" y="4899537"/>
                <a:chExt cx="224106" cy="102715"/>
              </a:xfrm>
              <a:grpFill/>
            </p:grpSpPr>
            <p:sp>
              <p:nvSpPr>
                <p:cNvPr id="168" name="Rectangle 258">
                  <a:extLst>
                    <a:ext uri="{FF2B5EF4-FFF2-40B4-BE49-F238E27FC236}">
                      <a16:creationId xmlns:a16="http://schemas.microsoft.com/office/drawing/2014/main" id="{F54BDF91-085C-4754-86C3-551F054AD1DB}"/>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9" name="Rectangle 259">
                  <a:extLst>
                    <a:ext uri="{FF2B5EF4-FFF2-40B4-BE49-F238E27FC236}">
                      <a16:creationId xmlns:a16="http://schemas.microsoft.com/office/drawing/2014/main" id="{BD8926FE-91A3-4EBE-8A07-363394424127}"/>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0" name="Rectangle 263">
                  <a:extLst>
                    <a:ext uri="{FF2B5EF4-FFF2-40B4-BE49-F238E27FC236}">
                      <a16:creationId xmlns:a16="http://schemas.microsoft.com/office/drawing/2014/main" id="{E594E4E1-2245-4BD0-966C-B31D12738442}"/>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1" name="Rectangle 264">
                  <a:extLst>
                    <a:ext uri="{FF2B5EF4-FFF2-40B4-BE49-F238E27FC236}">
                      <a16:creationId xmlns:a16="http://schemas.microsoft.com/office/drawing/2014/main" id="{B16C1299-296F-4325-8189-C3D85B99FBB4}"/>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2" name="Rectangle 268">
                  <a:extLst>
                    <a:ext uri="{FF2B5EF4-FFF2-40B4-BE49-F238E27FC236}">
                      <a16:creationId xmlns:a16="http://schemas.microsoft.com/office/drawing/2014/main" id="{7F30FCD2-6DF9-4606-9996-875DD6FD8A90}"/>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3" name="Rectangle 269">
                  <a:extLst>
                    <a:ext uri="{FF2B5EF4-FFF2-40B4-BE49-F238E27FC236}">
                      <a16:creationId xmlns:a16="http://schemas.microsoft.com/office/drawing/2014/main" id="{DEB5FE20-97B8-4778-9EDE-31700E41F364}"/>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4" name="Rectangle 275">
                  <a:extLst>
                    <a:ext uri="{FF2B5EF4-FFF2-40B4-BE49-F238E27FC236}">
                      <a16:creationId xmlns:a16="http://schemas.microsoft.com/office/drawing/2014/main" id="{3CB7C53F-6D7C-4C60-88D4-76E0724B1AB5}"/>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5" name="Rectangle 276">
                  <a:extLst>
                    <a:ext uri="{FF2B5EF4-FFF2-40B4-BE49-F238E27FC236}">
                      <a16:creationId xmlns:a16="http://schemas.microsoft.com/office/drawing/2014/main" id="{138BA56E-E3C2-40AD-910F-B421A712E75E}"/>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35" name="Group 34">
              <a:extLst>
                <a:ext uri="{FF2B5EF4-FFF2-40B4-BE49-F238E27FC236}">
                  <a16:creationId xmlns:a16="http://schemas.microsoft.com/office/drawing/2014/main" id="{7A71F6A6-74BF-410E-B151-2EAEC71C8167}"/>
                </a:ext>
              </a:extLst>
            </p:cNvPr>
            <p:cNvGrpSpPr/>
            <p:nvPr/>
          </p:nvGrpSpPr>
          <p:grpSpPr>
            <a:xfrm>
              <a:off x="6253381" y="2494981"/>
              <a:ext cx="874866" cy="183901"/>
              <a:chOff x="10836273" y="4864570"/>
              <a:chExt cx="367041" cy="77154"/>
            </a:xfrm>
            <a:solidFill>
              <a:schemeClr val="accent1">
                <a:lumMod val="75000"/>
              </a:schemeClr>
            </a:solidFill>
          </p:grpSpPr>
          <p:grpSp>
            <p:nvGrpSpPr>
              <p:cNvPr id="148" name="Group 147">
                <a:extLst>
                  <a:ext uri="{FF2B5EF4-FFF2-40B4-BE49-F238E27FC236}">
                    <a16:creationId xmlns:a16="http://schemas.microsoft.com/office/drawing/2014/main" id="{E342A9C4-9D96-45EE-8EE5-75882B3CBFFD}"/>
                  </a:ext>
                </a:extLst>
              </p:cNvPr>
              <p:cNvGrpSpPr/>
              <p:nvPr/>
            </p:nvGrpSpPr>
            <p:grpSpPr>
              <a:xfrm>
                <a:off x="11034978" y="4864570"/>
                <a:ext cx="168336" cy="77154"/>
                <a:chOff x="11499430" y="4899537"/>
                <a:chExt cx="224106" cy="102715"/>
              </a:xfrm>
              <a:grpFill/>
            </p:grpSpPr>
            <p:sp>
              <p:nvSpPr>
                <p:cNvPr id="158" name="Rectangle 258">
                  <a:extLst>
                    <a:ext uri="{FF2B5EF4-FFF2-40B4-BE49-F238E27FC236}">
                      <a16:creationId xmlns:a16="http://schemas.microsoft.com/office/drawing/2014/main" id="{63C03367-7357-40F6-A8A5-C1CCC5558C16}"/>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9" name="Rectangle 259">
                  <a:extLst>
                    <a:ext uri="{FF2B5EF4-FFF2-40B4-BE49-F238E27FC236}">
                      <a16:creationId xmlns:a16="http://schemas.microsoft.com/office/drawing/2014/main" id="{291C2073-04A6-4E24-9430-126FE1E884E8}"/>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0" name="Rectangle 263">
                  <a:extLst>
                    <a:ext uri="{FF2B5EF4-FFF2-40B4-BE49-F238E27FC236}">
                      <a16:creationId xmlns:a16="http://schemas.microsoft.com/office/drawing/2014/main" id="{F74E26BA-746E-4A9C-A179-48DE1A52F5E9}"/>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1" name="Rectangle 264">
                  <a:extLst>
                    <a:ext uri="{FF2B5EF4-FFF2-40B4-BE49-F238E27FC236}">
                      <a16:creationId xmlns:a16="http://schemas.microsoft.com/office/drawing/2014/main" id="{4C0A240C-D994-4D3D-BBD2-28B8284E7D15}"/>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2" name="Rectangle 268">
                  <a:extLst>
                    <a:ext uri="{FF2B5EF4-FFF2-40B4-BE49-F238E27FC236}">
                      <a16:creationId xmlns:a16="http://schemas.microsoft.com/office/drawing/2014/main" id="{D70D15A6-FB9E-4A2C-9D8A-A7972A6F821C}"/>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3" name="Rectangle 269">
                  <a:extLst>
                    <a:ext uri="{FF2B5EF4-FFF2-40B4-BE49-F238E27FC236}">
                      <a16:creationId xmlns:a16="http://schemas.microsoft.com/office/drawing/2014/main" id="{601F78BF-1B59-4EC9-8BAE-A6E9CE34E5BB}"/>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4" name="Rectangle 275">
                  <a:extLst>
                    <a:ext uri="{FF2B5EF4-FFF2-40B4-BE49-F238E27FC236}">
                      <a16:creationId xmlns:a16="http://schemas.microsoft.com/office/drawing/2014/main" id="{74F20C49-3DF2-4122-B556-A1CD8F43448A}"/>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5" name="Rectangle 276">
                  <a:extLst>
                    <a:ext uri="{FF2B5EF4-FFF2-40B4-BE49-F238E27FC236}">
                      <a16:creationId xmlns:a16="http://schemas.microsoft.com/office/drawing/2014/main" id="{84483CE9-9539-454F-BB28-19D9FEB5B0EC}"/>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149" name="Group 148">
                <a:extLst>
                  <a:ext uri="{FF2B5EF4-FFF2-40B4-BE49-F238E27FC236}">
                    <a16:creationId xmlns:a16="http://schemas.microsoft.com/office/drawing/2014/main" id="{A4B6DA98-54EC-4D22-B293-2CEE6D435D81}"/>
                  </a:ext>
                </a:extLst>
              </p:cNvPr>
              <p:cNvGrpSpPr/>
              <p:nvPr/>
            </p:nvGrpSpPr>
            <p:grpSpPr>
              <a:xfrm>
                <a:off x="10836273" y="4864570"/>
                <a:ext cx="168336" cy="77154"/>
                <a:chOff x="11499430" y="4899537"/>
                <a:chExt cx="224106" cy="102715"/>
              </a:xfrm>
              <a:grpFill/>
            </p:grpSpPr>
            <p:sp>
              <p:nvSpPr>
                <p:cNvPr id="150" name="Rectangle 258">
                  <a:extLst>
                    <a:ext uri="{FF2B5EF4-FFF2-40B4-BE49-F238E27FC236}">
                      <a16:creationId xmlns:a16="http://schemas.microsoft.com/office/drawing/2014/main" id="{5FE77FF6-F564-45DB-8D41-EC80BA9BF8CC}"/>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1" name="Rectangle 259">
                  <a:extLst>
                    <a:ext uri="{FF2B5EF4-FFF2-40B4-BE49-F238E27FC236}">
                      <a16:creationId xmlns:a16="http://schemas.microsoft.com/office/drawing/2014/main" id="{6A38DA44-FBB9-447D-9D94-BCBF353C9403}"/>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2" name="Rectangle 263">
                  <a:extLst>
                    <a:ext uri="{FF2B5EF4-FFF2-40B4-BE49-F238E27FC236}">
                      <a16:creationId xmlns:a16="http://schemas.microsoft.com/office/drawing/2014/main" id="{2C7C8F49-6969-44F7-9AF9-F0269F3BB78B}"/>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3" name="Rectangle 264">
                  <a:extLst>
                    <a:ext uri="{FF2B5EF4-FFF2-40B4-BE49-F238E27FC236}">
                      <a16:creationId xmlns:a16="http://schemas.microsoft.com/office/drawing/2014/main" id="{7EC5FE7B-3B9E-47AB-8F21-DF7A8F52E044}"/>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4" name="Rectangle 268">
                  <a:extLst>
                    <a:ext uri="{FF2B5EF4-FFF2-40B4-BE49-F238E27FC236}">
                      <a16:creationId xmlns:a16="http://schemas.microsoft.com/office/drawing/2014/main" id="{E4CC849A-AD0B-46C7-B5B2-28B2161F2D37}"/>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5" name="Rectangle 269">
                  <a:extLst>
                    <a:ext uri="{FF2B5EF4-FFF2-40B4-BE49-F238E27FC236}">
                      <a16:creationId xmlns:a16="http://schemas.microsoft.com/office/drawing/2014/main" id="{D2A98A52-C34E-4122-82B2-E4462BABA983}"/>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6" name="Rectangle 275">
                  <a:extLst>
                    <a:ext uri="{FF2B5EF4-FFF2-40B4-BE49-F238E27FC236}">
                      <a16:creationId xmlns:a16="http://schemas.microsoft.com/office/drawing/2014/main" id="{400569DC-3A97-44A2-9DDE-6DFD9E49C8C6}"/>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7" name="Rectangle 276">
                  <a:extLst>
                    <a:ext uri="{FF2B5EF4-FFF2-40B4-BE49-F238E27FC236}">
                      <a16:creationId xmlns:a16="http://schemas.microsoft.com/office/drawing/2014/main" id="{1AC9915E-8C44-48B6-8497-A6D1B826AF1B}"/>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36" name="Group 35">
              <a:extLst>
                <a:ext uri="{FF2B5EF4-FFF2-40B4-BE49-F238E27FC236}">
                  <a16:creationId xmlns:a16="http://schemas.microsoft.com/office/drawing/2014/main" id="{801BCDF3-31CF-4268-BE1D-764C2C656B39}"/>
                </a:ext>
              </a:extLst>
            </p:cNvPr>
            <p:cNvGrpSpPr/>
            <p:nvPr/>
          </p:nvGrpSpPr>
          <p:grpSpPr>
            <a:xfrm>
              <a:off x="7202908" y="2494981"/>
              <a:ext cx="874866" cy="183901"/>
              <a:chOff x="10836273" y="4864570"/>
              <a:chExt cx="367041" cy="77154"/>
            </a:xfrm>
            <a:solidFill>
              <a:schemeClr val="accent1">
                <a:lumMod val="75000"/>
              </a:schemeClr>
            </a:solidFill>
          </p:grpSpPr>
          <p:grpSp>
            <p:nvGrpSpPr>
              <p:cNvPr id="130" name="Group 129">
                <a:extLst>
                  <a:ext uri="{FF2B5EF4-FFF2-40B4-BE49-F238E27FC236}">
                    <a16:creationId xmlns:a16="http://schemas.microsoft.com/office/drawing/2014/main" id="{DDD9AEEC-65CE-4121-B9EA-6290EC3B97DE}"/>
                  </a:ext>
                </a:extLst>
              </p:cNvPr>
              <p:cNvGrpSpPr/>
              <p:nvPr/>
            </p:nvGrpSpPr>
            <p:grpSpPr>
              <a:xfrm>
                <a:off x="11034978" y="4864570"/>
                <a:ext cx="168336" cy="77154"/>
                <a:chOff x="11499430" y="4899537"/>
                <a:chExt cx="224106" cy="102715"/>
              </a:xfrm>
              <a:grpFill/>
            </p:grpSpPr>
            <p:sp>
              <p:nvSpPr>
                <p:cNvPr id="140" name="Rectangle 258">
                  <a:extLst>
                    <a:ext uri="{FF2B5EF4-FFF2-40B4-BE49-F238E27FC236}">
                      <a16:creationId xmlns:a16="http://schemas.microsoft.com/office/drawing/2014/main" id="{610DDB19-56D2-481D-9BE1-ED2404C001EC}"/>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1" name="Rectangle 259">
                  <a:extLst>
                    <a:ext uri="{FF2B5EF4-FFF2-40B4-BE49-F238E27FC236}">
                      <a16:creationId xmlns:a16="http://schemas.microsoft.com/office/drawing/2014/main" id="{A95538B2-AA59-467D-B832-1E1AFDA4D863}"/>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2" name="Rectangle 263">
                  <a:extLst>
                    <a:ext uri="{FF2B5EF4-FFF2-40B4-BE49-F238E27FC236}">
                      <a16:creationId xmlns:a16="http://schemas.microsoft.com/office/drawing/2014/main" id="{246E70B7-C3A0-4CDB-A5DB-7D92D0321265}"/>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3" name="Rectangle 264">
                  <a:extLst>
                    <a:ext uri="{FF2B5EF4-FFF2-40B4-BE49-F238E27FC236}">
                      <a16:creationId xmlns:a16="http://schemas.microsoft.com/office/drawing/2014/main" id="{689C6FA0-FBAE-4932-9693-CC8F48204EF3}"/>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4" name="Rectangle 268">
                  <a:extLst>
                    <a:ext uri="{FF2B5EF4-FFF2-40B4-BE49-F238E27FC236}">
                      <a16:creationId xmlns:a16="http://schemas.microsoft.com/office/drawing/2014/main" id="{6C656037-D81F-4C57-8D88-30453D27634F}"/>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5" name="Rectangle 269">
                  <a:extLst>
                    <a:ext uri="{FF2B5EF4-FFF2-40B4-BE49-F238E27FC236}">
                      <a16:creationId xmlns:a16="http://schemas.microsoft.com/office/drawing/2014/main" id="{753DE933-08A7-4396-9942-B7F42283CCA8}"/>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6" name="Rectangle 275">
                  <a:extLst>
                    <a:ext uri="{FF2B5EF4-FFF2-40B4-BE49-F238E27FC236}">
                      <a16:creationId xmlns:a16="http://schemas.microsoft.com/office/drawing/2014/main" id="{3699ACD6-F117-4BA9-8B13-EBA09A6966A4}"/>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7" name="Rectangle 276">
                  <a:extLst>
                    <a:ext uri="{FF2B5EF4-FFF2-40B4-BE49-F238E27FC236}">
                      <a16:creationId xmlns:a16="http://schemas.microsoft.com/office/drawing/2014/main" id="{A87B4C1E-78A5-4E69-BEAC-F5A11889BDD2}"/>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131" name="Group 130">
                <a:extLst>
                  <a:ext uri="{FF2B5EF4-FFF2-40B4-BE49-F238E27FC236}">
                    <a16:creationId xmlns:a16="http://schemas.microsoft.com/office/drawing/2014/main" id="{5E3B9A9B-B68C-4A55-8A37-1E4539678286}"/>
                  </a:ext>
                </a:extLst>
              </p:cNvPr>
              <p:cNvGrpSpPr/>
              <p:nvPr/>
            </p:nvGrpSpPr>
            <p:grpSpPr>
              <a:xfrm>
                <a:off x="10836273" y="4864570"/>
                <a:ext cx="168336" cy="77154"/>
                <a:chOff x="11499430" y="4899537"/>
                <a:chExt cx="224106" cy="102715"/>
              </a:xfrm>
              <a:grpFill/>
            </p:grpSpPr>
            <p:sp>
              <p:nvSpPr>
                <p:cNvPr id="132" name="Rectangle 258">
                  <a:extLst>
                    <a:ext uri="{FF2B5EF4-FFF2-40B4-BE49-F238E27FC236}">
                      <a16:creationId xmlns:a16="http://schemas.microsoft.com/office/drawing/2014/main" id="{0448D99D-ED88-4DA6-8E05-7A90F5793FD7}"/>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3" name="Rectangle 259">
                  <a:extLst>
                    <a:ext uri="{FF2B5EF4-FFF2-40B4-BE49-F238E27FC236}">
                      <a16:creationId xmlns:a16="http://schemas.microsoft.com/office/drawing/2014/main" id="{57673D4C-7510-449B-BE0B-93D20B08604B}"/>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4" name="Rectangle 263">
                  <a:extLst>
                    <a:ext uri="{FF2B5EF4-FFF2-40B4-BE49-F238E27FC236}">
                      <a16:creationId xmlns:a16="http://schemas.microsoft.com/office/drawing/2014/main" id="{3016729F-0088-48C7-88E4-F54B84DC4258}"/>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5" name="Rectangle 264">
                  <a:extLst>
                    <a:ext uri="{FF2B5EF4-FFF2-40B4-BE49-F238E27FC236}">
                      <a16:creationId xmlns:a16="http://schemas.microsoft.com/office/drawing/2014/main" id="{08B128A1-4981-4AC8-B541-649059F087A9}"/>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6" name="Rectangle 268">
                  <a:extLst>
                    <a:ext uri="{FF2B5EF4-FFF2-40B4-BE49-F238E27FC236}">
                      <a16:creationId xmlns:a16="http://schemas.microsoft.com/office/drawing/2014/main" id="{B44C13FE-9BA7-4233-96CB-88BE491B14E3}"/>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7" name="Rectangle 269">
                  <a:extLst>
                    <a:ext uri="{FF2B5EF4-FFF2-40B4-BE49-F238E27FC236}">
                      <a16:creationId xmlns:a16="http://schemas.microsoft.com/office/drawing/2014/main" id="{00AF9E92-EF7F-498B-9547-F2F702E093FF}"/>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8" name="Rectangle 275">
                  <a:extLst>
                    <a:ext uri="{FF2B5EF4-FFF2-40B4-BE49-F238E27FC236}">
                      <a16:creationId xmlns:a16="http://schemas.microsoft.com/office/drawing/2014/main" id="{F783406B-9838-4931-B314-0345651B4A0F}"/>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9" name="Rectangle 276">
                  <a:extLst>
                    <a:ext uri="{FF2B5EF4-FFF2-40B4-BE49-F238E27FC236}">
                      <a16:creationId xmlns:a16="http://schemas.microsoft.com/office/drawing/2014/main" id="{A2F7FC8C-FB0D-4245-8998-5EB0B40E4CD5}"/>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sp>
          <p:nvSpPr>
            <p:cNvPr id="37" name="Rectangle: Rounded Corners 36">
              <a:extLst>
                <a:ext uri="{FF2B5EF4-FFF2-40B4-BE49-F238E27FC236}">
                  <a16:creationId xmlns:a16="http://schemas.microsoft.com/office/drawing/2014/main" id="{66BE40A1-53BD-4516-A10E-0A7D88F80AB6}"/>
                </a:ext>
              </a:extLst>
            </p:cNvPr>
            <p:cNvSpPr/>
            <p:nvPr/>
          </p:nvSpPr>
          <p:spPr bwMode="auto">
            <a:xfrm>
              <a:off x="6055017" y="2061953"/>
              <a:ext cx="1875017" cy="275310"/>
            </a:xfrm>
            <a:prstGeom prst="roundRect">
              <a:avLst>
                <a:gd name="adj" fmla="val 28219"/>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8" name="Rectangle 37">
              <a:extLst>
                <a:ext uri="{FF2B5EF4-FFF2-40B4-BE49-F238E27FC236}">
                  <a16:creationId xmlns:a16="http://schemas.microsoft.com/office/drawing/2014/main" id="{81ED28AC-2F95-4FFA-A6D5-AF516C2AC6A9}"/>
                </a:ext>
              </a:extLst>
            </p:cNvPr>
            <p:cNvSpPr/>
            <p:nvPr/>
          </p:nvSpPr>
          <p:spPr bwMode="auto">
            <a:xfrm>
              <a:off x="6137625"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2FA22816-30DC-488F-A9B2-6F697367E67F}"/>
                </a:ext>
              </a:extLst>
            </p:cNvPr>
            <p:cNvSpPr/>
            <p:nvPr/>
          </p:nvSpPr>
          <p:spPr bwMode="auto">
            <a:xfrm>
              <a:off x="7721477"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0" name="Rectangle 39">
              <a:extLst>
                <a:ext uri="{FF2B5EF4-FFF2-40B4-BE49-F238E27FC236}">
                  <a16:creationId xmlns:a16="http://schemas.microsoft.com/office/drawing/2014/main" id="{5E3B6AA7-6037-47B7-B194-D339C344B78B}"/>
                </a:ext>
              </a:extLst>
            </p:cNvPr>
            <p:cNvSpPr/>
            <p:nvPr/>
          </p:nvSpPr>
          <p:spPr bwMode="auto">
            <a:xfrm>
              <a:off x="6296010"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1" name="Rectangle 40">
              <a:extLst>
                <a:ext uri="{FF2B5EF4-FFF2-40B4-BE49-F238E27FC236}">
                  <a16:creationId xmlns:a16="http://schemas.microsoft.com/office/drawing/2014/main" id="{C0676069-FB08-4C0F-A2F3-DC59B666AC2E}"/>
                </a:ext>
              </a:extLst>
            </p:cNvPr>
            <p:cNvSpPr/>
            <p:nvPr/>
          </p:nvSpPr>
          <p:spPr bwMode="auto">
            <a:xfrm>
              <a:off x="6454395"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2" name="Rectangle 41">
              <a:extLst>
                <a:ext uri="{FF2B5EF4-FFF2-40B4-BE49-F238E27FC236}">
                  <a16:creationId xmlns:a16="http://schemas.microsoft.com/office/drawing/2014/main" id="{47820A13-5F82-44EF-9866-0B5D57579816}"/>
                </a:ext>
              </a:extLst>
            </p:cNvPr>
            <p:cNvSpPr/>
            <p:nvPr/>
          </p:nvSpPr>
          <p:spPr bwMode="auto">
            <a:xfrm>
              <a:off x="6612780"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3" name="Rectangle 42">
              <a:extLst>
                <a:ext uri="{FF2B5EF4-FFF2-40B4-BE49-F238E27FC236}">
                  <a16:creationId xmlns:a16="http://schemas.microsoft.com/office/drawing/2014/main" id="{B67E259B-0111-4716-97DD-3DD7A72CB23A}"/>
                </a:ext>
              </a:extLst>
            </p:cNvPr>
            <p:cNvSpPr/>
            <p:nvPr/>
          </p:nvSpPr>
          <p:spPr bwMode="auto">
            <a:xfrm>
              <a:off x="6771165"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4" name="Rectangle 43">
              <a:extLst>
                <a:ext uri="{FF2B5EF4-FFF2-40B4-BE49-F238E27FC236}">
                  <a16:creationId xmlns:a16="http://schemas.microsoft.com/office/drawing/2014/main" id="{526863BE-7186-4080-82CA-676156773C2F}"/>
                </a:ext>
              </a:extLst>
            </p:cNvPr>
            <p:cNvSpPr/>
            <p:nvPr/>
          </p:nvSpPr>
          <p:spPr bwMode="auto">
            <a:xfrm>
              <a:off x="6929550"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5" name="Rectangle 44">
              <a:extLst>
                <a:ext uri="{FF2B5EF4-FFF2-40B4-BE49-F238E27FC236}">
                  <a16:creationId xmlns:a16="http://schemas.microsoft.com/office/drawing/2014/main" id="{3FC6261B-CB28-464D-AB97-1C032B72147D}"/>
                </a:ext>
              </a:extLst>
            </p:cNvPr>
            <p:cNvSpPr/>
            <p:nvPr/>
          </p:nvSpPr>
          <p:spPr bwMode="auto">
            <a:xfrm>
              <a:off x="7087935"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6" name="Rectangle 45">
              <a:extLst>
                <a:ext uri="{FF2B5EF4-FFF2-40B4-BE49-F238E27FC236}">
                  <a16:creationId xmlns:a16="http://schemas.microsoft.com/office/drawing/2014/main" id="{16042DA0-55FE-4C6B-BA66-6B886A40352A}"/>
                </a:ext>
              </a:extLst>
            </p:cNvPr>
            <p:cNvSpPr/>
            <p:nvPr/>
          </p:nvSpPr>
          <p:spPr bwMode="auto">
            <a:xfrm>
              <a:off x="7246320"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7" name="Rectangle 46">
              <a:extLst>
                <a:ext uri="{FF2B5EF4-FFF2-40B4-BE49-F238E27FC236}">
                  <a16:creationId xmlns:a16="http://schemas.microsoft.com/office/drawing/2014/main" id="{B563B755-8059-4BFB-928F-EB148A7DD1EB}"/>
                </a:ext>
              </a:extLst>
            </p:cNvPr>
            <p:cNvSpPr/>
            <p:nvPr/>
          </p:nvSpPr>
          <p:spPr bwMode="auto">
            <a:xfrm>
              <a:off x="7404705"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8" name="Rectangle 47">
              <a:extLst>
                <a:ext uri="{FF2B5EF4-FFF2-40B4-BE49-F238E27FC236}">
                  <a16:creationId xmlns:a16="http://schemas.microsoft.com/office/drawing/2014/main" id="{96EE019F-4058-4285-8D0E-86BCE873B902}"/>
                </a:ext>
              </a:extLst>
            </p:cNvPr>
            <p:cNvSpPr/>
            <p:nvPr/>
          </p:nvSpPr>
          <p:spPr bwMode="auto">
            <a:xfrm>
              <a:off x="7563090" y="2129727"/>
              <a:ext cx="115755" cy="127853"/>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49" name="Group 48">
              <a:extLst>
                <a:ext uri="{FF2B5EF4-FFF2-40B4-BE49-F238E27FC236}">
                  <a16:creationId xmlns:a16="http://schemas.microsoft.com/office/drawing/2014/main" id="{9EE5DD0A-C110-436F-9C34-91C30D064660}"/>
                </a:ext>
              </a:extLst>
            </p:cNvPr>
            <p:cNvGrpSpPr/>
            <p:nvPr/>
          </p:nvGrpSpPr>
          <p:grpSpPr>
            <a:xfrm>
              <a:off x="8380675" y="1921871"/>
              <a:ext cx="1196639" cy="854139"/>
              <a:chOff x="8380675" y="1861958"/>
              <a:chExt cx="1196639" cy="854139"/>
            </a:xfrm>
          </p:grpSpPr>
          <p:sp>
            <p:nvSpPr>
              <p:cNvPr id="119" name="Rectangle 118">
                <a:extLst>
                  <a:ext uri="{FF2B5EF4-FFF2-40B4-BE49-F238E27FC236}">
                    <a16:creationId xmlns:a16="http://schemas.microsoft.com/office/drawing/2014/main" id="{E80EA8C9-2D99-434A-A7B8-C6C6FF54BA5D}"/>
                  </a:ext>
                </a:extLst>
              </p:cNvPr>
              <p:cNvSpPr/>
              <p:nvPr/>
            </p:nvSpPr>
            <p:spPr bwMode="auto">
              <a:xfrm>
                <a:off x="8380675" y="1861958"/>
                <a:ext cx="1196639" cy="854139"/>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20" name="Rectangle 119">
                <a:extLst>
                  <a:ext uri="{FF2B5EF4-FFF2-40B4-BE49-F238E27FC236}">
                    <a16:creationId xmlns:a16="http://schemas.microsoft.com/office/drawing/2014/main" id="{A0A71A86-5972-4471-8626-2F44EFB630D8}"/>
                  </a:ext>
                </a:extLst>
              </p:cNvPr>
              <p:cNvSpPr/>
              <p:nvPr/>
            </p:nvSpPr>
            <p:spPr bwMode="auto">
              <a:xfrm>
                <a:off x="8380675" y="1926688"/>
                <a:ext cx="684441" cy="72467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121" name="Group 120">
                <a:extLst>
                  <a:ext uri="{FF2B5EF4-FFF2-40B4-BE49-F238E27FC236}">
                    <a16:creationId xmlns:a16="http://schemas.microsoft.com/office/drawing/2014/main" id="{CCB34EF4-A3F6-46A6-92FC-AD34767A2420}"/>
                  </a:ext>
                </a:extLst>
              </p:cNvPr>
              <p:cNvGrpSpPr/>
              <p:nvPr/>
            </p:nvGrpSpPr>
            <p:grpSpPr>
              <a:xfrm>
                <a:off x="8537360" y="2042072"/>
                <a:ext cx="395408" cy="493910"/>
                <a:chOff x="9883806" y="2076304"/>
                <a:chExt cx="395408" cy="493910"/>
              </a:xfrm>
              <a:solidFill>
                <a:schemeClr val="accent1">
                  <a:lumMod val="75000"/>
                </a:schemeClr>
              </a:solidFill>
            </p:grpSpPr>
            <p:sp>
              <p:nvSpPr>
                <p:cNvPr id="128" name="Rectangle: Rounded Corners 127">
                  <a:extLst>
                    <a:ext uri="{FF2B5EF4-FFF2-40B4-BE49-F238E27FC236}">
                      <a16:creationId xmlns:a16="http://schemas.microsoft.com/office/drawing/2014/main" id="{281C582B-0B46-4928-9441-D915541B199D}"/>
                    </a:ext>
                  </a:extLst>
                </p:cNvPr>
                <p:cNvSpPr/>
                <p:nvPr/>
              </p:nvSpPr>
              <p:spPr bwMode="auto">
                <a:xfrm>
                  <a:off x="9883806" y="2076304"/>
                  <a:ext cx="242425" cy="493910"/>
                </a:xfrm>
                <a:prstGeom prst="roundRect">
                  <a:avLst>
                    <a:gd name="adj" fmla="val 22771"/>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29" name="Flowchart: Manual Operation 128">
                  <a:extLst>
                    <a:ext uri="{FF2B5EF4-FFF2-40B4-BE49-F238E27FC236}">
                      <a16:creationId xmlns:a16="http://schemas.microsoft.com/office/drawing/2014/main" id="{8BB2C73E-5804-42BC-8EE4-D24B2DEB28DF}"/>
                    </a:ext>
                  </a:extLst>
                </p:cNvPr>
                <p:cNvSpPr/>
                <p:nvPr/>
              </p:nvSpPr>
              <p:spPr bwMode="auto">
                <a:xfrm rot="16200000">
                  <a:off x="9932210" y="2223209"/>
                  <a:ext cx="493909" cy="200099"/>
                </a:xfrm>
                <a:prstGeom prst="flowChartManualOperation">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sp>
            <p:nvSpPr>
              <p:cNvPr id="122" name="Rectangle 121">
                <a:extLst>
                  <a:ext uri="{FF2B5EF4-FFF2-40B4-BE49-F238E27FC236}">
                    <a16:creationId xmlns:a16="http://schemas.microsoft.com/office/drawing/2014/main" id="{FA3B16AC-44BE-4FCE-B452-C2B0D731159F}"/>
                  </a:ext>
                </a:extLst>
              </p:cNvPr>
              <p:cNvSpPr/>
              <p:nvPr/>
            </p:nvSpPr>
            <p:spPr bwMode="auto">
              <a:xfrm>
                <a:off x="9163115" y="1926688"/>
                <a:ext cx="330228" cy="72467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23" name="Rectangle 122">
                <a:extLst>
                  <a:ext uri="{FF2B5EF4-FFF2-40B4-BE49-F238E27FC236}">
                    <a16:creationId xmlns:a16="http://schemas.microsoft.com/office/drawing/2014/main" id="{2AB5C10D-905D-444A-B2A2-22AB9B6ABFE8}"/>
                  </a:ext>
                </a:extLst>
              </p:cNvPr>
              <p:cNvSpPr/>
              <p:nvPr/>
            </p:nvSpPr>
            <p:spPr bwMode="auto">
              <a:xfrm>
                <a:off x="8482193" y="2130478"/>
                <a:ext cx="140018" cy="3170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124" name="Group 123">
                <a:extLst>
                  <a:ext uri="{FF2B5EF4-FFF2-40B4-BE49-F238E27FC236}">
                    <a16:creationId xmlns:a16="http://schemas.microsoft.com/office/drawing/2014/main" id="{77D6D308-BC1C-4A58-B5E8-A6069AD01EBE}"/>
                  </a:ext>
                </a:extLst>
              </p:cNvPr>
              <p:cNvGrpSpPr/>
              <p:nvPr/>
            </p:nvGrpSpPr>
            <p:grpSpPr>
              <a:xfrm>
                <a:off x="8666443" y="2113768"/>
                <a:ext cx="198119" cy="350519"/>
                <a:chOff x="9984419" y="2161713"/>
                <a:chExt cx="198119" cy="350519"/>
              </a:xfrm>
            </p:grpSpPr>
            <p:sp>
              <p:nvSpPr>
                <p:cNvPr id="125" name="Rectangle 124">
                  <a:extLst>
                    <a:ext uri="{FF2B5EF4-FFF2-40B4-BE49-F238E27FC236}">
                      <a16:creationId xmlns:a16="http://schemas.microsoft.com/office/drawing/2014/main" id="{FE665C5E-63A2-4FB8-ADB4-8EA0774DA400}"/>
                    </a:ext>
                  </a:extLst>
                </p:cNvPr>
                <p:cNvSpPr/>
                <p:nvPr/>
              </p:nvSpPr>
              <p:spPr bwMode="auto">
                <a:xfrm>
                  <a:off x="9984419" y="2161713"/>
                  <a:ext cx="45719" cy="4571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26" name="Rectangle 125">
                  <a:extLst>
                    <a:ext uri="{FF2B5EF4-FFF2-40B4-BE49-F238E27FC236}">
                      <a16:creationId xmlns:a16="http://schemas.microsoft.com/office/drawing/2014/main" id="{BC8E8F1A-AD60-486A-9651-E05778A34D11}"/>
                    </a:ext>
                  </a:extLst>
                </p:cNvPr>
                <p:cNvSpPr/>
                <p:nvPr/>
              </p:nvSpPr>
              <p:spPr bwMode="auto">
                <a:xfrm>
                  <a:off x="10136819" y="2314113"/>
                  <a:ext cx="45719" cy="4571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27" name="Rectangle 126">
                  <a:extLst>
                    <a:ext uri="{FF2B5EF4-FFF2-40B4-BE49-F238E27FC236}">
                      <a16:creationId xmlns:a16="http://schemas.microsoft.com/office/drawing/2014/main" id="{06ED31BD-4DCD-435A-BD1D-D4B820230809}"/>
                    </a:ext>
                  </a:extLst>
                </p:cNvPr>
                <p:cNvSpPr/>
                <p:nvPr/>
              </p:nvSpPr>
              <p:spPr bwMode="auto">
                <a:xfrm>
                  <a:off x="9984419" y="2466513"/>
                  <a:ext cx="45719" cy="4571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50" name="Group 49">
              <a:extLst>
                <a:ext uri="{FF2B5EF4-FFF2-40B4-BE49-F238E27FC236}">
                  <a16:creationId xmlns:a16="http://schemas.microsoft.com/office/drawing/2014/main" id="{5B476B41-A8ED-495A-8AEF-8F892BB174FC}"/>
                </a:ext>
              </a:extLst>
            </p:cNvPr>
            <p:cNvGrpSpPr/>
            <p:nvPr/>
          </p:nvGrpSpPr>
          <p:grpSpPr>
            <a:xfrm>
              <a:off x="9572743" y="1921871"/>
              <a:ext cx="1196639" cy="854139"/>
              <a:chOff x="8380675" y="1861958"/>
              <a:chExt cx="1196639" cy="854139"/>
            </a:xfrm>
          </p:grpSpPr>
          <p:sp>
            <p:nvSpPr>
              <p:cNvPr id="108" name="Rectangle 107">
                <a:extLst>
                  <a:ext uri="{FF2B5EF4-FFF2-40B4-BE49-F238E27FC236}">
                    <a16:creationId xmlns:a16="http://schemas.microsoft.com/office/drawing/2014/main" id="{39856556-7B35-4C68-8114-4578545ED78B}"/>
                  </a:ext>
                </a:extLst>
              </p:cNvPr>
              <p:cNvSpPr/>
              <p:nvPr/>
            </p:nvSpPr>
            <p:spPr bwMode="auto">
              <a:xfrm>
                <a:off x="8380675" y="1861958"/>
                <a:ext cx="1196639" cy="854139"/>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9" name="Rectangle 108">
                <a:extLst>
                  <a:ext uri="{FF2B5EF4-FFF2-40B4-BE49-F238E27FC236}">
                    <a16:creationId xmlns:a16="http://schemas.microsoft.com/office/drawing/2014/main" id="{B6DA7B4F-1EA9-43FB-8905-7B4ED89553F5}"/>
                  </a:ext>
                </a:extLst>
              </p:cNvPr>
              <p:cNvSpPr/>
              <p:nvPr/>
            </p:nvSpPr>
            <p:spPr bwMode="auto">
              <a:xfrm>
                <a:off x="8380675" y="1926688"/>
                <a:ext cx="684441" cy="72467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110" name="Group 109">
                <a:extLst>
                  <a:ext uri="{FF2B5EF4-FFF2-40B4-BE49-F238E27FC236}">
                    <a16:creationId xmlns:a16="http://schemas.microsoft.com/office/drawing/2014/main" id="{00DC6668-44F6-4C9E-8604-AFFC51510AB6}"/>
                  </a:ext>
                </a:extLst>
              </p:cNvPr>
              <p:cNvGrpSpPr/>
              <p:nvPr/>
            </p:nvGrpSpPr>
            <p:grpSpPr>
              <a:xfrm>
                <a:off x="8537360" y="2042072"/>
                <a:ext cx="395408" cy="493910"/>
                <a:chOff x="9883806" y="2076304"/>
                <a:chExt cx="395408" cy="493910"/>
              </a:xfrm>
              <a:solidFill>
                <a:schemeClr val="accent1">
                  <a:lumMod val="75000"/>
                </a:schemeClr>
              </a:solidFill>
            </p:grpSpPr>
            <p:sp>
              <p:nvSpPr>
                <p:cNvPr id="117" name="Rectangle: Rounded Corners 116">
                  <a:extLst>
                    <a:ext uri="{FF2B5EF4-FFF2-40B4-BE49-F238E27FC236}">
                      <a16:creationId xmlns:a16="http://schemas.microsoft.com/office/drawing/2014/main" id="{04319D4E-3594-4E5C-9C59-3044AAD08164}"/>
                    </a:ext>
                  </a:extLst>
                </p:cNvPr>
                <p:cNvSpPr/>
                <p:nvPr/>
              </p:nvSpPr>
              <p:spPr bwMode="auto">
                <a:xfrm>
                  <a:off x="9883806" y="2076304"/>
                  <a:ext cx="242425" cy="493910"/>
                </a:xfrm>
                <a:prstGeom prst="roundRect">
                  <a:avLst>
                    <a:gd name="adj" fmla="val 22771"/>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18" name="Flowchart: Manual Operation 117">
                  <a:extLst>
                    <a:ext uri="{FF2B5EF4-FFF2-40B4-BE49-F238E27FC236}">
                      <a16:creationId xmlns:a16="http://schemas.microsoft.com/office/drawing/2014/main" id="{054ACFD0-1D8D-43B8-ABA5-EF208499CAAD}"/>
                    </a:ext>
                  </a:extLst>
                </p:cNvPr>
                <p:cNvSpPr/>
                <p:nvPr/>
              </p:nvSpPr>
              <p:spPr bwMode="auto">
                <a:xfrm rot="16200000">
                  <a:off x="9932210" y="2223209"/>
                  <a:ext cx="493909" cy="200099"/>
                </a:xfrm>
                <a:prstGeom prst="flowChartManualOperation">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sp>
            <p:nvSpPr>
              <p:cNvPr id="111" name="Rectangle 110">
                <a:extLst>
                  <a:ext uri="{FF2B5EF4-FFF2-40B4-BE49-F238E27FC236}">
                    <a16:creationId xmlns:a16="http://schemas.microsoft.com/office/drawing/2014/main" id="{B7A1C30A-36FB-4EB5-B460-37C4981849BD}"/>
                  </a:ext>
                </a:extLst>
              </p:cNvPr>
              <p:cNvSpPr/>
              <p:nvPr/>
            </p:nvSpPr>
            <p:spPr bwMode="auto">
              <a:xfrm>
                <a:off x="9163115" y="1926688"/>
                <a:ext cx="330228" cy="72467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12" name="Rectangle 111">
                <a:extLst>
                  <a:ext uri="{FF2B5EF4-FFF2-40B4-BE49-F238E27FC236}">
                    <a16:creationId xmlns:a16="http://schemas.microsoft.com/office/drawing/2014/main" id="{7017DE6A-AC06-4AA0-9640-964F9EF5617F}"/>
                  </a:ext>
                </a:extLst>
              </p:cNvPr>
              <p:cNvSpPr/>
              <p:nvPr/>
            </p:nvSpPr>
            <p:spPr bwMode="auto">
              <a:xfrm>
                <a:off x="8482193" y="2130478"/>
                <a:ext cx="140018" cy="3170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113" name="Group 112">
                <a:extLst>
                  <a:ext uri="{FF2B5EF4-FFF2-40B4-BE49-F238E27FC236}">
                    <a16:creationId xmlns:a16="http://schemas.microsoft.com/office/drawing/2014/main" id="{52BFA511-5249-46CF-A417-752A20FF80E0}"/>
                  </a:ext>
                </a:extLst>
              </p:cNvPr>
              <p:cNvGrpSpPr/>
              <p:nvPr/>
            </p:nvGrpSpPr>
            <p:grpSpPr>
              <a:xfrm>
                <a:off x="8666443" y="2113768"/>
                <a:ext cx="198119" cy="350519"/>
                <a:chOff x="9984419" y="2161713"/>
                <a:chExt cx="198119" cy="350519"/>
              </a:xfrm>
            </p:grpSpPr>
            <p:sp>
              <p:nvSpPr>
                <p:cNvPr id="114" name="Rectangle 113">
                  <a:extLst>
                    <a:ext uri="{FF2B5EF4-FFF2-40B4-BE49-F238E27FC236}">
                      <a16:creationId xmlns:a16="http://schemas.microsoft.com/office/drawing/2014/main" id="{AAFF44A8-02B0-49F8-85F2-216AA512CCED}"/>
                    </a:ext>
                  </a:extLst>
                </p:cNvPr>
                <p:cNvSpPr/>
                <p:nvPr/>
              </p:nvSpPr>
              <p:spPr bwMode="auto">
                <a:xfrm>
                  <a:off x="9984419" y="2161713"/>
                  <a:ext cx="45719" cy="4571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15" name="Rectangle 114">
                  <a:extLst>
                    <a:ext uri="{FF2B5EF4-FFF2-40B4-BE49-F238E27FC236}">
                      <a16:creationId xmlns:a16="http://schemas.microsoft.com/office/drawing/2014/main" id="{11D17C3F-A35C-49F4-8EAA-A34752F20E07}"/>
                    </a:ext>
                  </a:extLst>
                </p:cNvPr>
                <p:cNvSpPr/>
                <p:nvPr/>
              </p:nvSpPr>
              <p:spPr bwMode="auto">
                <a:xfrm>
                  <a:off x="10136819" y="2314113"/>
                  <a:ext cx="45719" cy="4571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16" name="Rectangle 115">
                  <a:extLst>
                    <a:ext uri="{FF2B5EF4-FFF2-40B4-BE49-F238E27FC236}">
                      <a16:creationId xmlns:a16="http://schemas.microsoft.com/office/drawing/2014/main" id="{454ED4AE-7A3E-4C79-8CD4-1BC24C946CC1}"/>
                    </a:ext>
                  </a:extLst>
                </p:cNvPr>
                <p:cNvSpPr/>
                <p:nvPr/>
              </p:nvSpPr>
              <p:spPr bwMode="auto">
                <a:xfrm>
                  <a:off x="9984419" y="2466513"/>
                  <a:ext cx="45719" cy="4571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51" name="Group 50">
              <a:extLst>
                <a:ext uri="{FF2B5EF4-FFF2-40B4-BE49-F238E27FC236}">
                  <a16:creationId xmlns:a16="http://schemas.microsoft.com/office/drawing/2014/main" id="{EC8990C0-5198-47A3-84C1-AED187318D8C}"/>
                </a:ext>
              </a:extLst>
            </p:cNvPr>
            <p:cNvGrpSpPr/>
            <p:nvPr/>
          </p:nvGrpSpPr>
          <p:grpSpPr>
            <a:xfrm flipV="1">
              <a:off x="2287476" y="2412662"/>
              <a:ext cx="237188" cy="205670"/>
              <a:chOff x="3581108" y="5057192"/>
              <a:chExt cx="129810" cy="112561"/>
            </a:xfrm>
            <a:solidFill>
              <a:schemeClr val="accent3"/>
            </a:solidFill>
          </p:grpSpPr>
          <p:sp>
            <p:nvSpPr>
              <p:cNvPr id="105" name="Rectangle 104">
                <a:extLst>
                  <a:ext uri="{FF2B5EF4-FFF2-40B4-BE49-F238E27FC236}">
                    <a16:creationId xmlns:a16="http://schemas.microsoft.com/office/drawing/2014/main" id="{DA382A6D-D6A7-4060-8217-611DFE71C614}"/>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6" name="Rectangle 105">
                <a:extLst>
                  <a:ext uri="{FF2B5EF4-FFF2-40B4-BE49-F238E27FC236}">
                    <a16:creationId xmlns:a16="http://schemas.microsoft.com/office/drawing/2014/main" id="{37FBCBBE-79A7-4AF7-80C8-B442DC922EEB}"/>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7" name="Rectangle 106">
                <a:extLst>
                  <a:ext uri="{FF2B5EF4-FFF2-40B4-BE49-F238E27FC236}">
                    <a16:creationId xmlns:a16="http://schemas.microsoft.com/office/drawing/2014/main" id="{541D1F04-EC51-4F04-9E6A-1FFEBB6FA8CD}"/>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52" name="Group 51">
              <a:extLst>
                <a:ext uri="{FF2B5EF4-FFF2-40B4-BE49-F238E27FC236}">
                  <a16:creationId xmlns:a16="http://schemas.microsoft.com/office/drawing/2014/main" id="{383C35FC-7C5D-43F0-940C-4F9D34F87713}"/>
                </a:ext>
              </a:extLst>
            </p:cNvPr>
            <p:cNvGrpSpPr/>
            <p:nvPr/>
          </p:nvGrpSpPr>
          <p:grpSpPr>
            <a:xfrm>
              <a:off x="1474686" y="2044348"/>
              <a:ext cx="668453" cy="175879"/>
              <a:chOff x="1474686" y="2044348"/>
              <a:chExt cx="668453" cy="175879"/>
            </a:xfrm>
          </p:grpSpPr>
          <p:sp>
            <p:nvSpPr>
              <p:cNvPr id="90" name="Rectangle: Rounded Corners 89">
                <a:extLst>
                  <a:ext uri="{FF2B5EF4-FFF2-40B4-BE49-F238E27FC236}">
                    <a16:creationId xmlns:a16="http://schemas.microsoft.com/office/drawing/2014/main" id="{138902EE-B606-4080-A886-7749D96746D4}"/>
                  </a:ext>
                </a:extLst>
              </p:cNvPr>
              <p:cNvSpPr/>
              <p:nvPr/>
            </p:nvSpPr>
            <p:spPr bwMode="auto">
              <a:xfrm>
                <a:off x="1619129" y="2044348"/>
                <a:ext cx="379568" cy="175879"/>
              </a:xfrm>
              <a:prstGeom prst="roundRect">
                <a:avLst>
                  <a:gd name="adj" fmla="val 34450"/>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91" name="Group 90">
                <a:extLst>
                  <a:ext uri="{FF2B5EF4-FFF2-40B4-BE49-F238E27FC236}">
                    <a16:creationId xmlns:a16="http://schemas.microsoft.com/office/drawing/2014/main" id="{769F1370-0E74-45BE-8574-EFD889326BE6}"/>
                  </a:ext>
                </a:extLst>
              </p:cNvPr>
              <p:cNvGrpSpPr/>
              <p:nvPr/>
            </p:nvGrpSpPr>
            <p:grpSpPr>
              <a:xfrm>
                <a:off x="2035153" y="2078294"/>
                <a:ext cx="107986" cy="107986"/>
                <a:chOff x="915396" y="2262067"/>
                <a:chExt cx="161573" cy="161573"/>
              </a:xfrm>
              <a:solidFill>
                <a:schemeClr val="accent1">
                  <a:lumMod val="75000"/>
                </a:schemeClr>
              </a:solidFill>
            </p:grpSpPr>
            <p:sp>
              <p:nvSpPr>
                <p:cNvPr id="103" name="Oval 102">
                  <a:extLst>
                    <a:ext uri="{FF2B5EF4-FFF2-40B4-BE49-F238E27FC236}">
                      <a16:creationId xmlns:a16="http://schemas.microsoft.com/office/drawing/2014/main" id="{E82F41E8-E839-4E5B-A280-42E470A34B82}"/>
                    </a:ext>
                  </a:extLst>
                </p:cNvPr>
                <p:cNvSpPr/>
                <p:nvPr/>
              </p:nvSpPr>
              <p:spPr bwMode="auto">
                <a:xfrm>
                  <a:off x="915396" y="2262067"/>
                  <a:ext cx="161573" cy="161573"/>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4" name="Oval 103">
                  <a:extLst>
                    <a:ext uri="{FF2B5EF4-FFF2-40B4-BE49-F238E27FC236}">
                      <a16:creationId xmlns:a16="http://schemas.microsoft.com/office/drawing/2014/main" id="{F66B3849-8DA1-4D85-B242-42A08D5AA757}"/>
                    </a:ext>
                  </a:extLst>
                </p:cNvPr>
                <p:cNvSpPr/>
                <p:nvPr/>
              </p:nvSpPr>
              <p:spPr bwMode="auto">
                <a:xfrm>
                  <a:off x="940611" y="2287282"/>
                  <a:ext cx="111142" cy="11114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92" name="Group 91">
                <a:extLst>
                  <a:ext uri="{FF2B5EF4-FFF2-40B4-BE49-F238E27FC236}">
                    <a16:creationId xmlns:a16="http://schemas.microsoft.com/office/drawing/2014/main" id="{C0E71C53-13BF-4300-9CCD-F61564DD51C6}"/>
                  </a:ext>
                </a:extLst>
              </p:cNvPr>
              <p:cNvGrpSpPr/>
              <p:nvPr/>
            </p:nvGrpSpPr>
            <p:grpSpPr>
              <a:xfrm>
                <a:off x="1474686" y="2078294"/>
                <a:ext cx="107986" cy="107986"/>
                <a:chOff x="915396" y="2262067"/>
                <a:chExt cx="161573" cy="161573"/>
              </a:xfrm>
              <a:solidFill>
                <a:schemeClr val="accent1">
                  <a:lumMod val="75000"/>
                </a:schemeClr>
              </a:solidFill>
            </p:grpSpPr>
            <p:sp>
              <p:nvSpPr>
                <p:cNvPr id="101" name="Oval 100">
                  <a:extLst>
                    <a:ext uri="{FF2B5EF4-FFF2-40B4-BE49-F238E27FC236}">
                      <a16:creationId xmlns:a16="http://schemas.microsoft.com/office/drawing/2014/main" id="{4B030773-6A9F-4F24-BF94-2E2344B3882A}"/>
                    </a:ext>
                  </a:extLst>
                </p:cNvPr>
                <p:cNvSpPr/>
                <p:nvPr/>
              </p:nvSpPr>
              <p:spPr bwMode="auto">
                <a:xfrm>
                  <a:off x="915396" y="2262067"/>
                  <a:ext cx="161573" cy="161573"/>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2" name="Oval 101">
                  <a:extLst>
                    <a:ext uri="{FF2B5EF4-FFF2-40B4-BE49-F238E27FC236}">
                      <a16:creationId xmlns:a16="http://schemas.microsoft.com/office/drawing/2014/main" id="{013AA82C-A7C5-4715-9085-0D153B082CA8}"/>
                    </a:ext>
                  </a:extLst>
                </p:cNvPr>
                <p:cNvSpPr/>
                <p:nvPr/>
              </p:nvSpPr>
              <p:spPr bwMode="auto">
                <a:xfrm>
                  <a:off x="940611" y="2287282"/>
                  <a:ext cx="111142" cy="11114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93" name="Group 92">
                <a:extLst>
                  <a:ext uri="{FF2B5EF4-FFF2-40B4-BE49-F238E27FC236}">
                    <a16:creationId xmlns:a16="http://schemas.microsoft.com/office/drawing/2014/main" id="{CC9AE8CB-8243-46EF-9A34-1E84EB4C382F}"/>
                  </a:ext>
                </a:extLst>
              </p:cNvPr>
              <p:cNvGrpSpPr/>
              <p:nvPr/>
            </p:nvGrpSpPr>
            <p:grpSpPr>
              <a:xfrm>
                <a:off x="1674102" y="2077459"/>
                <a:ext cx="269622" cy="109656"/>
                <a:chOff x="1673315" y="2084008"/>
                <a:chExt cx="269622" cy="109656"/>
              </a:xfrm>
            </p:grpSpPr>
            <p:sp>
              <p:nvSpPr>
                <p:cNvPr id="94" name="Oval 93">
                  <a:extLst>
                    <a:ext uri="{FF2B5EF4-FFF2-40B4-BE49-F238E27FC236}">
                      <a16:creationId xmlns:a16="http://schemas.microsoft.com/office/drawing/2014/main" id="{D4955F5E-7477-4103-9429-2676C0FFD53E}"/>
                    </a:ext>
                  </a:extLst>
                </p:cNvPr>
                <p:cNvSpPr/>
                <p:nvPr/>
              </p:nvSpPr>
              <p:spPr bwMode="auto">
                <a:xfrm>
                  <a:off x="1673315"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5" name="Oval 94">
                  <a:extLst>
                    <a:ext uri="{FF2B5EF4-FFF2-40B4-BE49-F238E27FC236}">
                      <a16:creationId xmlns:a16="http://schemas.microsoft.com/office/drawing/2014/main" id="{1EA7A987-02DE-4372-8D0F-85907293E9AA}"/>
                    </a:ext>
                  </a:extLst>
                </p:cNvPr>
                <p:cNvSpPr/>
                <p:nvPr/>
              </p:nvSpPr>
              <p:spPr bwMode="auto">
                <a:xfrm>
                  <a:off x="1747949"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6" name="Oval 95">
                  <a:extLst>
                    <a:ext uri="{FF2B5EF4-FFF2-40B4-BE49-F238E27FC236}">
                      <a16:creationId xmlns:a16="http://schemas.microsoft.com/office/drawing/2014/main" id="{9B3EFEDD-C09A-471A-81CB-33CBBB72545E}"/>
                    </a:ext>
                  </a:extLst>
                </p:cNvPr>
                <p:cNvSpPr/>
                <p:nvPr/>
              </p:nvSpPr>
              <p:spPr bwMode="auto">
                <a:xfrm>
                  <a:off x="1822583"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7" name="Oval 96">
                  <a:extLst>
                    <a:ext uri="{FF2B5EF4-FFF2-40B4-BE49-F238E27FC236}">
                      <a16:creationId xmlns:a16="http://schemas.microsoft.com/office/drawing/2014/main" id="{A945DFF5-9CC5-48ED-A6A0-85966FC91116}"/>
                    </a:ext>
                  </a:extLst>
                </p:cNvPr>
                <p:cNvSpPr/>
                <p:nvPr/>
              </p:nvSpPr>
              <p:spPr bwMode="auto">
                <a:xfrm>
                  <a:off x="1897218"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8" name="Oval 97">
                  <a:extLst>
                    <a:ext uri="{FF2B5EF4-FFF2-40B4-BE49-F238E27FC236}">
                      <a16:creationId xmlns:a16="http://schemas.microsoft.com/office/drawing/2014/main" id="{321C4D06-902A-4F26-B85F-55FDFBA0D9B3}"/>
                    </a:ext>
                  </a:extLst>
                </p:cNvPr>
                <p:cNvSpPr/>
                <p:nvPr/>
              </p:nvSpPr>
              <p:spPr bwMode="auto">
                <a:xfrm>
                  <a:off x="1710632" y="2147945"/>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9" name="Oval 98">
                  <a:extLst>
                    <a:ext uri="{FF2B5EF4-FFF2-40B4-BE49-F238E27FC236}">
                      <a16:creationId xmlns:a16="http://schemas.microsoft.com/office/drawing/2014/main" id="{A0777671-83FB-4E46-9DBD-A6B0B46A9F98}"/>
                    </a:ext>
                  </a:extLst>
                </p:cNvPr>
                <p:cNvSpPr/>
                <p:nvPr/>
              </p:nvSpPr>
              <p:spPr bwMode="auto">
                <a:xfrm>
                  <a:off x="1785266" y="2147945"/>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0" name="Oval 99">
                  <a:extLst>
                    <a:ext uri="{FF2B5EF4-FFF2-40B4-BE49-F238E27FC236}">
                      <a16:creationId xmlns:a16="http://schemas.microsoft.com/office/drawing/2014/main" id="{BCEC9C52-EF3A-454D-A94F-15DC69E43DF0}"/>
                    </a:ext>
                  </a:extLst>
                </p:cNvPr>
                <p:cNvSpPr/>
                <p:nvPr/>
              </p:nvSpPr>
              <p:spPr bwMode="auto">
                <a:xfrm>
                  <a:off x="1859900" y="2147945"/>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53" name="Group 52">
              <a:extLst>
                <a:ext uri="{FF2B5EF4-FFF2-40B4-BE49-F238E27FC236}">
                  <a16:creationId xmlns:a16="http://schemas.microsoft.com/office/drawing/2014/main" id="{39A9CA58-6606-4640-9326-364321F18DD0}"/>
                </a:ext>
              </a:extLst>
            </p:cNvPr>
            <p:cNvGrpSpPr/>
            <p:nvPr/>
          </p:nvGrpSpPr>
          <p:grpSpPr>
            <a:xfrm>
              <a:off x="1474686" y="2417570"/>
              <a:ext cx="668453" cy="175879"/>
              <a:chOff x="1474686" y="2044348"/>
              <a:chExt cx="668453" cy="175879"/>
            </a:xfrm>
          </p:grpSpPr>
          <p:sp>
            <p:nvSpPr>
              <p:cNvPr id="75" name="Rectangle: Rounded Corners 74">
                <a:extLst>
                  <a:ext uri="{FF2B5EF4-FFF2-40B4-BE49-F238E27FC236}">
                    <a16:creationId xmlns:a16="http://schemas.microsoft.com/office/drawing/2014/main" id="{E7AE9B97-0FBC-4D4F-8F1A-F5799D46806B}"/>
                  </a:ext>
                </a:extLst>
              </p:cNvPr>
              <p:cNvSpPr/>
              <p:nvPr/>
            </p:nvSpPr>
            <p:spPr bwMode="auto">
              <a:xfrm>
                <a:off x="1619129" y="2044348"/>
                <a:ext cx="379568" cy="175879"/>
              </a:xfrm>
              <a:prstGeom prst="roundRect">
                <a:avLst>
                  <a:gd name="adj" fmla="val 34450"/>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76" name="Group 75">
                <a:extLst>
                  <a:ext uri="{FF2B5EF4-FFF2-40B4-BE49-F238E27FC236}">
                    <a16:creationId xmlns:a16="http://schemas.microsoft.com/office/drawing/2014/main" id="{4AC1994A-4314-49AB-B3A6-EF48BF5F1F4C}"/>
                  </a:ext>
                </a:extLst>
              </p:cNvPr>
              <p:cNvGrpSpPr/>
              <p:nvPr/>
            </p:nvGrpSpPr>
            <p:grpSpPr>
              <a:xfrm>
                <a:off x="2035153" y="2078294"/>
                <a:ext cx="107986" cy="107986"/>
                <a:chOff x="915396" y="2262067"/>
                <a:chExt cx="161573" cy="161573"/>
              </a:xfrm>
              <a:solidFill>
                <a:schemeClr val="accent1">
                  <a:lumMod val="75000"/>
                </a:schemeClr>
              </a:solidFill>
            </p:grpSpPr>
            <p:sp>
              <p:nvSpPr>
                <p:cNvPr id="88" name="Oval 87">
                  <a:extLst>
                    <a:ext uri="{FF2B5EF4-FFF2-40B4-BE49-F238E27FC236}">
                      <a16:creationId xmlns:a16="http://schemas.microsoft.com/office/drawing/2014/main" id="{B27D8F72-531A-4CE1-BE19-CFD099380BC9}"/>
                    </a:ext>
                  </a:extLst>
                </p:cNvPr>
                <p:cNvSpPr/>
                <p:nvPr/>
              </p:nvSpPr>
              <p:spPr bwMode="auto">
                <a:xfrm>
                  <a:off x="915396" y="2262067"/>
                  <a:ext cx="161573" cy="161573"/>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9" name="Oval 88">
                  <a:extLst>
                    <a:ext uri="{FF2B5EF4-FFF2-40B4-BE49-F238E27FC236}">
                      <a16:creationId xmlns:a16="http://schemas.microsoft.com/office/drawing/2014/main" id="{78CA31E9-0116-40A1-81C2-C8C6991CC040}"/>
                    </a:ext>
                  </a:extLst>
                </p:cNvPr>
                <p:cNvSpPr/>
                <p:nvPr/>
              </p:nvSpPr>
              <p:spPr bwMode="auto">
                <a:xfrm>
                  <a:off x="940611" y="2287282"/>
                  <a:ext cx="111142" cy="11114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77" name="Group 76">
                <a:extLst>
                  <a:ext uri="{FF2B5EF4-FFF2-40B4-BE49-F238E27FC236}">
                    <a16:creationId xmlns:a16="http://schemas.microsoft.com/office/drawing/2014/main" id="{53FC9BAB-512F-42A7-8E91-04EC690D1EA1}"/>
                  </a:ext>
                </a:extLst>
              </p:cNvPr>
              <p:cNvGrpSpPr/>
              <p:nvPr/>
            </p:nvGrpSpPr>
            <p:grpSpPr>
              <a:xfrm>
                <a:off x="1474686" y="2078294"/>
                <a:ext cx="107986" cy="107986"/>
                <a:chOff x="915396" y="2262067"/>
                <a:chExt cx="161573" cy="161573"/>
              </a:xfrm>
              <a:solidFill>
                <a:schemeClr val="accent1">
                  <a:lumMod val="75000"/>
                </a:schemeClr>
              </a:solidFill>
            </p:grpSpPr>
            <p:sp>
              <p:nvSpPr>
                <p:cNvPr id="86" name="Oval 85">
                  <a:extLst>
                    <a:ext uri="{FF2B5EF4-FFF2-40B4-BE49-F238E27FC236}">
                      <a16:creationId xmlns:a16="http://schemas.microsoft.com/office/drawing/2014/main" id="{F8D40BA0-E789-4481-9A47-4077C985DACF}"/>
                    </a:ext>
                  </a:extLst>
                </p:cNvPr>
                <p:cNvSpPr/>
                <p:nvPr/>
              </p:nvSpPr>
              <p:spPr bwMode="auto">
                <a:xfrm>
                  <a:off x="915396" y="2262067"/>
                  <a:ext cx="161573" cy="161573"/>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7" name="Oval 86">
                  <a:extLst>
                    <a:ext uri="{FF2B5EF4-FFF2-40B4-BE49-F238E27FC236}">
                      <a16:creationId xmlns:a16="http://schemas.microsoft.com/office/drawing/2014/main" id="{D66575A8-F7C6-4CDC-A200-5CC8784B1D25}"/>
                    </a:ext>
                  </a:extLst>
                </p:cNvPr>
                <p:cNvSpPr/>
                <p:nvPr/>
              </p:nvSpPr>
              <p:spPr bwMode="auto">
                <a:xfrm>
                  <a:off x="940611" y="2287282"/>
                  <a:ext cx="111142" cy="11114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78" name="Group 77">
                <a:extLst>
                  <a:ext uri="{FF2B5EF4-FFF2-40B4-BE49-F238E27FC236}">
                    <a16:creationId xmlns:a16="http://schemas.microsoft.com/office/drawing/2014/main" id="{65219B59-637D-4C36-B7B9-3BFC1C0D36C8}"/>
                  </a:ext>
                </a:extLst>
              </p:cNvPr>
              <p:cNvGrpSpPr/>
              <p:nvPr/>
            </p:nvGrpSpPr>
            <p:grpSpPr>
              <a:xfrm>
                <a:off x="1674102" y="2077459"/>
                <a:ext cx="269622" cy="109656"/>
                <a:chOff x="1673315" y="2084008"/>
                <a:chExt cx="269622" cy="109656"/>
              </a:xfrm>
            </p:grpSpPr>
            <p:sp>
              <p:nvSpPr>
                <p:cNvPr id="79" name="Oval 78">
                  <a:extLst>
                    <a:ext uri="{FF2B5EF4-FFF2-40B4-BE49-F238E27FC236}">
                      <a16:creationId xmlns:a16="http://schemas.microsoft.com/office/drawing/2014/main" id="{F04E1F68-363F-48DC-A869-F82150DAB01B}"/>
                    </a:ext>
                  </a:extLst>
                </p:cNvPr>
                <p:cNvSpPr/>
                <p:nvPr/>
              </p:nvSpPr>
              <p:spPr bwMode="auto">
                <a:xfrm>
                  <a:off x="1673315"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0" name="Oval 79">
                  <a:extLst>
                    <a:ext uri="{FF2B5EF4-FFF2-40B4-BE49-F238E27FC236}">
                      <a16:creationId xmlns:a16="http://schemas.microsoft.com/office/drawing/2014/main" id="{4D65C1F3-0EDB-4EBF-B827-C5E3171AA513}"/>
                    </a:ext>
                  </a:extLst>
                </p:cNvPr>
                <p:cNvSpPr/>
                <p:nvPr/>
              </p:nvSpPr>
              <p:spPr bwMode="auto">
                <a:xfrm>
                  <a:off x="1747949"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1" name="Oval 80">
                  <a:extLst>
                    <a:ext uri="{FF2B5EF4-FFF2-40B4-BE49-F238E27FC236}">
                      <a16:creationId xmlns:a16="http://schemas.microsoft.com/office/drawing/2014/main" id="{F77384E8-B8C7-4A31-88E9-4D71F31840E6}"/>
                    </a:ext>
                  </a:extLst>
                </p:cNvPr>
                <p:cNvSpPr/>
                <p:nvPr/>
              </p:nvSpPr>
              <p:spPr bwMode="auto">
                <a:xfrm>
                  <a:off x="1822583"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2" name="Oval 81">
                  <a:extLst>
                    <a:ext uri="{FF2B5EF4-FFF2-40B4-BE49-F238E27FC236}">
                      <a16:creationId xmlns:a16="http://schemas.microsoft.com/office/drawing/2014/main" id="{9E1C50CE-5259-45A4-A3A1-30164FEEE8F6}"/>
                    </a:ext>
                  </a:extLst>
                </p:cNvPr>
                <p:cNvSpPr/>
                <p:nvPr/>
              </p:nvSpPr>
              <p:spPr bwMode="auto">
                <a:xfrm>
                  <a:off x="1897218"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3" name="Oval 82">
                  <a:extLst>
                    <a:ext uri="{FF2B5EF4-FFF2-40B4-BE49-F238E27FC236}">
                      <a16:creationId xmlns:a16="http://schemas.microsoft.com/office/drawing/2014/main" id="{F2BAAD07-2749-4AEC-9F0C-0FFFD57390C3}"/>
                    </a:ext>
                  </a:extLst>
                </p:cNvPr>
                <p:cNvSpPr/>
                <p:nvPr/>
              </p:nvSpPr>
              <p:spPr bwMode="auto">
                <a:xfrm>
                  <a:off x="1710632" y="2147945"/>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4" name="Oval 83">
                  <a:extLst>
                    <a:ext uri="{FF2B5EF4-FFF2-40B4-BE49-F238E27FC236}">
                      <a16:creationId xmlns:a16="http://schemas.microsoft.com/office/drawing/2014/main" id="{5C789EDF-C045-4A83-AF48-10D62A7F5A75}"/>
                    </a:ext>
                  </a:extLst>
                </p:cNvPr>
                <p:cNvSpPr/>
                <p:nvPr/>
              </p:nvSpPr>
              <p:spPr bwMode="auto">
                <a:xfrm>
                  <a:off x="1785266" y="2147945"/>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5" name="Oval 84">
                  <a:extLst>
                    <a:ext uri="{FF2B5EF4-FFF2-40B4-BE49-F238E27FC236}">
                      <a16:creationId xmlns:a16="http://schemas.microsoft.com/office/drawing/2014/main" id="{D849C73D-08BC-47B4-8892-6561C195838E}"/>
                    </a:ext>
                  </a:extLst>
                </p:cNvPr>
                <p:cNvSpPr/>
                <p:nvPr/>
              </p:nvSpPr>
              <p:spPr bwMode="auto">
                <a:xfrm>
                  <a:off x="1859900" y="2147945"/>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54" name="Group 53">
              <a:extLst>
                <a:ext uri="{FF2B5EF4-FFF2-40B4-BE49-F238E27FC236}">
                  <a16:creationId xmlns:a16="http://schemas.microsoft.com/office/drawing/2014/main" id="{D64EBA19-9528-4D72-8A47-01EF13B78A82}"/>
                </a:ext>
              </a:extLst>
            </p:cNvPr>
            <p:cNvGrpSpPr/>
            <p:nvPr/>
          </p:nvGrpSpPr>
          <p:grpSpPr>
            <a:xfrm rot="5400000">
              <a:off x="2962230" y="2479372"/>
              <a:ext cx="274046" cy="72812"/>
              <a:chOff x="2668419" y="2181710"/>
              <a:chExt cx="354120" cy="94087"/>
            </a:xfrm>
            <a:solidFill>
              <a:schemeClr val="accent1">
                <a:lumMod val="75000"/>
              </a:schemeClr>
            </a:solidFill>
          </p:grpSpPr>
          <p:sp>
            <p:nvSpPr>
              <p:cNvPr id="72" name="Rectangle 275">
                <a:extLst>
                  <a:ext uri="{FF2B5EF4-FFF2-40B4-BE49-F238E27FC236}">
                    <a16:creationId xmlns:a16="http://schemas.microsoft.com/office/drawing/2014/main" id="{9F583F03-C7DC-46E3-841B-DBD7EAF2840B}"/>
                  </a:ext>
                </a:extLst>
              </p:cNvPr>
              <p:cNvSpPr>
                <a:spLocks noChangeArrowheads="1"/>
              </p:cNvSpPr>
              <p:nvPr/>
            </p:nvSpPr>
            <p:spPr bwMode="auto">
              <a:xfrm rot="5400000">
                <a:off x="2928481" y="2181739"/>
                <a:ext cx="94058" cy="940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3" name="Rectangle 258">
                <a:extLst>
                  <a:ext uri="{FF2B5EF4-FFF2-40B4-BE49-F238E27FC236}">
                    <a16:creationId xmlns:a16="http://schemas.microsoft.com/office/drawing/2014/main" id="{37CDF258-C071-41C1-BBE4-D3569A477EAD}"/>
                  </a:ext>
                </a:extLst>
              </p:cNvPr>
              <p:cNvSpPr>
                <a:spLocks noChangeArrowheads="1"/>
              </p:cNvSpPr>
              <p:nvPr/>
            </p:nvSpPr>
            <p:spPr bwMode="auto">
              <a:xfrm rot="5400000">
                <a:off x="2798466" y="2179968"/>
                <a:ext cx="94057" cy="9754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4" name="Rectangle 263">
                <a:extLst>
                  <a:ext uri="{FF2B5EF4-FFF2-40B4-BE49-F238E27FC236}">
                    <a16:creationId xmlns:a16="http://schemas.microsoft.com/office/drawing/2014/main" id="{E30C78C5-27C2-4CD0-B63E-658B96F71690}"/>
                  </a:ext>
                </a:extLst>
              </p:cNvPr>
              <p:cNvSpPr>
                <a:spLocks noChangeArrowheads="1"/>
              </p:cNvSpPr>
              <p:nvPr/>
            </p:nvSpPr>
            <p:spPr bwMode="auto">
              <a:xfrm rot="5400000">
                <a:off x="2668419" y="2181710"/>
                <a:ext cx="94057" cy="940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5" name="Group 54">
              <a:extLst>
                <a:ext uri="{FF2B5EF4-FFF2-40B4-BE49-F238E27FC236}">
                  <a16:creationId xmlns:a16="http://schemas.microsoft.com/office/drawing/2014/main" id="{AD9A72ED-ECE4-442A-8E2F-14E41C050F91}"/>
                </a:ext>
              </a:extLst>
            </p:cNvPr>
            <p:cNvGrpSpPr/>
            <p:nvPr/>
          </p:nvGrpSpPr>
          <p:grpSpPr>
            <a:xfrm rot="5400000">
              <a:off x="4021593" y="2175998"/>
              <a:ext cx="382009" cy="101497"/>
              <a:chOff x="2668419" y="2181710"/>
              <a:chExt cx="354120" cy="94087"/>
            </a:xfrm>
            <a:solidFill>
              <a:schemeClr val="accent1">
                <a:lumMod val="75000"/>
              </a:schemeClr>
            </a:solidFill>
          </p:grpSpPr>
          <p:sp>
            <p:nvSpPr>
              <p:cNvPr id="69" name="Rectangle 275">
                <a:extLst>
                  <a:ext uri="{FF2B5EF4-FFF2-40B4-BE49-F238E27FC236}">
                    <a16:creationId xmlns:a16="http://schemas.microsoft.com/office/drawing/2014/main" id="{8ED6EB86-7A45-45FB-B7D9-F1D930C6C88D}"/>
                  </a:ext>
                </a:extLst>
              </p:cNvPr>
              <p:cNvSpPr>
                <a:spLocks noChangeArrowheads="1"/>
              </p:cNvSpPr>
              <p:nvPr/>
            </p:nvSpPr>
            <p:spPr bwMode="auto">
              <a:xfrm rot="5400000">
                <a:off x="2928481" y="2181739"/>
                <a:ext cx="94058" cy="940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0" name="Rectangle 258">
                <a:extLst>
                  <a:ext uri="{FF2B5EF4-FFF2-40B4-BE49-F238E27FC236}">
                    <a16:creationId xmlns:a16="http://schemas.microsoft.com/office/drawing/2014/main" id="{43158A39-7027-47DF-A58E-284545356617}"/>
                  </a:ext>
                </a:extLst>
              </p:cNvPr>
              <p:cNvSpPr>
                <a:spLocks noChangeArrowheads="1"/>
              </p:cNvSpPr>
              <p:nvPr/>
            </p:nvSpPr>
            <p:spPr bwMode="auto">
              <a:xfrm rot="5400000">
                <a:off x="2798466" y="2179968"/>
                <a:ext cx="94057" cy="9754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 name="Rectangle 263">
                <a:extLst>
                  <a:ext uri="{FF2B5EF4-FFF2-40B4-BE49-F238E27FC236}">
                    <a16:creationId xmlns:a16="http://schemas.microsoft.com/office/drawing/2014/main" id="{93E607D3-9E72-435C-94C7-CEF7CF2F762B}"/>
                  </a:ext>
                </a:extLst>
              </p:cNvPr>
              <p:cNvSpPr>
                <a:spLocks noChangeArrowheads="1"/>
              </p:cNvSpPr>
              <p:nvPr/>
            </p:nvSpPr>
            <p:spPr bwMode="auto">
              <a:xfrm rot="5400000">
                <a:off x="2668419" y="2181710"/>
                <a:ext cx="94057" cy="940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sp>
          <p:nvSpPr>
            <p:cNvPr id="56" name="Oval 55">
              <a:extLst>
                <a:ext uri="{FF2B5EF4-FFF2-40B4-BE49-F238E27FC236}">
                  <a16:creationId xmlns:a16="http://schemas.microsoft.com/office/drawing/2014/main" id="{4ABC67FB-E8F4-458E-9A83-35E314710507}"/>
                </a:ext>
              </a:extLst>
            </p:cNvPr>
            <p:cNvSpPr/>
            <p:nvPr/>
          </p:nvSpPr>
          <p:spPr bwMode="auto">
            <a:xfrm>
              <a:off x="3813951" y="2446817"/>
              <a:ext cx="166330" cy="166330"/>
            </a:xfrm>
            <a:prstGeom prst="ellipse">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57" name="Group 56">
              <a:extLst>
                <a:ext uri="{FF2B5EF4-FFF2-40B4-BE49-F238E27FC236}">
                  <a16:creationId xmlns:a16="http://schemas.microsoft.com/office/drawing/2014/main" id="{FB2AEC72-544D-4FAE-814D-EB59DEA8AD49}"/>
                </a:ext>
              </a:extLst>
            </p:cNvPr>
            <p:cNvGrpSpPr/>
            <p:nvPr/>
          </p:nvGrpSpPr>
          <p:grpSpPr>
            <a:xfrm>
              <a:off x="3614399" y="2446817"/>
              <a:ext cx="166330" cy="166330"/>
              <a:chOff x="3614399" y="2446817"/>
              <a:chExt cx="166330" cy="166330"/>
            </a:xfrm>
          </p:grpSpPr>
          <p:sp>
            <p:nvSpPr>
              <p:cNvPr id="67" name="Oval 66">
                <a:extLst>
                  <a:ext uri="{FF2B5EF4-FFF2-40B4-BE49-F238E27FC236}">
                    <a16:creationId xmlns:a16="http://schemas.microsoft.com/office/drawing/2014/main" id="{CB3D9AE6-6BF0-44A3-88AF-E3DEB378BA5D}"/>
                  </a:ext>
                </a:extLst>
              </p:cNvPr>
              <p:cNvSpPr/>
              <p:nvPr/>
            </p:nvSpPr>
            <p:spPr bwMode="auto">
              <a:xfrm>
                <a:off x="3614399" y="2446817"/>
                <a:ext cx="166330" cy="166330"/>
              </a:xfrm>
              <a:prstGeom prst="ellipse">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8" name="Oval 67">
                <a:extLst>
                  <a:ext uri="{FF2B5EF4-FFF2-40B4-BE49-F238E27FC236}">
                    <a16:creationId xmlns:a16="http://schemas.microsoft.com/office/drawing/2014/main" id="{7A84E899-1A00-40D2-B214-697DC3897E9C}"/>
                  </a:ext>
                </a:extLst>
              </p:cNvPr>
              <p:cNvSpPr/>
              <p:nvPr/>
            </p:nvSpPr>
            <p:spPr bwMode="auto">
              <a:xfrm>
                <a:off x="3639124" y="2471542"/>
                <a:ext cx="116880" cy="11688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sp>
          <p:nvSpPr>
            <p:cNvPr id="58" name="Rectangle: Top Corners Rounded 57">
              <a:extLst>
                <a:ext uri="{FF2B5EF4-FFF2-40B4-BE49-F238E27FC236}">
                  <a16:creationId xmlns:a16="http://schemas.microsoft.com/office/drawing/2014/main" id="{09D28E62-81AA-446D-9B24-6763094F4F29}"/>
                </a:ext>
              </a:extLst>
            </p:cNvPr>
            <p:cNvSpPr/>
            <p:nvPr/>
          </p:nvSpPr>
          <p:spPr bwMode="auto">
            <a:xfrm flipV="1">
              <a:off x="3645986" y="1921871"/>
              <a:ext cx="278841" cy="373852"/>
            </a:xfrm>
            <a:prstGeom prst="round2Same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59" name="Group 58">
              <a:extLst>
                <a:ext uri="{FF2B5EF4-FFF2-40B4-BE49-F238E27FC236}">
                  <a16:creationId xmlns:a16="http://schemas.microsoft.com/office/drawing/2014/main" id="{E994F5BF-3AF7-414B-A0A2-1A7199ABC2A3}"/>
                </a:ext>
              </a:extLst>
            </p:cNvPr>
            <p:cNvGrpSpPr/>
            <p:nvPr/>
          </p:nvGrpSpPr>
          <p:grpSpPr>
            <a:xfrm>
              <a:off x="7966315" y="2068248"/>
              <a:ext cx="111459" cy="262720"/>
              <a:chOff x="8152154" y="2647381"/>
              <a:chExt cx="78020" cy="183901"/>
            </a:xfrm>
          </p:grpSpPr>
          <p:sp>
            <p:nvSpPr>
              <p:cNvPr id="65" name="Rectangle 258">
                <a:extLst>
                  <a:ext uri="{FF2B5EF4-FFF2-40B4-BE49-F238E27FC236}">
                    <a16:creationId xmlns:a16="http://schemas.microsoft.com/office/drawing/2014/main" id="{AB29E9F0-5B7A-424A-AFC5-E5E26539CA3C}"/>
                  </a:ext>
                </a:extLst>
              </p:cNvPr>
              <p:cNvSpPr>
                <a:spLocks noChangeArrowheads="1"/>
              </p:cNvSpPr>
              <p:nvPr/>
            </p:nvSpPr>
            <p:spPr bwMode="auto">
              <a:xfrm rot="5400000">
                <a:off x="8153548" y="2645988"/>
                <a:ext cx="75233" cy="78019"/>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6" name="Rectangle 259">
                <a:extLst>
                  <a:ext uri="{FF2B5EF4-FFF2-40B4-BE49-F238E27FC236}">
                    <a16:creationId xmlns:a16="http://schemas.microsoft.com/office/drawing/2014/main" id="{BCBF9AE5-D85A-4CF1-9D82-AB8433A4ADD6}"/>
                  </a:ext>
                </a:extLst>
              </p:cNvPr>
              <p:cNvSpPr>
                <a:spLocks noChangeArrowheads="1"/>
              </p:cNvSpPr>
              <p:nvPr/>
            </p:nvSpPr>
            <p:spPr bwMode="auto">
              <a:xfrm rot="5400000">
                <a:off x="8152155" y="2753263"/>
                <a:ext cx="78018" cy="78019"/>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60" name="Group 59">
              <a:extLst>
                <a:ext uri="{FF2B5EF4-FFF2-40B4-BE49-F238E27FC236}">
                  <a16:creationId xmlns:a16="http://schemas.microsoft.com/office/drawing/2014/main" id="{F5655C80-06B6-40C3-BA60-81FF293C9EA6}"/>
                </a:ext>
              </a:extLst>
            </p:cNvPr>
            <p:cNvGrpSpPr/>
            <p:nvPr/>
          </p:nvGrpSpPr>
          <p:grpSpPr>
            <a:xfrm>
              <a:off x="8220328" y="2197075"/>
              <a:ext cx="78020" cy="183901"/>
              <a:chOff x="8152154" y="2647381"/>
              <a:chExt cx="78020" cy="183901"/>
            </a:xfrm>
          </p:grpSpPr>
          <p:sp>
            <p:nvSpPr>
              <p:cNvPr id="63" name="Rectangle 258">
                <a:extLst>
                  <a:ext uri="{FF2B5EF4-FFF2-40B4-BE49-F238E27FC236}">
                    <a16:creationId xmlns:a16="http://schemas.microsoft.com/office/drawing/2014/main" id="{D3DD898C-281E-4543-9232-298309FA68C1}"/>
                  </a:ext>
                </a:extLst>
              </p:cNvPr>
              <p:cNvSpPr>
                <a:spLocks noChangeArrowheads="1"/>
              </p:cNvSpPr>
              <p:nvPr/>
            </p:nvSpPr>
            <p:spPr bwMode="auto">
              <a:xfrm rot="5400000">
                <a:off x="8153548" y="2645988"/>
                <a:ext cx="75233" cy="78019"/>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4" name="Rectangle 259">
                <a:extLst>
                  <a:ext uri="{FF2B5EF4-FFF2-40B4-BE49-F238E27FC236}">
                    <a16:creationId xmlns:a16="http://schemas.microsoft.com/office/drawing/2014/main" id="{0922C163-5F0E-4726-B610-110D9B89D9E5}"/>
                  </a:ext>
                </a:extLst>
              </p:cNvPr>
              <p:cNvSpPr>
                <a:spLocks noChangeArrowheads="1"/>
              </p:cNvSpPr>
              <p:nvPr/>
            </p:nvSpPr>
            <p:spPr bwMode="auto">
              <a:xfrm rot="5400000">
                <a:off x="8152155" y="2753263"/>
                <a:ext cx="78018" cy="78019"/>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sp>
          <p:nvSpPr>
            <p:cNvPr id="61" name="Rectangle: Top Corners Rounded 60">
              <a:extLst>
                <a:ext uri="{FF2B5EF4-FFF2-40B4-BE49-F238E27FC236}">
                  <a16:creationId xmlns:a16="http://schemas.microsoft.com/office/drawing/2014/main" id="{590920E7-505F-4931-AD55-2D59F14ACF29}"/>
                </a:ext>
              </a:extLst>
            </p:cNvPr>
            <p:cNvSpPr/>
            <p:nvPr/>
          </p:nvSpPr>
          <p:spPr bwMode="auto">
            <a:xfrm rot="16200000" flipV="1">
              <a:off x="5818756" y="2088537"/>
              <a:ext cx="203027" cy="178628"/>
            </a:xfrm>
            <a:prstGeom prst="round2Same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2" name="Rectangle: Top Corners Rounded 61">
              <a:extLst>
                <a:ext uri="{FF2B5EF4-FFF2-40B4-BE49-F238E27FC236}">
                  <a16:creationId xmlns:a16="http://schemas.microsoft.com/office/drawing/2014/main" id="{85B32AE5-CF31-4AE3-8B47-7CABF63EF25C}"/>
                </a:ext>
              </a:extLst>
            </p:cNvPr>
            <p:cNvSpPr/>
            <p:nvPr/>
          </p:nvSpPr>
          <p:spPr bwMode="auto">
            <a:xfrm flipV="1">
              <a:off x="8105407" y="1921871"/>
              <a:ext cx="210617" cy="244555"/>
            </a:xfrm>
            <a:prstGeom prst="round2Same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cxnSp>
        <p:nvCxnSpPr>
          <p:cNvPr id="233" name="Straight Arrow Connector 232">
            <a:extLst>
              <a:ext uri="{FF2B5EF4-FFF2-40B4-BE49-F238E27FC236}">
                <a16:creationId xmlns:a16="http://schemas.microsoft.com/office/drawing/2014/main" id="{A9CB5B45-36E0-4AD7-9C0E-82511640CFA2}"/>
              </a:ext>
              <a:ext uri="{C183D7F6-B498-43B3-948B-1728B52AA6E4}">
                <adec:decorative xmlns:adec="http://schemas.microsoft.com/office/drawing/2017/decorative" val="1"/>
              </a:ext>
            </a:extLst>
          </p:cNvPr>
          <p:cNvCxnSpPr>
            <a:cxnSpLocks/>
          </p:cNvCxnSpPr>
          <p:nvPr/>
        </p:nvCxnSpPr>
        <p:spPr>
          <a:xfrm flipV="1">
            <a:off x="2406070" y="5723777"/>
            <a:ext cx="0" cy="490732"/>
          </a:xfrm>
          <a:prstGeom prst="straightConnector1">
            <a:avLst/>
          </a:prstGeom>
          <a:ln w="25400">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234" name="Straight Arrow Connector 233">
            <a:extLst>
              <a:ext uri="{FF2B5EF4-FFF2-40B4-BE49-F238E27FC236}">
                <a16:creationId xmlns:a16="http://schemas.microsoft.com/office/drawing/2014/main" id="{C242E7CD-03B3-4AEB-977E-8FCA1C7159D0}"/>
              </a:ext>
              <a:ext uri="{C183D7F6-B498-43B3-948B-1728B52AA6E4}">
                <adec:decorative xmlns:adec="http://schemas.microsoft.com/office/drawing/2017/decorative" val="1"/>
              </a:ext>
            </a:extLst>
          </p:cNvPr>
          <p:cNvCxnSpPr>
            <a:cxnSpLocks/>
          </p:cNvCxnSpPr>
          <p:nvPr/>
        </p:nvCxnSpPr>
        <p:spPr>
          <a:xfrm>
            <a:off x="6987428" y="4670879"/>
            <a:ext cx="0" cy="275310"/>
          </a:xfrm>
          <a:prstGeom prst="straightConnector1">
            <a:avLst/>
          </a:prstGeom>
          <a:ln w="25400">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sp>
        <p:nvSpPr>
          <p:cNvPr id="237" name="TextBox 52">
            <a:extLst>
              <a:ext uri="{FF2B5EF4-FFF2-40B4-BE49-F238E27FC236}">
                <a16:creationId xmlns:a16="http://schemas.microsoft.com/office/drawing/2014/main" id="{69BF9C03-3286-4A6D-977C-8449F1744BB2}"/>
              </a:ext>
            </a:extLst>
          </p:cNvPr>
          <p:cNvSpPr txBox="1"/>
          <p:nvPr/>
        </p:nvSpPr>
        <p:spPr>
          <a:xfrm>
            <a:off x="2122670" y="4409269"/>
            <a:ext cx="1201556"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gradFill>
                  <a:gsLst>
                    <a:gs pos="0">
                      <a:schemeClr val="tx1"/>
                    </a:gs>
                    <a:gs pos="100000">
                      <a:schemeClr val="tx1"/>
                    </a:gs>
                  </a:gsLst>
                  <a:lin ang="5400000" scaled="1"/>
                </a:gradFill>
                <a:latin typeface="+mj-lt"/>
              </a:rPr>
              <a:t>MGMT Port</a:t>
            </a:r>
          </a:p>
        </p:txBody>
      </p:sp>
      <p:sp>
        <p:nvSpPr>
          <p:cNvPr id="236" name="TextBox 50">
            <a:extLst>
              <a:ext uri="{FF2B5EF4-FFF2-40B4-BE49-F238E27FC236}">
                <a16:creationId xmlns:a16="http://schemas.microsoft.com/office/drawing/2014/main" id="{FE6E57B2-9E00-41CA-A321-2894CA24B41D}"/>
              </a:ext>
            </a:extLst>
          </p:cNvPr>
          <p:cNvSpPr txBox="1"/>
          <p:nvPr/>
        </p:nvSpPr>
        <p:spPr>
          <a:xfrm>
            <a:off x="3556913" y="4406547"/>
            <a:ext cx="1210724"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gradFill>
                  <a:gsLst>
                    <a:gs pos="0">
                      <a:schemeClr val="tx1"/>
                    </a:gs>
                    <a:gs pos="100000">
                      <a:schemeClr val="tx1"/>
                    </a:gs>
                  </a:gsLst>
                  <a:lin ang="5400000" scaled="1"/>
                </a:gradFill>
                <a:latin typeface="+mj-lt"/>
              </a:rPr>
              <a:t>Traffic Input</a:t>
            </a:r>
          </a:p>
        </p:txBody>
      </p:sp>
      <p:sp>
        <p:nvSpPr>
          <p:cNvPr id="235" name="TextBox 49">
            <a:extLst>
              <a:ext uri="{FF2B5EF4-FFF2-40B4-BE49-F238E27FC236}">
                <a16:creationId xmlns:a16="http://schemas.microsoft.com/office/drawing/2014/main" id="{9AB97021-BAD0-454F-9E74-8536F3B4386B}"/>
              </a:ext>
            </a:extLst>
          </p:cNvPr>
          <p:cNvSpPr txBox="1"/>
          <p:nvPr/>
        </p:nvSpPr>
        <p:spPr>
          <a:xfrm>
            <a:off x="6251507" y="4406547"/>
            <a:ext cx="1471844"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gradFill>
                  <a:gsLst>
                    <a:gs pos="0">
                      <a:schemeClr val="tx1"/>
                    </a:gs>
                    <a:gs pos="100000">
                      <a:schemeClr val="tx1"/>
                    </a:gs>
                  </a:gsLst>
                  <a:lin ang="5400000" scaled="1"/>
                </a:gradFill>
                <a:latin typeface="+mj-lt"/>
              </a:rPr>
              <a:t>Extension Card</a:t>
            </a:r>
          </a:p>
        </p:txBody>
      </p:sp>
      <p:sp>
        <p:nvSpPr>
          <p:cNvPr id="238" name="TextBox 53">
            <a:extLst>
              <a:ext uri="{FF2B5EF4-FFF2-40B4-BE49-F238E27FC236}">
                <a16:creationId xmlns:a16="http://schemas.microsoft.com/office/drawing/2014/main" id="{7D999258-59E5-4140-BBB5-D8152ED4ABBA}"/>
              </a:ext>
            </a:extLst>
          </p:cNvPr>
          <p:cNvSpPr txBox="1"/>
          <p:nvPr/>
        </p:nvSpPr>
        <p:spPr>
          <a:xfrm>
            <a:off x="2028037" y="6196449"/>
            <a:ext cx="756066"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gradFill>
                  <a:gsLst>
                    <a:gs pos="0">
                      <a:schemeClr val="tx1"/>
                    </a:gs>
                    <a:gs pos="100000">
                      <a:schemeClr val="tx1"/>
                    </a:gs>
                  </a:gsLst>
                  <a:lin ang="5400000" scaled="1"/>
                </a:gradFill>
                <a:latin typeface="+mj-lt"/>
              </a:rPr>
              <a:t>iDRAC</a:t>
            </a:r>
          </a:p>
        </p:txBody>
      </p:sp>
      <p:cxnSp>
        <p:nvCxnSpPr>
          <p:cNvPr id="239" name="Straight Arrow Connector 238">
            <a:extLst>
              <a:ext uri="{FF2B5EF4-FFF2-40B4-BE49-F238E27FC236}">
                <a16:creationId xmlns:a16="http://schemas.microsoft.com/office/drawing/2014/main" id="{CE5D42B7-AEFD-43D5-BEA0-02F4A7A0A5B6}"/>
              </a:ext>
              <a:ext uri="{C183D7F6-B498-43B3-948B-1728B52AA6E4}">
                <adec:decorative xmlns:adec="http://schemas.microsoft.com/office/drawing/2017/decorative" val="1"/>
              </a:ext>
            </a:extLst>
          </p:cNvPr>
          <p:cNvCxnSpPr>
            <a:cxnSpLocks/>
          </p:cNvCxnSpPr>
          <p:nvPr/>
        </p:nvCxnSpPr>
        <p:spPr>
          <a:xfrm>
            <a:off x="2842911" y="4645819"/>
            <a:ext cx="0" cy="655110"/>
          </a:xfrm>
          <a:prstGeom prst="straightConnector1">
            <a:avLst/>
          </a:prstGeom>
          <a:ln w="25400">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241" name="Connector: Elbow 240">
            <a:extLst>
              <a:ext uri="{FF2B5EF4-FFF2-40B4-BE49-F238E27FC236}">
                <a16:creationId xmlns:a16="http://schemas.microsoft.com/office/drawing/2014/main" id="{A4E0AD9C-866A-45CD-BF22-925742DFBD8B}"/>
              </a:ext>
              <a:ext uri="{C183D7F6-B498-43B3-948B-1728B52AA6E4}">
                <adec:decorative xmlns:adec="http://schemas.microsoft.com/office/drawing/2017/decorative" val="1"/>
              </a:ext>
            </a:extLst>
          </p:cNvPr>
          <p:cNvCxnSpPr>
            <a:cxnSpLocks/>
            <a:stCxn id="21" idx="0"/>
            <a:endCxn id="236" idx="1"/>
          </p:cNvCxnSpPr>
          <p:nvPr/>
        </p:nvCxnSpPr>
        <p:spPr>
          <a:xfrm rot="5400000" flipH="1" flipV="1">
            <a:off x="3077963" y="4822338"/>
            <a:ext cx="756241" cy="201660"/>
          </a:xfrm>
          <a:prstGeom prst="bentConnector2">
            <a:avLst/>
          </a:prstGeom>
          <a:ln w="25400">
            <a:solidFill>
              <a:schemeClr val="tx1"/>
            </a:solidFill>
            <a:headEnd type="arrow" w="med" len="sm"/>
            <a:tailEnd type="none" w="med" len="sm"/>
          </a:ln>
        </p:spPr>
        <p:style>
          <a:lnRef idx="1">
            <a:schemeClr val="accent1"/>
          </a:lnRef>
          <a:fillRef idx="0">
            <a:schemeClr val="accent1"/>
          </a:fillRef>
          <a:effectRef idx="0">
            <a:schemeClr val="accent1"/>
          </a:effectRef>
          <a:fontRef idx="minor">
            <a:schemeClr val="tx1"/>
          </a:fontRef>
        </p:style>
      </p:cxnSp>
      <p:cxnSp>
        <p:nvCxnSpPr>
          <p:cNvPr id="242" name="Connector: Elbow 241">
            <a:extLst>
              <a:ext uri="{FF2B5EF4-FFF2-40B4-BE49-F238E27FC236}">
                <a16:creationId xmlns:a16="http://schemas.microsoft.com/office/drawing/2014/main" id="{E73300D6-CADC-46E0-B511-8054D2B99E7A}"/>
              </a:ext>
              <a:ext uri="{C183D7F6-B498-43B3-948B-1728B52AA6E4}">
                <adec:decorative xmlns:adec="http://schemas.microsoft.com/office/drawing/2017/decorative" val="1"/>
              </a:ext>
            </a:extLst>
          </p:cNvPr>
          <p:cNvCxnSpPr>
            <a:cxnSpLocks/>
            <a:stCxn id="19" idx="0"/>
            <a:endCxn id="236" idx="3"/>
          </p:cNvCxnSpPr>
          <p:nvPr/>
        </p:nvCxnSpPr>
        <p:spPr>
          <a:xfrm rot="16200000" flipV="1">
            <a:off x="4714929" y="4597756"/>
            <a:ext cx="376209" cy="270792"/>
          </a:xfrm>
          <a:prstGeom prst="bentConnector2">
            <a:avLst/>
          </a:prstGeom>
          <a:ln w="25400">
            <a:solidFill>
              <a:schemeClr val="tx1"/>
            </a:solidFill>
            <a:headEnd type="arrow" w="med" len="sm"/>
            <a:tailEnd type="none" w="med" len="sm"/>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894C633B-4850-4D21-9660-D6D85D58928D}"/>
              </a:ext>
              <a:ext uri="{C183D7F6-B498-43B3-948B-1728B52AA6E4}">
                <adec:decorative xmlns:adec="http://schemas.microsoft.com/office/drawing/2017/decorative" val="1"/>
              </a:ext>
            </a:extLst>
          </p:cNvPr>
          <p:cNvSpPr/>
          <p:nvPr/>
        </p:nvSpPr>
        <p:spPr bwMode="auto">
          <a:xfrm>
            <a:off x="3137738" y="5301288"/>
            <a:ext cx="435030" cy="17370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2467186825"/>
      </p:ext>
    </p:extLst>
  </p:cSld>
  <p:clrMapOvr>
    <a:masterClrMapping/>
  </p:clrMapOvr>
  <mc:AlternateContent xmlns:mc="http://schemas.openxmlformats.org/markup-compatibility/2006" xmlns:p14="http://schemas.microsoft.com/office/powerpoint/2010/main">
    <mc:Choice Requires="p14">
      <p:transition spd="med" p14:dur="700" advTm="22549">
        <p:fade/>
      </p:transition>
    </mc:Choice>
    <mc:Fallback xmlns="">
      <p:transition spd="med" advTm="22549">
        <p:fade/>
      </p:transition>
    </mc:Fallback>
  </mc:AlternateContent>
  <p:extLst>
    <p:ext uri="{6950BFC3-D8DA-4A85-94F7-54DA5524770B}">
      <p188:commentRel xmlns:p188="http://schemas.microsoft.com/office/powerpoint/2018/8/main" r:id="rId3"/>
    </p:ext>
  </p:extLs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2706"/>
        <p:cNvGrpSpPr/>
        <p:nvPr/>
      </p:nvGrpSpPr>
      <p:grpSpPr>
        <a:xfrm>
          <a:off x="0" y="0"/>
          <a:ext cx="0" cy="0"/>
          <a:chOff x="0" y="0"/>
          <a:chExt cx="0" cy="0"/>
        </a:xfrm>
      </p:grpSpPr>
      <p:sp>
        <p:nvSpPr>
          <p:cNvPr id="2708" name="Google Shape;2708;p257"/>
          <p:cNvSpPr txBox="1"/>
          <p:nvPr/>
        </p:nvSpPr>
        <p:spPr>
          <a:xfrm>
            <a:off x="183225" y="114884"/>
            <a:ext cx="10949711" cy="7326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90000"/>
              </a:lnSpc>
              <a:spcBef>
                <a:spcPts val="0"/>
              </a:spcBef>
              <a:spcAft>
                <a:spcPts val="0"/>
              </a:spcAft>
              <a:buClr>
                <a:srgbClr val="000000"/>
              </a:buClr>
              <a:buSzPts val="1100"/>
              <a:buFontTx/>
              <a:buNone/>
              <a:tabLst/>
              <a:defRPr/>
            </a:pPr>
            <a:r>
              <a:rPr kumimoji="0" lang="en-US" sz="3200" b="0" i="0" u="none" strike="noStrike" kern="1200" cap="none" spc="0" normalizeH="0" baseline="0" noProof="0">
                <a:ln>
                  <a:noFill/>
                </a:ln>
                <a:solidFill>
                  <a:srgbClr val="3E5B71"/>
                </a:solidFill>
                <a:effectLst/>
                <a:uLnTx/>
                <a:uFillTx/>
                <a:latin typeface="Franklin Gothic"/>
                <a:ea typeface="Franklin Gothic"/>
                <a:cs typeface="Franklin Gothic"/>
                <a:sym typeface="Franklin Gothic"/>
              </a:rPr>
              <a:t>6</a:t>
            </a:r>
            <a:r>
              <a:rPr kumimoji="0" lang="en-US" sz="3200" b="0" i="0" u="none" strike="noStrike" kern="1200" cap="none" spc="0" normalizeH="0" baseline="0" noProof="0" dirty="0">
                <a:ln>
                  <a:noFill/>
                </a:ln>
                <a:solidFill>
                  <a:srgbClr val="3E5B71"/>
                </a:solidFill>
                <a:effectLst/>
                <a:uLnTx/>
                <a:uFillTx/>
                <a:latin typeface="Franklin Gothic"/>
                <a:ea typeface="Franklin Gothic"/>
                <a:cs typeface="Franklin Gothic"/>
                <a:sym typeface="Franklin Gothic"/>
              </a:rPr>
              <a:t>. </a:t>
            </a:r>
            <a:r>
              <a:rPr kumimoji="0" lang="en-US" sz="3200" b="0" i="0" u="none" strike="noStrike" kern="1200" cap="none" spc="0" normalizeH="0" baseline="0" noProof="0" dirty="0">
                <a:ln>
                  <a:noFill/>
                </a:ln>
                <a:solidFill>
                  <a:srgbClr val="3E5B71"/>
                </a:solidFill>
                <a:effectLst/>
                <a:uLnTx/>
                <a:uFillTx/>
                <a:latin typeface="Franklin Gothic"/>
                <a:ea typeface="+mn-ea"/>
                <a:cs typeface="+mn-cs"/>
              </a:rPr>
              <a:t>Deployment – On Board to platform GUI</a:t>
            </a:r>
          </a:p>
        </p:txBody>
      </p:sp>
      <p:sp>
        <p:nvSpPr>
          <p:cNvPr id="9" name="Google Shape;2707;p257">
            <a:extLst>
              <a:ext uri="{FF2B5EF4-FFF2-40B4-BE49-F238E27FC236}">
                <a16:creationId xmlns:a16="http://schemas.microsoft.com/office/drawing/2014/main" id="{03A979E3-16DB-4E7A-855B-49EB394D1C91}"/>
              </a:ext>
            </a:extLst>
          </p:cNvPr>
          <p:cNvSpPr txBox="1">
            <a:spLocks/>
          </p:cNvSpPr>
          <p:nvPr/>
        </p:nvSpPr>
        <p:spPr>
          <a:xfrm>
            <a:off x="397363" y="2488729"/>
            <a:ext cx="11397273" cy="2128807"/>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81000" algn="l" rtl="0">
              <a:lnSpc>
                <a:spcPct val="90000"/>
              </a:lnSpc>
              <a:spcBef>
                <a:spcPts val="400"/>
              </a:spcBef>
              <a:spcAft>
                <a:spcPts val="0"/>
              </a:spcAft>
              <a:buClr>
                <a:schemeClr val="accent4"/>
              </a:buClr>
              <a:buSzPts val="2400"/>
              <a:buFont typeface="Arial"/>
              <a:buChar char="•"/>
              <a:defRPr sz="24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90000"/>
              </a:lnSpc>
              <a:spcBef>
                <a:spcPts val="400"/>
              </a:spcBef>
              <a:spcAft>
                <a:spcPts val="0"/>
              </a:spcAft>
              <a:buClr>
                <a:schemeClr val="accent4"/>
              </a:buClr>
              <a:buSzPts val="2000"/>
              <a:buFont typeface="Arial"/>
              <a:buChar char="•"/>
              <a:defRPr sz="2000" b="0" i="0" u="none" strike="noStrike" cap="none">
                <a:solidFill>
                  <a:schemeClr val="dk1"/>
                </a:solidFill>
                <a:latin typeface="Source Sans Pro"/>
                <a:ea typeface="Source Sans Pro"/>
                <a:cs typeface="Source Sans Pro"/>
                <a:sym typeface="Source Sans Pro"/>
              </a:defRPr>
            </a:lvl2pPr>
            <a:lvl3pPr marL="1371600" marR="0" lvl="2" indent="-342900" algn="l" rtl="0">
              <a:lnSpc>
                <a:spcPct val="90000"/>
              </a:lnSpc>
              <a:spcBef>
                <a:spcPts val="200"/>
              </a:spcBef>
              <a:spcAft>
                <a:spcPts val="0"/>
              </a:spcAft>
              <a:buClr>
                <a:schemeClr val="accent4"/>
              </a:buClr>
              <a:buSzPts val="1800"/>
              <a:buFont typeface="Arial"/>
              <a:buChar char="•"/>
              <a:defRPr sz="1800" b="0" i="0" u="none" strike="noStrike" cap="none">
                <a:solidFill>
                  <a:schemeClr val="dk1"/>
                </a:solidFill>
                <a:latin typeface="Source Sans Pro"/>
                <a:ea typeface="Source Sans Pro"/>
                <a:cs typeface="Source Sans Pro"/>
                <a:sym typeface="Source Sans Pro"/>
              </a:defRPr>
            </a:lvl3pPr>
            <a:lvl4pPr marL="1828800" marR="0" lvl="3" indent="-330200" algn="l" rtl="0">
              <a:lnSpc>
                <a:spcPct val="90000"/>
              </a:lnSpc>
              <a:spcBef>
                <a:spcPts val="200"/>
              </a:spcBef>
              <a:spcAft>
                <a:spcPts val="0"/>
              </a:spcAft>
              <a:buClr>
                <a:schemeClr val="accent4"/>
              </a:buClr>
              <a:buSzPts val="1600"/>
              <a:buFont typeface="Arial"/>
              <a:buChar char="•"/>
              <a:defRPr sz="16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90000"/>
              </a:lnSpc>
              <a:spcBef>
                <a:spcPts val="200"/>
              </a:spcBef>
              <a:spcAft>
                <a:spcPts val="0"/>
              </a:spcAft>
              <a:buClr>
                <a:schemeClr val="accent4"/>
              </a:buClr>
              <a:buSzPts val="1400"/>
              <a:buFont typeface="Arial"/>
              <a:buChar char="•"/>
              <a:defRPr sz="1400" b="0"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9pPr>
          </a:lstStyle>
          <a:p>
            <a:pPr marL="457200" marR="0" lvl="0" indent="-381000" algn="l" defTabSz="914400" rtl="0" eaLnBrk="1" fontAlgn="auto" latinLnBrk="0" hangingPunct="1">
              <a:lnSpc>
                <a:spcPct val="150000"/>
              </a:lnSpc>
              <a:spcBef>
                <a:spcPts val="1000"/>
              </a:spcBef>
              <a:spcAft>
                <a:spcPts val="0"/>
              </a:spcAft>
              <a:buClr>
                <a:prstClr val="black"/>
              </a:buClr>
              <a:buSzPts val="2400"/>
              <a:buFont typeface="Wingdings" panose="05000000000000000000" pitchFamily="2" charset="2"/>
              <a:buChar char="Ø"/>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Connect the physical appliance via management port to LAN (allocated static IP)</a:t>
            </a:r>
          </a:p>
          <a:p>
            <a:pPr marL="457200" marR="0" lvl="0" indent="-381000" algn="l" defTabSz="914400" rtl="0" eaLnBrk="1" fontAlgn="auto" latinLnBrk="0" hangingPunct="1">
              <a:lnSpc>
                <a:spcPct val="150000"/>
              </a:lnSpc>
              <a:spcBef>
                <a:spcPts val="1000"/>
              </a:spcBef>
              <a:spcAft>
                <a:spcPts val="0"/>
              </a:spcAft>
              <a:buClr>
                <a:prstClr val="black"/>
              </a:buClr>
              <a:buSzPts val="2400"/>
              <a:buFont typeface="Wingdings" panose="05000000000000000000" pitchFamily="2" charset="2"/>
              <a:buChar char="Ø"/>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Browse to the allocated static IP for login to Azure Defender for IoT GUI</a:t>
            </a:r>
          </a:p>
          <a:p>
            <a:pPr marL="457200" marR="0" lvl="0" indent="-381000" algn="l" defTabSz="914400" rtl="0" eaLnBrk="1" fontAlgn="auto" latinLnBrk="0" hangingPunct="1">
              <a:lnSpc>
                <a:spcPct val="150000"/>
              </a:lnSpc>
              <a:spcBef>
                <a:spcPts val="1000"/>
              </a:spcBef>
              <a:spcAft>
                <a:spcPts val="0"/>
              </a:spcAft>
              <a:buClr>
                <a:prstClr val="black"/>
              </a:buClr>
              <a:buSzPts val="2400"/>
              <a:buFont typeface="Wingdings" panose="05000000000000000000" pitchFamily="2" charset="2"/>
              <a:buChar char="Ø"/>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The sign-in dialog box opens:</a:t>
            </a:r>
          </a:p>
          <a:p>
            <a:pPr marL="457200" marR="0" lvl="0" indent="-381000" algn="l" defTabSz="914400" rtl="0" eaLnBrk="1" fontAlgn="auto" latinLnBrk="0" hangingPunct="1">
              <a:lnSpc>
                <a:spcPct val="150000"/>
              </a:lnSpc>
              <a:spcBef>
                <a:spcPts val="1000"/>
              </a:spcBef>
              <a:spcAft>
                <a:spcPts val="0"/>
              </a:spcAft>
              <a:buClr>
                <a:prstClr val="black"/>
              </a:buClr>
              <a:buSzPts val="2400"/>
              <a:buFont typeface="Wingdings" panose="05000000000000000000" pitchFamily="2" charset="2"/>
              <a:buChar char="Ø"/>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76200" marR="0" lvl="0" indent="0" algn="l" defTabSz="914400" rtl="0" eaLnBrk="1" fontAlgn="auto" latinLnBrk="0" hangingPunct="1">
              <a:lnSpc>
                <a:spcPct val="150000"/>
              </a:lnSpc>
              <a:spcBef>
                <a:spcPts val="1000"/>
              </a:spcBef>
              <a:spcAft>
                <a:spcPts val="0"/>
              </a:spcAft>
              <a:buClr>
                <a:prstClr val="black"/>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p:txBody>
      </p:sp>
      <p:grpSp>
        <p:nvGrpSpPr>
          <p:cNvPr id="4" name="Group 3">
            <a:extLst>
              <a:ext uri="{FF2B5EF4-FFF2-40B4-BE49-F238E27FC236}">
                <a16:creationId xmlns:a16="http://schemas.microsoft.com/office/drawing/2014/main" id="{27A4628D-023A-49B8-8C40-349562BD3B46}"/>
              </a:ext>
            </a:extLst>
          </p:cNvPr>
          <p:cNvGrpSpPr/>
          <p:nvPr/>
        </p:nvGrpSpPr>
        <p:grpSpPr>
          <a:xfrm>
            <a:off x="2035317" y="1068788"/>
            <a:ext cx="7245526" cy="1357229"/>
            <a:chOff x="-1332946" y="1803229"/>
            <a:chExt cx="7642306" cy="1576590"/>
          </a:xfrm>
        </p:grpSpPr>
        <p:pic>
          <p:nvPicPr>
            <p:cNvPr id="5" name="Content Placeholder 11">
              <a:extLst>
                <a:ext uri="{FF2B5EF4-FFF2-40B4-BE49-F238E27FC236}">
                  <a16:creationId xmlns:a16="http://schemas.microsoft.com/office/drawing/2014/main" id="{B63989CA-8E0E-4EF0-BFBE-C6AA86DF6606}"/>
                </a:ext>
              </a:extLst>
            </p:cNvPr>
            <p:cNvPicPr>
              <a:picLocks noChangeAspect="1"/>
            </p:cNvPicPr>
            <p:nvPr/>
          </p:nvPicPr>
          <p:blipFill>
            <a:blip r:embed="rId3"/>
            <a:stretch>
              <a:fillRect/>
            </a:stretch>
          </p:blipFill>
          <p:spPr>
            <a:xfrm>
              <a:off x="-1332946" y="2243744"/>
              <a:ext cx="7642306" cy="817006"/>
            </a:xfrm>
            <a:prstGeom prst="rect">
              <a:avLst/>
            </a:prstGeom>
          </p:spPr>
        </p:pic>
        <p:cxnSp>
          <p:nvCxnSpPr>
            <p:cNvPr id="6" name="Straight Arrow Connector 5">
              <a:extLst>
                <a:ext uri="{FF2B5EF4-FFF2-40B4-BE49-F238E27FC236}">
                  <a16:creationId xmlns:a16="http://schemas.microsoft.com/office/drawing/2014/main" id="{4D473AB0-4376-4FB9-8203-7522FC2D08B6}"/>
                </a:ext>
              </a:extLst>
            </p:cNvPr>
            <p:cNvCxnSpPr>
              <a:cxnSpLocks/>
            </p:cNvCxnSpPr>
            <p:nvPr/>
          </p:nvCxnSpPr>
          <p:spPr>
            <a:xfrm>
              <a:off x="-113746" y="2142563"/>
              <a:ext cx="0" cy="241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8F71E228-F5DC-4317-B8D8-6125115A7633}"/>
                </a:ext>
              </a:extLst>
            </p:cNvPr>
            <p:cNvCxnSpPr>
              <a:cxnSpLocks/>
            </p:cNvCxnSpPr>
            <p:nvPr/>
          </p:nvCxnSpPr>
          <p:spPr>
            <a:xfrm flipV="1">
              <a:off x="-431246" y="2937537"/>
              <a:ext cx="0" cy="2311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34097CB-8626-4741-B0E6-DA63D95A6D61}"/>
                </a:ext>
              </a:extLst>
            </p:cNvPr>
            <p:cNvCxnSpPr>
              <a:cxnSpLocks/>
            </p:cNvCxnSpPr>
            <p:nvPr/>
          </p:nvCxnSpPr>
          <p:spPr>
            <a:xfrm>
              <a:off x="305354" y="2142563"/>
              <a:ext cx="0" cy="241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996D6024-7CE0-4A6E-8DE6-4A2C0BB9750B}"/>
                </a:ext>
              </a:extLst>
            </p:cNvPr>
            <p:cNvCxnSpPr>
              <a:cxnSpLocks/>
            </p:cNvCxnSpPr>
            <p:nvPr/>
          </p:nvCxnSpPr>
          <p:spPr>
            <a:xfrm>
              <a:off x="1661079" y="2142563"/>
              <a:ext cx="0" cy="241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362AD8F-85B4-4CB1-8B8A-C2997AB92CEC}"/>
                </a:ext>
              </a:extLst>
            </p:cNvPr>
            <p:cNvCxnSpPr>
              <a:cxnSpLocks/>
            </p:cNvCxnSpPr>
            <p:nvPr/>
          </p:nvCxnSpPr>
          <p:spPr>
            <a:xfrm>
              <a:off x="3232704" y="2142563"/>
              <a:ext cx="0" cy="241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49">
              <a:extLst>
                <a:ext uri="{FF2B5EF4-FFF2-40B4-BE49-F238E27FC236}">
                  <a16:creationId xmlns:a16="http://schemas.microsoft.com/office/drawing/2014/main" id="{E2143FA9-83C9-498D-80E7-12C434CAC6C4}"/>
                </a:ext>
              </a:extLst>
            </p:cNvPr>
            <p:cNvSpPr txBox="1"/>
            <p:nvPr/>
          </p:nvSpPr>
          <p:spPr>
            <a:xfrm>
              <a:off x="2872533" y="1803229"/>
              <a:ext cx="710452" cy="400110"/>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Extension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Card</a:t>
              </a:r>
            </a:p>
          </p:txBody>
        </p:sp>
        <p:sp>
          <p:nvSpPr>
            <p:cNvPr id="13" name="TextBox 50">
              <a:extLst>
                <a:ext uri="{FF2B5EF4-FFF2-40B4-BE49-F238E27FC236}">
                  <a16:creationId xmlns:a16="http://schemas.microsoft.com/office/drawing/2014/main" id="{9F8B29A5-CCFF-409F-B373-7C9715DBBE6B}"/>
                </a:ext>
              </a:extLst>
            </p:cNvPr>
            <p:cNvSpPr txBox="1"/>
            <p:nvPr/>
          </p:nvSpPr>
          <p:spPr>
            <a:xfrm>
              <a:off x="44707" y="1803229"/>
              <a:ext cx="521298" cy="400110"/>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Traffic</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Input</a:t>
              </a:r>
            </a:p>
          </p:txBody>
        </p:sp>
        <p:sp>
          <p:nvSpPr>
            <p:cNvPr id="14" name="TextBox 51">
              <a:extLst>
                <a:ext uri="{FF2B5EF4-FFF2-40B4-BE49-F238E27FC236}">
                  <a16:creationId xmlns:a16="http://schemas.microsoft.com/office/drawing/2014/main" id="{C8018642-9AD1-4054-9FCD-3F6DC5BCA1CD}"/>
                </a:ext>
              </a:extLst>
            </p:cNvPr>
            <p:cNvSpPr txBox="1"/>
            <p:nvPr/>
          </p:nvSpPr>
          <p:spPr>
            <a:xfrm>
              <a:off x="1400431" y="1803229"/>
              <a:ext cx="521298" cy="400110"/>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Traffic</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input</a:t>
              </a:r>
            </a:p>
          </p:txBody>
        </p:sp>
        <p:sp>
          <p:nvSpPr>
            <p:cNvPr id="15" name="TextBox 52">
              <a:extLst>
                <a:ext uri="{FF2B5EF4-FFF2-40B4-BE49-F238E27FC236}">
                  <a16:creationId xmlns:a16="http://schemas.microsoft.com/office/drawing/2014/main" id="{1E2F64A1-A9F4-4DE5-8CA3-F1CBEE4DBF1A}"/>
                </a:ext>
              </a:extLst>
            </p:cNvPr>
            <p:cNvSpPr txBox="1"/>
            <p:nvPr/>
          </p:nvSpPr>
          <p:spPr>
            <a:xfrm>
              <a:off x="-394240" y="1803229"/>
              <a:ext cx="538930" cy="400110"/>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MGMT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Port</a:t>
              </a:r>
            </a:p>
          </p:txBody>
        </p:sp>
        <p:sp>
          <p:nvSpPr>
            <p:cNvPr id="16" name="TextBox 53">
              <a:extLst>
                <a:ext uri="{FF2B5EF4-FFF2-40B4-BE49-F238E27FC236}">
                  <a16:creationId xmlns:a16="http://schemas.microsoft.com/office/drawing/2014/main" id="{84CDDF14-4897-4CD1-8B76-25CA12A10F34}"/>
                </a:ext>
              </a:extLst>
            </p:cNvPr>
            <p:cNvSpPr txBox="1"/>
            <p:nvPr/>
          </p:nvSpPr>
          <p:spPr>
            <a:xfrm>
              <a:off x="-690290" y="3133598"/>
              <a:ext cx="518091" cy="24622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iDRAC</a:t>
              </a:r>
            </a:p>
          </p:txBody>
        </p:sp>
      </p:grpSp>
      <p:pic>
        <p:nvPicPr>
          <p:cNvPr id="18" name="Picture 17">
            <a:extLst>
              <a:ext uri="{FF2B5EF4-FFF2-40B4-BE49-F238E27FC236}">
                <a16:creationId xmlns:a16="http://schemas.microsoft.com/office/drawing/2014/main" id="{B04F972E-674E-4249-8200-5FABF6E12E00}"/>
              </a:ext>
            </a:extLst>
          </p:cNvPr>
          <p:cNvPicPr>
            <a:picLocks noChangeAspect="1"/>
          </p:cNvPicPr>
          <p:nvPr/>
        </p:nvPicPr>
        <p:blipFill>
          <a:blip r:embed="rId4"/>
          <a:stretch>
            <a:fillRect/>
          </a:stretch>
        </p:blipFill>
        <p:spPr>
          <a:xfrm>
            <a:off x="4540646" y="4125149"/>
            <a:ext cx="3744686" cy="2407298"/>
          </a:xfrm>
          <a:prstGeom prst="rect">
            <a:avLst/>
          </a:prstGeom>
          <a:ln>
            <a:noFill/>
          </a:ln>
          <a:effectLst>
            <a:outerShdw blurRad="292100" dist="139700" dir="2700000" algn="tl" rotWithShape="0">
              <a:srgbClr val="333333">
                <a:alpha val="65000"/>
              </a:srgbClr>
            </a:outerShdw>
          </a:effectLst>
        </p:spPr>
      </p:pic>
      <p:sp>
        <p:nvSpPr>
          <p:cNvPr id="2" name="Arrow: Down 1">
            <a:extLst>
              <a:ext uri="{FF2B5EF4-FFF2-40B4-BE49-F238E27FC236}">
                <a16:creationId xmlns:a16="http://schemas.microsoft.com/office/drawing/2014/main" id="{0ED1D78C-A09A-4254-A643-710A592082D3}"/>
              </a:ext>
            </a:extLst>
          </p:cNvPr>
          <p:cNvSpPr/>
          <p:nvPr/>
        </p:nvSpPr>
        <p:spPr>
          <a:xfrm rot="19716115">
            <a:off x="2783217" y="1255378"/>
            <a:ext cx="245595" cy="418783"/>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243374"/>
      </p:ext>
    </p:extLst>
  </p:cSld>
  <p:clrMapOvr>
    <a:masterClrMapping/>
  </p:clrMapOvr>
  <mc:AlternateContent xmlns:mc="http://schemas.openxmlformats.org/markup-compatibility/2006" xmlns:p14="http://schemas.microsoft.com/office/powerpoint/2010/main">
    <mc:Choice Requires="p14">
      <p:transition spd="slow" p14:dur="2000" advTm="22549"/>
    </mc:Choice>
    <mc:Fallback xmlns="">
      <p:transition spd="slow" advTm="22549"/>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pic>
        <p:nvPicPr>
          <p:cNvPr id="3" name="Picture 2">
            <a:extLst>
              <a:ext uri="{FF2B5EF4-FFF2-40B4-BE49-F238E27FC236}">
                <a16:creationId xmlns:a16="http://schemas.microsoft.com/office/drawing/2014/main" id="{FE122D62-8E3F-48EE-8CB2-D705A3E26792}"/>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7594625" y="3021083"/>
            <a:ext cx="4597375" cy="2859856"/>
          </a:xfrm>
          <a:prstGeom prst="rect">
            <a:avLst/>
          </a:prstGeom>
          <a:ln>
            <a:noFill/>
          </a:ln>
          <a:effectLst>
            <a:outerShdw blurRad="190500" dist="50800" dir="2700000" algn="tl" rotWithShape="0">
              <a:srgbClr val="333333">
                <a:alpha val="25000"/>
              </a:srgbClr>
            </a:outerShdw>
          </a:effectLst>
        </p:spPr>
      </p:pic>
      <p:pic>
        <p:nvPicPr>
          <p:cNvPr id="2" name="Picture 1">
            <a:extLst>
              <a:ext uri="{FF2B5EF4-FFF2-40B4-BE49-F238E27FC236}">
                <a16:creationId xmlns:a16="http://schemas.microsoft.com/office/drawing/2014/main" id="{9B639B71-C3C6-415B-96DB-89C1EA035729}"/>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8723717" y="1449364"/>
            <a:ext cx="2877200" cy="1853817"/>
          </a:xfrm>
          <a:prstGeom prst="rect">
            <a:avLst/>
          </a:prstGeom>
          <a:ln>
            <a:noFill/>
          </a:ln>
          <a:effectLst>
            <a:outerShdw blurRad="190500" dist="50800" dir="2700000" algn="tl" rotWithShape="0">
              <a:srgbClr val="333333">
                <a:alpha val="25000"/>
              </a:srgbClr>
            </a:outerShdw>
          </a:effectLst>
        </p:spPr>
      </p:pic>
      <p:sp>
        <p:nvSpPr>
          <p:cNvPr id="4" name="Title 3">
            <a:extLst>
              <a:ext uri="{FF2B5EF4-FFF2-40B4-BE49-F238E27FC236}">
                <a16:creationId xmlns:a16="http://schemas.microsoft.com/office/drawing/2014/main" id="{40BA99BA-E7BF-45F2-AEFE-49CF5FF69A5E}"/>
              </a:ext>
            </a:extLst>
          </p:cNvPr>
          <p:cNvSpPr>
            <a:spLocks noGrp="1"/>
          </p:cNvSpPr>
          <p:nvPr>
            <p:ph type="title"/>
          </p:nvPr>
        </p:nvSpPr>
        <p:spPr>
          <a:xfrm>
            <a:off x="588263" y="457200"/>
            <a:ext cx="11018520" cy="553998"/>
          </a:xfrm>
        </p:spPr>
        <p:txBody>
          <a:bodyPr vert="horz" wrap="square" lIns="0" tIns="0" rIns="0" bIns="0" rtlCol="0" anchor="t">
            <a:spAutoFit/>
          </a:bodyPr>
          <a:lstStyle/>
          <a:p>
            <a:r>
              <a:rPr lang="en-US" dirty="0"/>
              <a:t>6. Deployment – Sign in and Activate</a:t>
            </a:r>
          </a:p>
        </p:txBody>
      </p:sp>
      <p:sp>
        <p:nvSpPr>
          <p:cNvPr id="7" name="Text Placeholder 21">
            <a:extLst>
              <a:ext uri="{FF2B5EF4-FFF2-40B4-BE49-F238E27FC236}">
                <a16:creationId xmlns:a16="http://schemas.microsoft.com/office/drawing/2014/main" id="{92A36224-2F3D-4CFA-81C1-D6019256C84B}"/>
              </a:ext>
            </a:extLst>
          </p:cNvPr>
          <p:cNvSpPr txBox="1">
            <a:spLocks/>
          </p:cNvSpPr>
          <p:nvPr/>
        </p:nvSpPr>
        <p:spPr>
          <a:xfrm>
            <a:off x="591083" y="1449364"/>
            <a:ext cx="7038910" cy="5601533"/>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a:tabLst>
                <a:tab pos="1770063" algn="l"/>
              </a:tabLst>
            </a:pPr>
            <a:r>
              <a:rPr lang="en-US" sz="1500" dirty="0">
                <a:solidFill>
                  <a:schemeClr val="tx1"/>
                </a:solidFill>
                <a:latin typeface="+mj-lt"/>
                <a:cs typeface="Segoe UI"/>
              </a:rPr>
              <a:t>Enter the credentials defined during the sensor installation. </a:t>
            </a:r>
          </a:p>
          <a:p>
            <a:pPr marL="548640" indent="-274320">
              <a:spcBef>
                <a:spcPts val="0"/>
              </a:spcBef>
              <a:spcAft>
                <a:spcPts val="600"/>
              </a:spcAft>
              <a:buClr>
                <a:schemeClr val="accent1"/>
              </a:buClr>
              <a:buFont typeface="Arial" panose="020B0604020202020204" pitchFamily="34" charset="0"/>
              <a:buChar char="•"/>
              <a:tabLst>
                <a:tab pos="1770063" algn="l"/>
              </a:tabLst>
            </a:pPr>
            <a:r>
              <a:rPr lang="en-US" sz="1500" dirty="0">
                <a:solidFill>
                  <a:schemeClr val="accent1"/>
                </a:solidFill>
                <a:cs typeface="Segoe UI"/>
              </a:rPr>
              <a:t>If you downloaded an ISO for the sensor, </a:t>
            </a:r>
            <a:r>
              <a:rPr lang="en-US" sz="1500" dirty="0">
                <a:solidFill>
                  <a:schemeClr val="tx1"/>
                </a:solidFill>
                <a:cs typeface="Segoe UI"/>
              </a:rPr>
              <a:t>use the default credentials </a:t>
            </a:r>
            <a:br>
              <a:rPr lang="en-US" sz="1500" dirty="0">
                <a:solidFill>
                  <a:schemeClr val="tx1"/>
                </a:solidFill>
                <a:cs typeface="Segoe UI"/>
              </a:rPr>
            </a:br>
            <a:r>
              <a:rPr lang="en-US" sz="1500" dirty="0">
                <a:solidFill>
                  <a:schemeClr val="tx1"/>
                </a:solidFill>
                <a:cs typeface="Segoe UI"/>
              </a:rPr>
              <a:t>that you received during the installation. we recommend that you create </a:t>
            </a:r>
            <a:br>
              <a:rPr lang="en-US" sz="1500" dirty="0">
                <a:solidFill>
                  <a:schemeClr val="tx1"/>
                </a:solidFill>
                <a:cs typeface="Segoe UI"/>
              </a:rPr>
            </a:br>
            <a:r>
              <a:rPr lang="en-US" sz="1500" dirty="0">
                <a:solidFill>
                  <a:schemeClr val="tx1"/>
                </a:solidFill>
                <a:cs typeface="Segoe UI"/>
              </a:rPr>
              <a:t>a new Administrator user after activation </a:t>
            </a:r>
          </a:p>
          <a:p>
            <a:pPr marL="548640" indent="-274320">
              <a:spcBef>
                <a:spcPts val="0"/>
              </a:spcBef>
              <a:spcAft>
                <a:spcPts val="600"/>
              </a:spcAft>
              <a:buClr>
                <a:schemeClr val="accent1"/>
              </a:buClr>
              <a:buFont typeface="Arial" panose="020B0604020202020204" pitchFamily="34" charset="0"/>
              <a:buChar char="•"/>
              <a:tabLst>
                <a:tab pos="1770063" algn="l"/>
              </a:tabLst>
            </a:pPr>
            <a:r>
              <a:rPr lang="en-US" sz="1500" dirty="0">
                <a:solidFill>
                  <a:schemeClr val="accent1"/>
                </a:solidFill>
                <a:cs typeface="Segoe UI"/>
              </a:rPr>
              <a:t>If you purchased a preconfigured sensor from Arrow, </a:t>
            </a:r>
            <a:r>
              <a:rPr lang="en-US" sz="1500" dirty="0">
                <a:solidFill>
                  <a:schemeClr val="tx1"/>
                </a:solidFill>
                <a:cs typeface="Segoe UI"/>
              </a:rPr>
              <a:t>generate a password first (password recovery)</a:t>
            </a:r>
            <a:endParaRPr lang="en-US" sz="1500" dirty="0">
              <a:solidFill>
                <a:schemeClr val="tx1"/>
              </a:solidFill>
              <a:latin typeface="+mj-lt"/>
              <a:cs typeface="Segoe UI"/>
            </a:endParaRPr>
          </a:p>
          <a:p>
            <a:pPr marL="274320" indent="-274320">
              <a:spcAft>
                <a:spcPts val="1200"/>
              </a:spcAft>
              <a:buClr>
                <a:schemeClr val="accent1"/>
              </a:buClr>
              <a:buFont typeface="+mj-lt"/>
              <a:buAutoNum type="arabicPeriod" startAt="2"/>
              <a:tabLst>
                <a:tab pos="1770063" algn="l"/>
              </a:tabLst>
            </a:pPr>
            <a:r>
              <a:rPr lang="en-US" sz="1500" dirty="0">
                <a:solidFill>
                  <a:schemeClr val="tx1"/>
                </a:solidFill>
                <a:latin typeface="+mj-lt"/>
                <a:cs typeface="Segoe UI"/>
              </a:rPr>
              <a:t>After you sign in, the Activation dialog box opens. </a:t>
            </a:r>
            <a:br>
              <a:rPr lang="en-US" sz="1500" dirty="0">
                <a:solidFill>
                  <a:schemeClr val="tx1"/>
                </a:solidFill>
                <a:latin typeface="+mj-lt"/>
                <a:cs typeface="Segoe UI"/>
              </a:rPr>
            </a:br>
            <a:r>
              <a:rPr lang="en-US" sz="1500" dirty="0">
                <a:solidFill>
                  <a:schemeClr val="tx1"/>
                </a:solidFill>
                <a:cs typeface="Segoe UI"/>
              </a:rPr>
              <a:t>Select Upload and go to the activation file that you downloaded during </a:t>
            </a:r>
            <a:br>
              <a:rPr lang="en-US" sz="1500" dirty="0">
                <a:solidFill>
                  <a:schemeClr val="tx1"/>
                </a:solidFill>
                <a:cs typeface="Segoe UI"/>
              </a:rPr>
            </a:br>
            <a:r>
              <a:rPr lang="en-US" sz="1500" dirty="0">
                <a:solidFill>
                  <a:schemeClr val="tx1"/>
                </a:solidFill>
                <a:cs typeface="Segoe UI"/>
              </a:rPr>
              <a:t>sensor onboarding.</a:t>
            </a:r>
          </a:p>
          <a:p>
            <a:pPr marL="274320" indent="-274320">
              <a:spcAft>
                <a:spcPts val="1200"/>
              </a:spcAft>
              <a:buClr>
                <a:schemeClr val="accent1"/>
              </a:buClr>
              <a:buFont typeface="+mj-lt"/>
              <a:buAutoNum type="arabicPeriod" startAt="2"/>
              <a:tabLst>
                <a:tab pos="1770063" algn="l"/>
              </a:tabLst>
            </a:pPr>
            <a:r>
              <a:rPr lang="en-US" sz="1500" dirty="0">
                <a:solidFill>
                  <a:schemeClr val="tx1"/>
                </a:solidFill>
                <a:latin typeface="+mj-lt"/>
                <a:cs typeface="Segoe UI"/>
              </a:rPr>
              <a:t>Click the </a:t>
            </a:r>
            <a:r>
              <a:rPr lang="en-US" sz="1500" dirty="0">
                <a:solidFill>
                  <a:schemeClr val="accent1"/>
                </a:solidFill>
                <a:latin typeface="+mj-lt"/>
                <a:cs typeface="Segoe UI"/>
              </a:rPr>
              <a:t>Sensor Network Configuration </a:t>
            </a:r>
            <a:r>
              <a:rPr lang="en-US" sz="1500" dirty="0">
                <a:solidFill>
                  <a:schemeClr val="tx1"/>
                </a:solidFill>
                <a:latin typeface="+mj-lt"/>
                <a:cs typeface="Segoe UI"/>
              </a:rPr>
              <a:t>link if you want to change </a:t>
            </a:r>
            <a:br>
              <a:rPr lang="en-US" sz="1500" dirty="0">
                <a:solidFill>
                  <a:schemeClr val="tx1"/>
                </a:solidFill>
                <a:latin typeface="+mj-lt"/>
                <a:cs typeface="Segoe UI"/>
              </a:rPr>
            </a:br>
            <a:r>
              <a:rPr lang="en-US" sz="1500" dirty="0">
                <a:solidFill>
                  <a:schemeClr val="tx1"/>
                </a:solidFill>
                <a:latin typeface="+mj-lt"/>
                <a:cs typeface="Segoe UI"/>
              </a:rPr>
              <a:t>the sensor network configuration.</a:t>
            </a:r>
          </a:p>
          <a:p>
            <a:pPr marL="274320" indent="-274320">
              <a:spcAft>
                <a:spcPts val="1200"/>
              </a:spcAft>
              <a:buClr>
                <a:schemeClr val="accent1"/>
              </a:buClr>
              <a:buFont typeface="+mj-lt"/>
              <a:buAutoNum type="arabicPeriod" startAt="2"/>
              <a:tabLst>
                <a:tab pos="1770063" algn="l"/>
              </a:tabLst>
            </a:pPr>
            <a:r>
              <a:rPr lang="en-US" sz="1500" dirty="0">
                <a:solidFill>
                  <a:schemeClr val="tx1"/>
                </a:solidFill>
                <a:latin typeface="+mj-lt"/>
                <a:cs typeface="Segoe UI"/>
              </a:rPr>
              <a:t>Accept the terms and conditions.</a:t>
            </a:r>
          </a:p>
          <a:p>
            <a:pPr marL="274320" indent="-274320">
              <a:spcAft>
                <a:spcPts val="1200"/>
              </a:spcAft>
              <a:buClr>
                <a:schemeClr val="accent1"/>
              </a:buClr>
              <a:buFont typeface="+mj-lt"/>
              <a:buAutoNum type="arabicPeriod" startAt="2"/>
              <a:tabLst>
                <a:tab pos="1770063" algn="l"/>
              </a:tabLst>
            </a:pPr>
            <a:r>
              <a:rPr lang="en-US" sz="1500" dirty="0">
                <a:solidFill>
                  <a:schemeClr val="tx1"/>
                </a:solidFill>
                <a:latin typeface="+mj-lt"/>
                <a:cs typeface="Segoe UI"/>
              </a:rPr>
              <a:t>Select Activate. The SSL/TLS certificate dialog box opens.</a:t>
            </a:r>
          </a:p>
          <a:p>
            <a:pPr marL="274320" indent="-274320">
              <a:spcAft>
                <a:spcPts val="1200"/>
              </a:spcAft>
              <a:buClr>
                <a:schemeClr val="accent1"/>
              </a:buClr>
              <a:buFont typeface="+mj-lt"/>
              <a:buAutoNum type="arabicPeriod" startAt="2"/>
              <a:tabLst>
                <a:tab pos="1770063" algn="l"/>
              </a:tabLst>
            </a:pPr>
            <a:r>
              <a:rPr lang="en-US" sz="1500" dirty="0">
                <a:solidFill>
                  <a:schemeClr val="tx1"/>
                </a:solidFill>
                <a:latin typeface="+mj-lt"/>
                <a:cs typeface="Segoe UI"/>
              </a:rPr>
              <a:t>Define a certificate name.</a:t>
            </a:r>
          </a:p>
          <a:p>
            <a:pPr marL="274320" indent="-274320">
              <a:spcAft>
                <a:spcPts val="1200"/>
              </a:spcAft>
              <a:buClr>
                <a:schemeClr val="accent1"/>
              </a:buClr>
              <a:buFont typeface="+mj-lt"/>
              <a:buAutoNum type="arabicPeriod" startAt="2"/>
              <a:tabLst>
                <a:tab pos="1770063" algn="l"/>
              </a:tabLst>
            </a:pPr>
            <a:r>
              <a:rPr lang="en-US" sz="1500" dirty="0">
                <a:solidFill>
                  <a:schemeClr val="tx1"/>
                </a:solidFill>
                <a:latin typeface="+mj-lt"/>
                <a:cs typeface="Segoe UI"/>
              </a:rPr>
              <a:t>Upload the CRT and key files.</a:t>
            </a:r>
          </a:p>
          <a:p>
            <a:pPr marL="274320" indent="-274320">
              <a:spcAft>
                <a:spcPts val="1200"/>
              </a:spcAft>
              <a:buClr>
                <a:schemeClr val="accent1"/>
              </a:buClr>
              <a:buFont typeface="+mj-lt"/>
              <a:buAutoNum type="arabicPeriod" startAt="2"/>
              <a:tabLst>
                <a:tab pos="1770063" algn="l"/>
              </a:tabLst>
            </a:pPr>
            <a:r>
              <a:rPr lang="en-US" sz="1500" dirty="0">
                <a:solidFill>
                  <a:schemeClr val="tx1"/>
                </a:solidFill>
                <a:latin typeface="+mj-lt"/>
                <a:cs typeface="Segoe UI"/>
              </a:rPr>
              <a:t>Enter a passphrase and upload a PEM file if required.</a:t>
            </a:r>
          </a:p>
          <a:p>
            <a:pPr marL="274320" indent="-274320">
              <a:spcAft>
                <a:spcPts val="1200"/>
              </a:spcAft>
              <a:buClr>
                <a:schemeClr val="accent1"/>
              </a:buClr>
              <a:buFont typeface="Wingdings" panose="05000000000000000000" pitchFamily="2" charset="2"/>
              <a:buChar char="à"/>
              <a:tabLst>
                <a:tab pos="1770063" algn="l"/>
              </a:tabLst>
            </a:pPr>
            <a:endParaRPr lang="en-US" sz="1500" dirty="0">
              <a:solidFill>
                <a:schemeClr val="tx1"/>
              </a:solidFill>
              <a:latin typeface="+mj-lt"/>
              <a:cs typeface="Segoe UI"/>
            </a:endParaRPr>
          </a:p>
        </p:txBody>
      </p:sp>
    </p:spTree>
    <p:extLst>
      <p:ext uri="{BB962C8B-B14F-4D97-AF65-F5344CB8AC3E}">
        <p14:creationId xmlns:p14="http://schemas.microsoft.com/office/powerpoint/2010/main" val="2818595161"/>
      </p:ext>
    </p:extLst>
  </p:cSld>
  <p:clrMapOvr>
    <a:masterClrMapping/>
  </p:clrMapOvr>
  <mc:AlternateContent xmlns:mc="http://schemas.openxmlformats.org/markup-compatibility/2006" xmlns:p14="http://schemas.microsoft.com/office/powerpoint/2010/main">
    <mc:Choice Requires="p14">
      <p:transition spd="med" p14:dur="700" advTm="74584">
        <p:fade/>
      </p:transition>
    </mc:Choice>
    <mc:Fallback xmlns="">
      <p:transition spd="med" advTm="74584">
        <p:fade/>
      </p:transition>
    </mc:Fallback>
  </mc:AlternateContent>
  <p:extLst>
    <p:ext uri="{6950BFC3-D8DA-4A85-94F7-54DA5524770B}">
      <p188:commentRel xmlns:p188="http://schemas.microsoft.com/office/powerpoint/2018/8/main" r:id="rId3"/>
    </p:ext>
  </p:extLs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2706"/>
        <p:cNvGrpSpPr/>
        <p:nvPr/>
      </p:nvGrpSpPr>
      <p:grpSpPr>
        <a:xfrm>
          <a:off x="0" y="0"/>
          <a:ext cx="0" cy="0"/>
          <a:chOff x="0" y="0"/>
          <a:chExt cx="0" cy="0"/>
        </a:xfrm>
      </p:grpSpPr>
      <p:sp>
        <p:nvSpPr>
          <p:cNvPr id="2708" name="Google Shape;2708;p257"/>
          <p:cNvSpPr txBox="1"/>
          <p:nvPr/>
        </p:nvSpPr>
        <p:spPr>
          <a:xfrm>
            <a:off x="183225" y="114884"/>
            <a:ext cx="6838061" cy="7326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90000"/>
              </a:lnSpc>
              <a:spcBef>
                <a:spcPts val="0"/>
              </a:spcBef>
              <a:spcAft>
                <a:spcPts val="0"/>
              </a:spcAft>
              <a:buClr>
                <a:srgbClr val="000000"/>
              </a:buClr>
              <a:buSzPts val="1100"/>
              <a:buFontTx/>
              <a:buNone/>
              <a:tabLst/>
              <a:defRPr/>
            </a:pPr>
            <a:r>
              <a:rPr kumimoji="0" lang="en-US" sz="3200" b="0" i="0" u="none" strike="noStrike" kern="1200" cap="none" spc="0" normalizeH="0" baseline="0" noProof="0">
                <a:ln>
                  <a:noFill/>
                </a:ln>
                <a:solidFill>
                  <a:srgbClr val="3E5B71"/>
                </a:solidFill>
                <a:effectLst/>
                <a:uLnTx/>
                <a:uFillTx/>
                <a:latin typeface="Franklin Gothic"/>
                <a:ea typeface="Franklin Gothic"/>
                <a:cs typeface="Franklin Gothic"/>
                <a:sym typeface="Franklin Gothic"/>
              </a:rPr>
              <a:t>6</a:t>
            </a:r>
            <a:r>
              <a:rPr kumimoji="0" lang="en-US" sz="3200" b="0" i="0" u="none" strike="noStrike" kern="1200" cap="none" spc="0" normalizeH="0" baseline="0" noProof="0" dirty="0">
                <a:ln>
                  <a:noFill/>
                </a:ln>
                <a:solidFill>
                  <a:srgbClr val="3E5B71"/>
                </a:solidFill>
                <a:effectLst/>
                <a:uLnTx/>
                <a:uFillTx/>
                <a:latin typeface="Franklin Gothic"/>
                <a:ea typeface="Franklin Gothic"/>
                <a:cs typeface="Franklin Gothic"/>
                <a:sym typeface="Franklin Gothic"/>
              </a:rPr>
              <a:t>. </a:t>
            </a:r>
            <a:r>
              <a:rPr kumimoji="0" lang="en-US" sz="3200" b="0" i="0" u="none" strike="noStrike" kern="1200" cap="none" spc="0" normalizeH="0" baseline="0" noProof="0" dirty="0">
                <a:ln>
                  <a:noFill/>
                </a:ln>
                <a:solidFill>
                  <a:srgbClr val="3E5B71"/>
                </a:solidFill>
                <a:effectLst/>
                <a:uLnTx/>
                <a:uFillTx/>
                <a:latin typeface="Franklin Gothic"/>
                <a:ea typeface="+mn-ea"/>
                <a:cs typeface="+mn-cs"/>
              </a:rPr>
              <a:t>Deployment – Sign in and Activate</a:t>
            </a:r>
          </a:p>
        </p:txBody>
      </p:sp>
      <p:sp>
        <p:nvSpPr>
          <p:cNvPr id="9" name="Google Shape;2707;p257">
            <a:extLst>
              <a:ext uri="{FF2B5EF4-FFF2-40B4-BE49-F238E27FC236}">
                <a16:creationId xmlns:a16="http://schemas.microsoft.com/office/drawing/2014/main" id="{03A979E3-16DB-4E7A-855B-49EB394D1C91}"/>
              </a:ext>
            </a:extLst>
          </p:cNvPr>
          <p:cNvSpPr txBox="1">
            <a:spLocks/>
          </p:cNvSpPr>
          <p:nvPr/>
        </p:nvSpPr>
        <p:spPr>
          <a:xfrm>
            <a:off x="397364" y="847484"/>
            <a:ext cx="10961715" cy="551416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81000" algn="l" rtl="0">
              <a:lnSpc>
                <a:spcPct val="90000"/>
              </a:lnSpc>
              <a:spcBef>
                <a:spcPts val="400"/>
              </a:spcBef>
              <a:spcAft>
                <a:spcPts val="0"/>
              </a:spcAft>
              <a:buClr>
                <a:schemeClr val="accent4"/>
              </a:buClr>
              <a:buSzPts val="2400"/>
              <a:buFont typeface="Arial"/>
              <a:buChar char="•"/>
              <a:defRPr sz="24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90000"/>
              </a:lnSpc>
              <a:spcBef>
                <a:spcPts val="400"/>
              </a:spcBef>
              <a:spcAft>
                <a:spcPts val="0"/>
              </a:spcAft>
              <a:buClr>
                <a:schemeClr val="accent4"/>
              </a:buClr>
              <a:buSzPts val="2000"/>
              <a:buFont typeface="Arial"/>
              <a:buChar char="•"/>
              <a:defRPr sz="2000" b="0" i="0" u="none" strike="noStrike" cap="none">
                <a:solidFill>
                  <a:schemeClr val="dk1"/>
                </a:solidFill>
                <a:latin typeface="Source Sans Pro"/>
                <a:ea typeface="Source Sans Pro"/>
                <a:cs typeface="Source Sans Pro"/>
                <a:sym typeface="Source Sans Pro"/>
              </a:defRPr>
            </a:lvl2pPr>
            <a:lvl3pPr marL="1371600" marR="0" lvl="2" indent="-342900" algn="l" rtl="0">
              <a:lnSpc>
                <a:spcPct val="90000"/>
              </a:lnSpc>
              <a:spcBef>
                <a:spcPts val="200"/>
              </a:spcBef>
              <a:spcAft>
                <a:spcPts val="0"/>
              </a:spcAft>
              <a:buClr>
                <a:schemeClr val="accent4"/>
              </a:buClr>
              <a:buSzPts val="1800"/>
              <a:buFont typeface="Arial"/>
              <a:buChar char="•"/>
              <a:defRPr sz="1800" b="0" i="0" u="none" strike="noStrike" cap="none">
                <a:solidFill>
                  <a:schemeClr val="dk1"/>
                </a:solidFill>
                <a:latin typeface="Source Sans Pro"/>
                <a:ea typeface="Source Sans Pro"/>
                <a:cs typeface="Source Sans Pro"/>
                <a:sym typeface="Source Sans Pro"/>
              </a:defRPr>
            </a:lvl3pPr>
            <a:lvl4pPr marL="1828800" marR="0" lvl="3" indent="-330200" algn="l" rtl="0">
              <a:lnSpc>
                <a:spcPct val="90000"/>
              </a:lnSpc>
              <a:spcBef>
                <a:spcPts val="200"/>
              </a:spcBef>
              <a:spcAft>
                <a:spcPts val="0"/>
              </a:spcAft>
              <a:buClr>
                <a:schemeClr val="accent4"/>
              </a:buClr>
              <a:buSzPts val="1600"/>
              <a:buFont typeface="Arial"/>
              <a:buChar char="•"/>
              <a:defRPr sz="16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90000"/>
              </a:lnSpc>
              <a:spcBef>
                <a:spcPts val="200"/>
              </a:spcBef>
              <a:spcAft>
                <a:spcPts val="0"/>
              </a:spcAft>
              <a:buClr>
                <a:schemeClr val="accent4"/>
              </a:buClr>
              <a:buSzPts val="1400"/>
              <a:buFont typeface="Arial"/>
              <a:buChar char="•"/>
              <a:defRPr sz="1400" b="0"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9pPr>
          </a:lstStyle>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Enter the credentials defined during the sensor installation. </a:t>
            </a:r>
          </a:p>
          <a:p>
            <a:pPr marL="914400" marR="0" lvl="1" indent="-355600" algn="l" defTabSz="914400" rtl="0" eaLnBrk="1" fontAlgn="auto" latinLnBrk="0" hangingPunct="1">
              <a:lnSpc>
                <a:spcPct val="90000"/>
              </a:lnSpc>
              <a:spcBef>
                <a:spcPts val="400"/>
              </a:spcBef>
              <a:spcAft>
                <a:spcPts val="0"/>
              </a:spcAft>
              <a:buClr>
                <a:srgbClr val="FFC000"/>
              </a:buClr>
              <a:buSzPts val="2000"/>
              <a:buFont typeface="Wingdings" panose="05000000000000000000" pitchFamily="2" charset="2"/>
              <a:buChar char="§"/>
              <a:tabLst/>
              <a:defRPr/>
            </a:pPr>
            <a:r>
              <a:rPr kumimoji="0" lang="en-US" sz="1800" b="0" i="0" u="none" strike="noStrike" kern="1200" cap="none" spc="0" normalizeH="0" baseline="0" noProof="0" dirty="0">
                <a:ln>
                  <a:noFill/>
                </a:ln>
                <a:solidFill>
                  <a:srgbClr val="4472C4"/>
                </a:solidFill>
                <a:effectLst/>
                <a:uLnTx/>
                <a:uFillTx/>
                <a:latin typeface="Source Sans Pro"/>
                <a:ea typeface="Source Sans Pro"/>
                <a:sym typeface="Source Sans Pro"/>
              </a:rPr>
              <a:t>If you downloaded an ISO for the sensor</a:t>
            </a:r>
            <a:r>
              <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rPr>
              <a:t>, use the default credentials that you received during the installation. we recommend that you create a new Administrator user after activation </a:t>
            </a:r>
          </a:p>
          <a:p>
            <a:pPr marL="914400" marR="0" lvl="1" indent="-355600" algn="l" defTabSz="914400" rtl="0" eaLnBrk="1" fontAlgn="auto" latinLnBrk="0" hangingPunct="1">
              <a:lnSpc>
                <a:spcPct val="90000"/>
              </a:lnSpc>
              <a:spcBef>
                <a:spcPts val="400"/>
              </a:spcBef>
              <a:spcAft>
                <a:spcPts val="0"/>
              </a:spcAft>
              <a:buClr>
                <a:srgbClr val="FFC000"/>
              </a:buClr>
              <a:buSzPts val="2000"/>
              <a:buFont typeface="Wingdings" panose="05000000000000000000" pitchFamily="2" charset="2"/>
              <a:buChar char="§"/>
              <a:tabLst/>
              <a:defRPr/>
            </a:pPr>
            <a:r>
              <a:rPr kumimoji="0" lang="en-US" sz="1800" b="0" i="0" u="none" strike="noStrike" kern="1200" cap="none" spc="0" normalizeH="0" baseline="0" noProof="0" dirty="0">
                <a:ln>
                  <a:noFill/>
                </a:ln>
                <a:solidFill>
                  <a:srgbClr val="4472C4"/>
                </a:solidFill>
                <a:effectLst/>
                <a:uLnTx/>
                <a:uFillTx/>
                <a:latin typeface="Source Sans Pro"/>
                <a:ea typeface="Source Sans Pro"/>
                <a:sym typeface="Source Sans Pro"/>
              </a:rPr>
              <a:t>If you purchased a preconfigured sensor from Arrow</a:t>
            </a:r>
            <a:r>
              <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rPr>
              <a:t>, generate a password first (password recovery)</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After you sign in, the Activation dialog box opens. </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        Select Upload and go to the activation file that you downloaded during sensor onboarding.</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457200" marR="0" lvl="1"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Click the </a:t>
            </a:r>
            <a:r>
              <a:rPr kumimoji="0" lang="en-US" sz="2000" b="0" i="0" u="none" strike="noStrike" kern="1200" cap="none" spc="0" normalizeH="0" baseline="0" noProof="0" dirty="0">
                <a:ln>
                  <a:noFill/>
                </a:ln>
                <a:solidFill>
                  <a:srgbClr val="4472C4"/>
                </a:solidFill>
                <a:effectLst/>
                <a:uLnTx/>
                <a:uFillTx/>
                <a:latin typeface="Source Sans Pro"/>
                <a:ea typeface="Source Sans Pro"/>
                <a:sym typeface="Source Sans Pro"/>
              </a:rPr>
              <a:t>Sensor Network Configuration </a:t>
            </a: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link if you want to change the sensor network configuration</a:t>
            </a:r>
          </a:p>
          <a:p>
            <a:pPr marL="457200" marR="0" lvl="1"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Accept the terms and conditions.</a:t>
            </a: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Select Activate. The SSL/TLS certificate dialog box opens.</a:t>
            </a: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Define a certificate name.</a:t>
            </a: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Upload the CRT and key files.</a:t>
            </a: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rPr>
              <a:t>Enter a passphrase and upload a PEM file if required.</a:t>
            </a:r>
          </a:p>
          <a:p>
            <a:pPr marL="533400" marR="0" lvl="1" indent="0" algn="l" defTabSz="914400" rtl="0" eaLnBrk="1" fontAlgn="auto" latinLnBrk="0" hangingPunct="1">
              <a:lnSpc>
                <a:spcPct val="90000"/>
              </a:lnSpc>
              <a:spcBef>
                <a:spcPts val="400"/>
              </a:spcBef>
              <a:spcAft>
                <a:spcPts val="0"/>
              </a:spcAft>
              <a:buClr>
                <a:srgbClr val="FFC000"/>
              </a:buClr>
              <a:buSzPts val="2000"/>
              <a:buFont typeface="Arial"/>
              <a:buNone/>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150000"/>
              </a:lnSpc>
              <a:spcBef>
                <a:spcPts val="0"/>
              </a:spcBef>
              <a:spcAft>
                <a:spcPts val="0"/>
              </a:spcAft>
              <a:buClr>
                <a:prstClr val="black"/>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Source Sans Pro"/>
              <a:ea typeface="Source Sans Pro"/>
              <a:sym typeface="Source Sans Pro"/>
            </a:endParaRPr>
          </a:p>
          <a:p>
            <a:pPr marL="990600" marR="0" lvl="0" indent="0" algn="l" defTabSz="914400" rtl="0" eaLnBrk="1" fontAlgn="auto" latinLnBrk="0" hangingPunct="1">
              <a:lnSpc>
                <a:spcPct val="115000"/>
              </a:lnSpc>
              <a:spcBef>
                <a:spcPts val="1000"/>
              </a:spcBef>
              <a:spcAft>
                <a:spcPts val="100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p:txBody>
      </p:sp>
      <p:pic>
        <p:nvPicPr>
          <p:cNvPr id="3" name="Picture 2">
            <a:extLst>
              <a:ext uri="{FF2B5EF4-FFF2-40B4-BE49-F238E27FC236}">
                <a16:creationId xmlns:a16="http://schemas.microsoft.com/office/drawing/2014/main" id="{FE122D62-8E3F-48EE-8CB2-D705A3E26792}"/>
              </a:ext>
            </a:extLst>
          </p:cNvPr>
          <p:cNvPicPr>
            <a:picLocks noChangeAspect="1"/>
          </p:cNvPicPr>
          <p:nvPr/>
        </p:nvPicPr>
        <p:blipFill>
          <a:blip r:embed="rId3"/>
          <a:stretch>
            <a:fillRect/>
          </a:stretch>
        </p:blipFill>
        <p:spPr>
          <a:xfrm>
            <a:off x="8132472" y="4295711"/>
            <a:ext cx="3875588" cy="2410859"/>
          </a:xfrm>
          <a:prstGeom prst="rect">
            <a:avLst/>
          </a:prstGeom>
        </p:spPr>
      </p:pic>
      <p:pic>
        <p:nvPicPr>
          <p:cNvPr id="2" name="Picture 1" descr="Graphical user interface, application&#10;&#10;Description automatically generated">
            <a:extLst>
              <a:ext uri="{FF2B5EF4-FFF2-40B4-BE49-F238E27FC236}">
                <a16:creationId xmlns:a16="http://schemas.microsoft.com/office/drawing/2014/main" id="{9B639B71-C3C6-415B-96DB-89C1EA035729}"/>
              </a:ext>
            </a:extLst>
          </p:cNvPr>
          <p:cNvPicPr>
            <a:picLocks noChangeAspect="1"/>
          </p:cNvPicPr>
          <p:nvPr/>
        </p:nvPicPr>
        <p:blipFill>
          <a:blip r:embed="rId4"/>
          <a:stretch>
            <a:fillRect/>
          </a:stretch>
        </p:blipFill>
        <p:spPr>
          <a:xfrm>
            <a:off x="10161338" y="111446"/>
            <a:ext cx="1851003" cy="11926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06414474"/>
      </p:ext>
    </p:extLst>
  </p:cSld>
  <p:clrMapOvr>
    <a:masterClrMapping/>
  </p:clrMapOvr>
  <mc:AlternateContent xmlns:mc="http://schemas.openxmlformats.org/markup-compatibility/2006" xmlns:p14="http://schemas.microsoft.com/office/powerpoint/2010/main">
    <mc:Choice Requires="p14">
      <p:transition spd="slow" p14:dur="2000" advTm="74584"/>
    </mc:Choice>
    <mc:Fallback xmlns="">
      <p:transition spd="slow" advTm="74584"/>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28"/>
        <p:cNvGrpSpPr/>
        <p:nvPr/>
      </p:nvGrpSpPr>
      <p:grpSpPr>
        <a:xfrm>
          <a:off x="0" y="0"/>
          <a:ext cx="0" cy="0"/>
          <a:chOff x="0" y="0"/>
          <a:chExt cx="0" cy="0"/>
        </a:xfrm>
      </p:grpSpPr>
      <p:sp>
        <p:nvSpPr>
          <p:cNvPr id="2729" name="Google Shape;2729;p259"/>
          <p:cNvSpPr txBox="1">
            <a:spLocks noGrp="1"/>
          </p:cNvSpPr>
          <p:nvPr>
            <p:ph type="title"/>
          </p:nvPr>
        </p:nvSpPr>
        <p:spPr>
          <a:xfrm>
            <a:off x="588263" y="457200"/>
            <a:ext cx="11018520" cy="553998"/>
          </a:xfrm>
        </p:spPr>
        <p:txBody>
          <a:bodyPr spcFirstLastPara="1" wrap="square" lIns="0" tIns="0" rIns="0" bIns="0" anchor="t" anchorCtr="0">
            <a:noAutofit/>
          </a:bodyPr>
          <a:lstStyle/>
          <a:p>
            <a:pPr lvl="0"/>
            <a:r>
              <a:rPr lang="en-US" spc="-190" dirty="0"/>
              <a:t>On boarding to GUI - in case Network Reconfigure required</a:t>
            </a:r>
          </a:p>
        </p:txBody>
      </p:sp>
      <p:pic>
        <p:nvPicPr>
          <p:cNvPr id="2" name="Picture 1">
            <a:extLst>
              <a:ext uri="{FF2B5EF4-FFF2-40B4-BE49-F238E27FC236}">
                <a16:creationId xmlns:a16="http://schemas.microsoft.com/office/drawing/2014/main" id="{386DE912-A1AD-488E-8260-E4C3701CBF28}"/>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168614" y="1449364"/>
            <a:ext cx="2340879" cy="1504851"/>
          </a:xfrm>
          <a:prstGeom prst="rect">
            <a:avLst/>
          </a:prstGeom>
          <a:ln>
            <a:noFill/>
          </a:ln>
          <a:effectLst>
            <a:outerShdw blurRad="190500" dist="50800" dir="2700000" algn="tl" rotWithShape="0">
              <a:srgbClr val="333333">
                <a:alpha val="25000"/>
              </a:srgbClr>
            </a:outerShdw>
          </a:effectLst>
        </p:spPr>
      </p:pic>
      <p:sp>
        <p:nvSpPr>
          <p:cNvPr id="23" name="Text Placeholder 21">
            <a:extLst>
              <a:ext uri="{FF2B5EF4-FFF2-40B4-BE49-F238E27FC236}">
                <a16:creationId xmlns:a16="http://schemas.microsoft.com/office/drawing/2014/main" id="{284F1631-A38C-4619-BBC3-03C24F19835C}"/>
              </a:ext>
            </a:extLst>
          </p:cNvPr>
          <p:cNvSpPr txBox="1">
            <a:spLocks/>
          </p:cNvSpPr>
          <p:nvPr/>
        </p:nvSpPr>
        <p:spPr>
          <a:xfrm>
            <a:off x="591081" y="1449364"/>
            <a:ext cx="6024429" cy="2846933"/>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a:tabLst>
                <a:tab pos="1770063" algn="l"/>
              </a:tabLst>
            </a:pPr>
            <a:r>
              <a:rPr lang="en-US" sz="1600" dirty="0">
                <a:solidFill>
                  <a:schemeClr val="tx1"/>
                </a:solidFill>
                <a:latin typeface="+mj-lt"/>
                <a:cs typeface="Segoe UI"/>
              </a:rPr>
              <a:t>Cross connect to management port (eno1) , </a:t>
            </a:r>
            <a:br>
              <a:rPr lang="en-US" sz="1600" dirty="0">
                <a:solidFill>
                  <a:schemeClr val="tx1"/>
                </a:solidFill>
                <a:latin typeface="+mj-lt"/>
                <a:cs typeface="Segoe UI"/>
              </a:rPr>
            </a:br>
            <a:r>
              <a:rPr lang="en-US" sz="1600" dirty="0">
                <a:solidFill>
                  <a:schemeClr val="tx1"/>
                </a:solidFill>
                <a:latin typeface="+mj-lt"/>
                <a:cs typeface="Segoe UI"/>
              </a:rPr>
              <a:t>type &lt;* Default </a:t>
            </a:r>
            <a:r>
              <a:rPr lang="en-US" sz="1600" dirty="0" err="1">
                <a:solidFill>
                  <a:schemeClr val="tx1"/>
                </a:solidFill>
                <a:latin typeface="+mj-lt"/>
                <a:cs typeface="Segoe UI"/>
              </a:rPr>
              <a:t>XSense_IP</a:t>
            </a:r>
            <a:r>
              <a:rPr lang="en-US" sz="1600" dirty="0">
                <a:solidFill>
                  <a:schemeClr val="tx1"/>
                </a:solidFill>
                <a:latin typeface="+mj-lt"/>
                <a:cs typeface="Segoe UI"/>
              </a:rPr>
              <a:t>&gt; in the browser.</a:t>
            </a:r>
          </a:p>
          <a:p>
            <a:pPr marL="274320" indent="-274320">
              <a:spcBef>
                <a:spcPts val="0"/>
              </a:spcBef>
              <a:spcAft>
                <a:spcPts val="600"/>
              </a:spcAft>
              <a:buClr>
                <a:schemeClr val="accent1"/>
              </a:buClr>
              <a:buFont typeface="+mj-lt"/>
              <a:buAutoNum type="arabicPeriod"/>
              <a:tabLst>
                <a:tab pos="1770063" algn="l"/>
              </a:tabLst>
            </a:pPr>
            <a:r>
              <a:rPr lang="en-US" sz="1600" dirty="0">
                <a:solidFill>
                  <a:schemeClr val="tx1"/>
                </a:solidFill>
                <a:latin typeface="+mj-lt"/>
                <a:cs typeface="Segoe UI"/>
              </a:rPr>
              <a:t>Recover </a:t>
            </a:r>
            <a:r>
              <a:rPr lang="en-US" sz="1600" dirty="0" err="1">
                <a:solidFill>
                  <a:schemeClr val="tx1"/>
                </a:solidFill>
                <a:latin typeface="+mj-lt"/>
                <a:cs typeface="Segoe UI"/>
              </a:rPr>
              <a:t>cyberx</a:t>
            </a:r>
            <a:r>
              <a:rPr lang="en-US" sz="1600" dirty="0">
                <a:solidFill>
                  <a:schemeClr val="tx1"/>
                </a:solidFill>
                <a:latin typeface="+mj-lt"/>
                <a:cs typeface="Segoe UI"/>
              </a:rPr>
              <a:t> default password.</a:t>
            </a:r>
          </a:p>
          <a:p>
            <a:pPr marL="274320" indent="-274320">
              <a:spcBef>
                <a:spcPts val="0"/>
              </a:spcBef>
              <a:spcAft>
                <a:spcPts val="600"/>
              </a:spcAft>
              <a:buClr>
                <a:schemeClr val="accent1"/>
              </a:buClr>
              <a:buFont typeface="+mj-lt"/>
              <a:buAutoNum type="arabicPeriod"/>
              <a:tabLst>
                <a:tab pos="1770063" algn="l"/>
              </a:tabLst>
            </a:pPr>
            <a:r>
              <a:rPr lang="en-US" sz="1600" dirty="0">
                <a:solidFill>
                  <a:schemeClr val="tx1"/>
                </a:solidFill>
                <a:latin typeface="+mj-lt"/>
                <a:cs typeface="Segoe UI"/>
              </a:rPr>
              <a:t>Activate the license.</a:t>
            </a:r>
          </a:p>
          <a:p>
            <a:pPr marL="274320" indent="-274320">
              <a:spcBef>
                <a:spcPts val="0"/>
              </a:spcBef>
              <a:spcAft>
                <a:spcPts val="600"/>
              </a:spcAft>
              <a:buClr>
                <a:schemeClr val="accent1"/>
              </a:buClr>
              <a:buFont typeface="+mj-lt"/>
              <a:buAutoNum type="arabicPeriod"/>
              <a:tabLst>
                <a:tab pos="1770063" algn="l"/>
              </a:tabLst>
            </a:pPr>
            <a:r>
              <a:rPr lang="en-US" sz="1600" dirty="0">
                <a:solidFill>
                  <a:schemeClr val="tx1"/>
                </a:solidFill>
                <a:latin typeface="+mj-lt"/>
                <a:cs typeface="Segoe UI"/>
              </a:rPr>
              <a:t>Via System settings -&gt; Network,  reconfigure network properties (IP, Mask, Gateway).</a:t>
            </a:r>
          </a:p>
          <a:p>
            <a:pPr marL="274320" indent="-274320">
              <a:spcBef>
                <a:spcPts val="0"/>
              </a:spcBef>
              <a:spcAft>
                <a:spcPts val="600"/>
              </a:spcAft>
              <a:buClr>
                <a:schemeClr val="accent1"/>
              </a:buClr>
              <a:buFont typeface="+mj-lt"/>
              <a:buAutoNum type="arabicPeriod"/>
              <a:tabLst>
                <a:tab pos="1770063" algn="l"/>
              </a:tabLst>
            </a:pPr>
            <a:r>
              <a:rPr lang="en-US" sz="1600" dirty="0">
                <a:solidFill>
                  <a:schemeClr val="tx1"/>
                </a:solidFill>
                <a:latin typeface="+mj-lt"/>
                <a:cs typeface="Segoe UI"/>
              </a:rPr>
              <a:t>Connect the management port to LAN and browse </a:t>
            </a:r>
            <a:br>
              <a:rPr lang="en-US" sz="1600" dirty="0">
                <a:solidFill>
                  <a:schemeClr val="tx1"/>
                </a:solidFill>
                <a:latin typeface="+mj-lt"/>
                <a:cs typeface="Segoe UI"/>
              </a:rPr>
            </a:br>
            <a:r>
              <a:rPr lang="en-US" sz="1600" dirty="0">
                <a:solidFill>
                  <a:schemeClr val="tx1"/>
                </a:solidFill>
                <a:latin typeface="+mj-lt"/>
                <a:cs typeface="Segoe UI"/>
              </a:rPr>
              <a:t>to the new static IP for login.</a:t>
            </a:r>
          </a:p>
          <a:p>
            <a:pPr marL="274320" indent="-274320">
              <a:spcBef>
                <a:spcPts val="0"/>
              </a:spcBef>
              <a:spcAft>
                <a:spcPts val="600"/>
              </a:spcAft>
              <a:buClr>
                <a:schemeClr val="accent1"/>
              </a:buClr>
              <a:buFont typeface="Wingdings" panose="05000000000000000000" pitchFamily="2" charset="2"/>
              <a:buChar char="à"/>
              <a:tabLst>
                <a:tab pos="1770063" algn="l"/>
              </a:tabLst>
            </a:pPr>
            <a:r>
              <a:rPr lang="en-US" sz="1600" dirty="0">
                <a:solidFill>
                  <a:schemeClr val="tx1"/>
                </a:solidFill>
                <a:latin typeface="+mj-lt"/>
                <a:cs typeface="Segoe UI"/>
              </a:rPr>
              <a:t>*Default </a:t>
            </a:r>
            <a:r>
              <a:rPr lang="en-US" sz="1600" dirty="0" err="1">
                <a:solidFill>
                  <a:schemeClr val="tx1"/>
                </a:solidFill>
                <a:latin typeface="+mj-lt"/>
                <a:cs typeface="Segoe UI"/>
              </a:rPr>
              <a:t>XSense_IP</a:t>
            </a:r>
            <a:r>
              <a:rPr lang="en-US" sz="1600" dirty="0">
                <a:solidFill>
                  <a:schemeClr val="tx1"/>
                </a:solidFill>
                <a:latin typeface="+mj-lt"/>
                <a:cs typeface="Segoe UI"/>
              </a:rPr>
              <a:t>&gt; is visible on CLI once connecting monitor to the appliance, it is usually 10.100.100.1 or 192.168.1.10.</a:t>
            </a:r>
          </a:p>
        </p:txBody>
      </p:sp>
      <p:pic>
        <p:nvPicPr>
          <p:cNvPr id="9" name="Picture 4">
            <a:extLst>
              <a:ext uri="{FF2B5EF4-FFF2-40B4-BE49-F238E27FC236}">
                <a16:creationId xmlns:a16="http://schemas.microsoft.com/office/drawing/2014/main" id="{41DE5138-863A-4694-A134-5BB126B2BF20}"/>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6519831" y="1449364"/>
            <a:ext cx="2420021" cy="1504851"/>
          </a:xfrm>
          <a:prstGeom prst="rect">
            <a:avLst/>
          </a:prstGeom>
          <a:ln>
            <a:noFill/>
          </a:ln>
          <a:effectLst>
            <a:outerShdw blurRad="190500" dist="50800" dir="2700000" algn="tl" rotWithShape="0">
              <a:srgbClr val="333333">
                <a:alpha val="25000"/>
              </a:srgbClr>
            </a:outerShdw>
          </a:effectLst>
        </p:spPr>
      </p:pic>
      <p:pic>
        <p:nvPicPr>
          <p:cNvPr id="2732" name="Google Shape;2732;p259">
            <a:extLst>
              <a:ext uri="{C183D7F6-B498-43B3-948B-1728B52AA6E4}">
                <adec:decorative xmlns:adec="http://schemas.microsoft.com/office/drawing/2017/decorative" val="1"/>
              </a:ext>
            </a:extLst>
          </p:cNvPr>
          <p:cNvPicPr preferRelativeResize="0"/>
          <p:nvPr/>
        </p:nvPicPr>
        <p:blipFill rotWithShape="1">
          <a:blip r:embed="rId5"/>
          <a:srcRect/>
          <a:stretch/>
        </p:blipFill>
        <p:spPr>
          <a:xfrm>
            <a:off x="9168614" y="3231851"/>
            <a:ext cx="2340880" cy="1199899"/>
          </a:xfrm>
          <a:prstGeom prst="rect">
            <a:avLst/>
          </a:prstGeom>
          <a:ln>
            <a:noFill/>
          </a:ln>
          <a:effectLst>
            <a:outerShdw blurRad="190500" dist="50800" dir="2700000" algn="tl" rotWithShape="0">
              <a:srgbClr val="333333">
                <a:alpha val="25000"/>
              </a:srgbClr>
            </a:outerShdw>
          </a:effectLst>
        </p:spPr>
      </p:pic>
      <p:sp>
        <p:nvSpPr>
          <p:cNvPr id="24" name="Flowchart: Process 23">
            <a:extLst>
              <a:ext uri="{FF2B5EF4-FFF2-40B4-BE49-F238E27FC236}">
                <a16:creationId xmlns:a16="http://schemas.microsoft.com/office/drawing/2014/main" id="{EDCA619F-852E-4890-AA5B-239F859F8070}"/>
              </a:ext>
              <a:ext uri="{C183D7F6-B498-43B3-948B-1728B52AA6E4}">
                <adec:decorative xmlns:adec="http://schemas.microsoft.com/office/drawing/2017/decorative" val="1"/>
              </a:ext>
            </a:extLst>
          </p:cNvPr>
          <p:cNvSpPr/>
          <p:nvPr/>
        </p:nvSpPr>
        <p:spPr bwMode="auto">
          <a:xfrm>
            <a:off x="4142655" y="5633760"/>
            <a:ext cx="251103" cy="303487"/>
          </a:xfrm>
          <a:prstGeom prst="flowChartProcess">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5" name="Group 24">
            <a:extLst>
              <a:ext uri="{FF2B5EF4-FFF2-40B4-BE49-F238E27FC236}">
                <a16:creationId xmlns:a16="http://schemas.microsoft.com/office/drawing/2014/main" id="{4F97D46C-5B00-4824-9B21-DAC0D0449EAF}"/>
              </a:ext>
              <a:ext uri="{C183D7F6-B498-43B3-948B-1728B52AA6E4}">
                <adec:decorative xmlns:adec="http://schemas.microsoft.com/office/drawing/2017/decorative" val="1"/>
              </a:ext>
            </a:extLst>
          </p:cNvPr>
          <p:cNvGrpSpPr/>
          <p:nvPr/>
        </p:nvGrpSpPr>
        <p:grpSpPr>
          <a:xfrm>
            <a:off x="1352217" y="5019134"/>
            <a:ext cx="9417165" cy="929976"/>
            <a:chOff x="1352218" y="1921871"/>
            <a:chExt cx="9417165" cy="929976"/>
          </a:xfrm>
        </p:grpSpPr>
        <p:sp>
          <p:nvSpPr>
            <p:cNvPr id="26" name="Rectangle 25">
              <a:extLst>
                <a:ext uri="{FF2B5EF4-FFF2-40B4-BE49-F238E27FC236}">
                  <a16:creationId xmlns:a16="http://schemas.microsoft.com/office/drawing/2014/main" id="{CE37577F-3DB2-4A1C-A755-54470606E118}"/>
                </a:ext>
              </a:extLst>
            </p:cNvPr>
            <p:cNvSpPr/>
            <p:nvPr/>
          </p:nvSpPr>
          <p:spPr bwMode="auto">
            <a:xfrm>
              <a:off x="1352218" y="1921871"/>
              <a:ext cx="6157850" cy="85413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 name="Rectangle 26">
              <a:extLst>
                <a:ext uri="{FF2B5EF4-FFF2-40B4-BE49-F238E27FC236}">
                  <a16:creationId xmlns:a16="http://schemas.microsoft.com/office/drawing/2014/main" id="{FC165D9E-9652-4171-BD01-17E7B374827B}"/>
                </a:ext>
              </a:extLst>
            </p:cNvPr>
            <p:cNvSpPr/>
            <p:nvPr/>
          </p:nvSpPr>
          <p:spPr bwMode="auto">
            <a:xfrm>
              <a:off x="7495481" y="1921871"/>
              <a:ext cx="3273902" cy="854139"/>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 name="Rectangle 27">
              <a:extLst>
                <a:ext uri="{FF2B5EF4-FFF2-40B4-BE49-F238E27FC236}">
                  <a16:creationId xmlns:a16="http://schemas.microsoft.com/office/drawing/2014/main" id="{66974C65-1DA8-4016-B0C4-089D233B81A5}"/>
                </a:ext>
              </a:extLst>
            </p:cNvPr>
            <p:cNvSpPr/>
            <p:nvPr/>
          </p:nvSpPr>
          <p:spPr bwMode="auto">
            <a:xfrm>
              <a:off x="8368386" y="1921871"/>
              <a:ext cx="2400997" cy="85413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9" name="Rectangle 28">
              <a:extLst>
                <a:ext uri="{FF2B5EF4-FFF2-40B4-BE49-F238E27FC236}">
                  <a16:creationId xmlns:a16="http://schemas.microsoft.com/office/drawing/2014/main" id="{B8116033-46C9-456A-8A24-EABE65530FAA}"/>
                </a:ext>
              </a:extLst>
            </p:cNvPr>
            <p:cNvSpPr/>
            <p:nvPr/>
          </p:nvSpPr>
          <p:spPr bwMode="auto">
            <a:xfrm>
              <a:off x="5084320" y="2542233"/>
              <a:ext cx="316228" cy="135526"/>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0" name="Rectangle 29">
              <a:extLst>
                <a:ext uri="{FF2B5EF4-FFF2-40B4-BE49-F238E27FC236}">
                  <a16:creationId xmlns:a16="http://schemas.microsoft.com/office/drawing/2014/main" id="{9379D893-32AC-4E19-B05A-759036B0C838}"/>
                </a:ext>
              </a:extLst>
            </p:cNvPr>
            <p:cNvSpPr/>
            <p:nvPr/>
          </p:nvSpPr>
          <p:spPr bwMode="auto">
            <a:xfrm>
              <a:off x="4592840" y="2542233"/>
              <a:ext cx="316228" cy="135526"/>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31" name="Group 30">
              <a:extLst>
                <a:ext uri="{FF2B5EF4-FFF2-40B4-BE49-F238E27FC236}">
                  <a16:creationId xmlns:a16="http://schemas.microsoft.com/office/drawing/2014/main" id="{0BC6438B-1B3D-4251-A087-9E0CFC494C8B}"/>
                </a:ext>
              </a:extLst>
            </p:cNvPr>
            <p:cNvGrpSpPr/>
            <p:nvPr/>
          </p:nvGrpSpPr>
          <p:grpSpPr>
            <a:xfrm flipV="1">
              <a:off x="3806233" y="2472089"/>
              <a:ext cx="237188" cy="205670"/>
              <a:chOff x="3581108" y="5057192"/>
              <a:chExt cx="129810" cy="112561"/>
            </a:xfrm>
            <a:solidFill>
              <a:schemeClr val="accent3"/>
            </a:solidFill>
          </p:grpSpPr>
          <p:sp>
            <p:nvSpPr>
              <p:cNvPr id="279" name="Rectangle 278">
                <a:extLst>
                  <a:ext uri="{FF2B5EF4-FFF2-40B4-BE49-F238E27FC236}">
                    <a16:creationId xmlns:a16="http://schemas.microsoft.com/office/drawing/2014/main" id="{2E709B8E-7D4A-4A56-8B58-4336B4B8B774}"/>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0" name="Rectangle 279">
                <a:extLst>
                  <a:ext uri="{FF2B5EF4-FFF2-40B4-BE49-F238E27FC236}">
                    <a16:creationId xmlns:a16="http://schemas.microsoft.com/office/drawing/2014/main" id="{21F0CAF0-26F8-4125-9FEA-EF28001F4D32}"/>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1" name="Rectangle 280">
                <a:extLst>
                  <a:ext uri="{FF2B5EF4-FFF2-40B4-BE49-F238E27FC236}">
                    <a16:creationId xmlns:a16="http://schemas.microsoft.com/office/drawing/2014/main" id="{BAB009BD-4E09-4FC3-BA19-A41332CFEF5F}"/>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32" name="Group 31">
              <a:extLst>
                <a:ext uri="{FF2B5EF4-FFF2-40B4-BE49-F238E27FC236}">
                  <a16:creationId xmlns:a16="http://schemas.microsoft.com/office/drawing/2014/main" id="{AF36C58F-5179-4FE4-A159-CA9D27FB7620}"/>
                </a:ext>
              </a:extLst>
            </p:cNvPr>
            <p:cNvGrpSpPr/>
            <p:nvPr/>
          </p:nvGrpSpPr>
          <p:grpSpPr>
            <a:xfrm>
              <a:off x="2949572" y="2529472"/>
              <a:ext cx="668453" cy="175879"/>
              <a:chOff x="1474686" y="2044348"/>
              <a:chExt cx="668453" cy="175879"/>
            </a:xfrm>
          </p:grpSpPr>
          <p:sp>
            <p:nvSpPr>
              <p:cNvPr id="264" name="Rectangle: Rounded Corners 263">
                <a:extLst>
                  <a:ext uri="{FF2B5EF4-FFF2-40B4-BE49-F238E27FC236}">
                    <a16:creationId xmlns:a16="http://schemas.microsoft.com/office/drawing/2014/main" id="{4BFC4F8C-FF16-46AA-A208-1B498B8FD794}"/>
                  </a:ext>
                </a:extLst>
              </p:cNvPr>
              <p:cNvSpPr/>
              <p:nvPr/>
            </p:nvSpPr>
            <p:spPr bwMode="auto">
              <a:xfrm>
                <a:off x="1619129" y="2044348"/>
                <a:ext cx="379568" cy="175879"/>
              </a:xfrm>
              <a:prstGeom prst="roundRect">
                <a:avLst>
                  <a:gd name="adj" fmla="val 34450"/>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65" name="Group 264">
                <a:extLst>
                  <a:ext uri="{FF2B5EF4-FFF2-40B4-BE49-F238E27FC236}">
                    <a16:creationId xmlns:a16="http://schemas.microsoft.com/office/drawing/2014/main" id="{EF183591-DC68-4690-BE81-1261EB4DE534}"/>
                  </a:ext>
                </a:extLst>
              </p:cNvPr>
              <p:cNvGrpSpPr/>
              <p:nvPr/>
            </p:nvGrpSpPr>
            <p:grpSpPr>
              <a:xfrm>
                <a:off x="2035153" y="2078294"/>
                <a:ext cx="107986" cy="107986"/>
                <a:chOff x="915396" y="2262067"/>
                <a:chExt cx="161573" cy="161573"/>
              </a:xfrm>
              <a:solidFill>
                <a:schemeClr val="accent1">
                  <a:lumMod val="75000"/>
                </a:schemeClr>
              </a:solidFill>
            </p:grpSpPr>
            <p:sp>
              <p:nvSpPr>
                <p:cNvPr id="277" name="Oval 276">
                  <a:extLst>
                    <a:ext uri="{FF2B5EF4-FFF2-40B4-BE49-F238E27FC236}">
                      <a16:creationId xmlns:a16="http://schemas.microsoft.com/office/drawing/2014/main" id="{F6AEED92-4609-487F-AA04-4652AAC00C01}"/>
                    </a:ext>
                  </a:extLst>
                </p:cNvPr>
                <p:cNvSpPr/>
                <p:nvPr/>
              </p:nvSpPr>
              <p:spPr bwMode="auto">
                <a:xfrm>
                  <a:off x="915396" y="2262067"/>
                  <a:ext cx="161573" cy="161573"/>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8" name="Oval 277">
                  <a:extLst>
                    <a:ext uri="{FF2B5EF4-FFF2-40B4-BE49-F238E27FC236}">
                      <a16:creationId xmlns:a16="http://schemas.microsoft.com/office/drawing/2014/main" id="{FFEE0749-FAFF-44A5-9496-8F864F121E6B}"/>
                    </a:ext>
                  </a:extLst>
                </p:cNvPr>
                <p:cNvSpPr/>
                <p:nvPr/>
              </p:nvSpPr>
              <p:spPr bwMode="auto">
                <a:xfrm>
                  <a:off x="940611" y="2287282"/>
                  <a:ext cx="111142" cy="11114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266" name="Group 265">
                <a:extLst>
                  <a:ext uri="{FF2B5EF4-FFF2-40B4-BE49-F238E27FC236}">
                    <a16:creationId xmlns:a16="http://schemas.microsoft.com/office/drawing/2014/main" id="{9FF2B0AE-DBED-489F-BB69-297CBA15F1B5}"/>
                  </a:ext>
                </a:extLst>
              </p:cNvPr>
              <p:cNvGrpSpPr/>
              <p:nvPr/>
            </p:nvGrpSpPr>
            <p:grpSpPr>
              <a:xfrm>
                <a:off x="1474686" y="2078294"/>
                <a:ext cx="107986" cy="107986"/>
                <a:chOff x="915396" y="2262067"/>
                <a:chExt cx="161573" cy="161573"/>
              </a:xfrm>
              <a:solidFill>
                <a:schemeClr val="accent1">
                  <a:lumMod val="75000"/>
                </a:schemeClr>
              </a:solidFill>
            </p:grpSpPr>
            <p:sp>
              <p:nvSpPr>
                <p:cNvPr id="275" name="Oval 274">
                  <a:extLst>
                    <a:ext uri="{FF2B5EF4-FFF2-40B4-BE49-F238E27FC236}">
                      <a16:creationId xmlns:a16="http://schemas.microsoft.com/office/drawing/2014/main" id="{7FF2B93F-D926-4191-8C2E-F764E711B571}"/>
                    </a:ext>
                  </a:extLst>
                </p:cNvPr>
                <p:cNvSpPr/>
                <p:nvPr/>
              </p:nvSpPr>
              <p:spPr bwMode="auto">
                <a:xfrm>
                  <a:off x="915396" y="2262067"/>
                  <a:ext cx="161573" cy="161573"/>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6" name="Oval 275">
                  <a:extLst>
                    <a:ext uri="{FF2B5EF4-FFF2-40B4-BE49-F238E27FC236}">
                      <a16:creationId xmlns:a16="http://schemas.microsoft.com/office/drawing/2014/main" id="{5A4E8E4E-15F2-4C56-AC5D-19309B0DB25B}"/>
                    </a:ext>
                  </a:extLst>
                </p:cNvPr>
                <p:cNvSpPr/>
                <p:nvPr/>
              </p:nvSpPr>
              <p:spPr bwMode="auto">
                <a:xfrm>
                  <a:off x="940611" y="2287282"/>
                  <a:ext cx="111142" cy="11114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267" name="Group 266">
                <a:extLst>
                  <a:ext uri="{FF2B5EF4-FFF2-40B4-BE49-F238E27FC236}">
                    <a16:creationId xmlns:a16="http://schemas.microsoft.com/office/drawing/2014/main" id="{3C30201B-D042-410C-8BEA-8AEC5D23FD82}"/>
                  </a:ext>
                </a:extLst>
              </p:cNvPr>
              <p:cNvGrpSpPr/>
              <p:nvPr/>
            </p:nvGrpSpPr>
            <p:grpSpPr>
              <a:xfrm>
                <a:off x="1674102" y="2077459"/>
                <a:ext cx="269622" cy="109656"/>
                <a:chOff x="1673315" y="2084008"/>
                <a:chExt cx="269622" cy="109656"/>
              </a:xfrm>
            </p:grpSpPr>
            <p:sp>
              <p:nvSpPr>
                <p:cNvPr id="268" name="Oval 267">
                  <a:extLst>
                    <a:ext uri="{FF2B5EF4-FFF2-40B4-BE49-F238E27FC236}">
                      <a16:creationId xmlns:a16="http://schemas.microsoft.com/office/drawing/2014/main" id="{41FA9CE2-D236-48C9-92FF-4B486650469C}"/>
                    </a:ext>
                  </a:extLst>
                </p:cNvPr>
                <p:cNvSpPr/>
                <p:nvPr/>
              </p:nvSpPr>
              <p:spPr bwMode="auto">
                <a:xfrm>
                  <a:off x="1673315"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69" name="Oval 268">
                  <a:extLst>
                    <a:ext uri="{FF2B5EF4-FFF2-40B4-BE49-F238E27FC236}">
                      <a16:creationId xmlns:a16="http://schemas.microsoft.com/office/drawing/2014/main" id="{2705685A-C054-4133-A084-64BD9666112C}"/>
                    </a:ext>
                  </a:extLst>
                </p:cNvPr>
                <p:cNvSpPr/>
                <p:nvPr/>
              </p:nvSpPr>
              <p:spPr bwMode="auto">
                <a:xfrm>
                  <a:off x="1747949"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0" name="Oval 269">
                  <a:extLst>
                    <a:ext uri="{FF2B5EF4-FFF2-40B4-BE49-F238E27FC236}">
                      <a16:creationId xmlns:a16="http://schemas.microsoft.com/office/drawing/2014/main" id="{4D94268C-9446-4923-B04A-44B28CABD083}"/>
                    </a:ext>
                  </a:extLst>
                </p:cNvPr>
                <p:cNvSpPr/>
                <p:nvPr/>
              </p:nvSpPr>
              <p:spPr bwMode="auto">
                <a:xfrm>
                  <a:off x="1822583"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1" name="Oval 270">
                  <a:extLst>
                    <a:ext uri="{FF2B5EF4-FFF2-40B4-BE49-F238E27FC236}">
                      <a16:creationId xmlns:a16="http://schemas.microsoft.com/office/drawing/2014/main" id="{21F72552-1FE4-4C86-AE07-8313DE55F083}"/>
                    </a:ext>
                  </a:extLst>
                </p:cNvPr>
                <p:cNvSpPr/>
                <p:nvPr/>
              </p:nvSpPr>
              <p:spPr bwMode="auto">
                <a:xfrm>
                  <a:off x="1897218" y="2084008"/>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2" name="Oval 271">
                  <a:extLst>
                    <a:ext uri="{FF2B5EF4-FFF2-40B4-BE49-F238E27FC236}">
                      <a16:creationId xmlns:a16="http://schemas.microsoft.com/office/drawing/2014/main" id="{10E5009A-99BE-4510-8A75-6BD14107127D}"/>
                    </a:ext>
                  </a:extLst>
                </p:cNvPr>
                <p:cNvSpPr/>
                <p:nvPr/>
              </p:nvSpPr>
              <p:spPr bwMode="auto">
                <a:xfrm>
                  <a:off x="1710632" y="2147945"/>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3" name="Oval 272">
                  <a:extLst>
                    <a:ext uri="{FF2B5EF4-FFF2-40B4-BE49-F238E27FC236}">
                      <a16:creationId xmlns:a16="http://schemas.microsoft.com/office/drawing/2014/main" id="{339284DF-B790-46A8-A6EC-DD72E635C03E}"/>
                    </a:ext>
                  </a:extLst>
                </p:cNvPr>
                <p:cNvSpPr/>
                <p:nvPr/>
              </p:nvSpPr>
              <p:spPr bwMode="auto">
                <a:xfrm>
                  <a:off x="1785266" y="2147945"/>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4" name="Oval 273">
                  <a:extLst>
                    <a:ext uri="{FF2B5EF4-FFF2-40B4-BE49-F238E27FC236}">
                      <a16:creationId xmlns:a16="http://schemas.microsoft.com/office/drawing/2014/main" id="{D841CD2F-0C0F-428C-A83E-FF9CD8F2B77A}"/>
                    </a:ext>
                  </a:extLst>
                </p:cNvPr>
                <p:cNvSpPr/>
                <p:nvPr/>
              </p:nvSpPr>
              <p:spPr bwMode="auto">
                <a:xfrm>
                  <a:off x="1859900" y="2147945"/>
                  <a:ext cx="45719" cy="4571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33" name="Group 32">
              <a:extLst>
                <a:ext uri="{FF2B5EF4-FFF2-40B4-BE49-F238E27FC236}">
                  <a16:creationId xmlns:a16="http://schemas.microsoft.com/office/drawing/2014/main" id="{90F26DF1-4BC0-43C2-A651-14B780FE5BBA}"/>
                </a:ext>
              </a:extLst>
            </p:cNvPr>
            <p:cNvGrpSpPr/>
            <p:nvPr/>
          </p:nvGrpSpPr>
          <p:grpSpPr>
            <a:xfrm flipV="1">
              <a:off x="4149613" y="2472089"/>
              <a:ext cx="237188" cy="205670"/>
              <a:chOff x="3581108" y="5057192"/>
              <a:chExt cx="129810" cy="112561"/>
            </a:xfrm>
            <a:solidFill>
              <a:schemeClr val="accent3"/>
            </a:solidFill>
          </p:grpSpPr>
          <p:sp>
            <p:nvSpPr>
              <p:cNvPr id="261" name="Rectangle 260">
                <a:extLst>
                  <a:ext uri="{FF2B5EF4-FFF2-40B4-BE49-F238E27FC236}">
                    <a16:creationId xmlns:a16="http://schemas.microsoft.com/office/drawing/2014/main" id="{83A0AAC6-0528-4592-ACA6-285C344E14EA}"/>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62" name="Rectangle 261">
                <a:extLst>
                  <a:ext uri="{FF2B5EF4-FFF2-40B4-BE49-F238E27FC236}">
                    <a16:creationId xmlns:a16="http://schemas.microsoft.com/office/drawing/2014/main" id="{367CB1D0-EB96-483D-A2D0-4D7C2FE2DB68}"/>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63" name="Rectangle 262">
                <a:extLst>
                  <a:ext uri="{FF2B5EF4-FFF2-40B4-BE49-F238E27FC236}">
                    <a16:creationId xmlns:a16="http://schemas.microsoft.com/office/drawing/2014/main" id="{743EAF21-92D7-4780-B1CF-0FE61A6A3EB1}"/>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sp>
          <p:nvSpPr>
            <p:cNvPr id="34" name="Rectangle: Rounded Corners 33">
              <a:extLst>
                <a:ext uri="{FF2B5EF4-FFF2-40B4-BE49-F238E27FC236}">
                  <a16:creationId xmlns:a16="http://schemas.microsoft.com/office/drawing/2014/main" id="{689756EF-D258-451D-B7B1-2A7DC621E339}"/>
                </a:ext>
              </a:extLst>
            </p:cNvPr>
            <p:cNvSpPr/>
            <p:nvPr/>
          </p:nvSpPr>
          <p:spPr bwMode="auto">
            <a:xfrm>
              <a:off x="2167970" y="2071212"/>
              <a:ext cx="1521584" cy="310968"/>
            </a:xfrm>
            <a:prstGeom prst="round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35" name="Group 34">
              <a:extLst>
                <a:ext uri="{FF2B5EF4-FFF2-40B4-BE49-F238E27FC236}">
                  <a16:creationId xmlns:a16="http://schemas.microsoft.com/office/drawing/2014/main" id="{E856400D-4793-4CF1-8F6D-469534F804F6}"/>
                </a:ext>
              </a:extLst>
            </p:cNvPr>
            <p:cNvGrpSpPr/>
            <p:nvPr/>
          </p:nvGrpSpPr>
          <p:grpSpPr>
            <a:xfrm>
              <a:off x="2481770" y="2154972"/>
              <a:ext cx="814421" cy="143449"/>
              <a:chOff x="2481770" y="2105969"/>
              <a:chExt cx="814421" cy="143449"/>
            </a:xfrm>
            <a:solidFill>
              <a:schemeClr val="accent3"/>
            </a:solidFill>
          </p:grpSpPr>
          <p:grpSp>
            <p:nvGrpSpPr>
              <p:cNvPr id="245" name="Group 244">
                <a:extLst>
                  <a:ext uri="{FF2B5EF4-FFF2-40B4-BE49-F238E27FC236}">
                    <a16:creationId xmlns:a16="http://schemas.microsoft.com/office/drawing/2014/main" id="{FCACB3CD-8588-43C6-96E2-603C35158AC5}"/>
                  </a:ext>
                </a:extLst>
              </p:cNvPr>
              <p:cNvGrpSpPr/>
              <p:nvPr/>
            </p:nvGrpSpPr>
            <p:grpSpPr>
              <a:xfrm>
                <a:off x="2481770" y="2105969"/>
                <a:ext cx="814421" cy="58486"/>
                <a:chOff x="2481770" y="2105969"/>
                <a:chExt cx="814421" cy="58486"/>
              </a:xfrm>
              <a:grpFill/>
            </p:grpSpPr>
            <p:sp>
              <p:nvSpPr>
                <p:cNvPr id="254" name="Rectangle 253">
                  <a:extLst>
                    <a:ext uri="{FF2B5EF4-FFF2-40B4-BE49-F238E27FC236}">
                      <a16:creationId xmlns:a16="http://schemas.microsoft.com/office/drawing/2014/main" id="{F51A89F8-0100-41B7-AF0A-FF765D67FC2E}"/>
                    </a:ext>
                  </a:extLst>
                </p:cNvPr>
                <p:cNvSpPr/>
                <p:nvPr/>
              </p:nvSpPr>
              <p:spPr bwMode="auto">
                <a:xfrm>
                  <a:off x="2481770"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5" name="Rectangle 254">
                  <a:extLst>
                    <a:ext uri="{FF2B5EF4-FFF2-40B4-BE49-F238E27FC236}">
                      <a16:creationId xmlns:a16="http://schemas.microsoft.com/office/drawing/2014/main" id="{E9B69D1D-84A9-419F-85E9-ED4B53F31F3F}"/>
                    </a:ext>
                  </a:extLst>
                </p:cNvPr>
                <p:cNvSpPr/>
                <p:nvPr/>
              </p:nvSpPr>
              <p:spPr bwMode="auto">
                <a:xfrm>
                  <a:off x="320298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6" name="Rectangle 255">
                  <a:extLst>
                    <a:ext uri="{FF2B5EF4-FFF2-40B4-BE49-F238E27FC236}">
                      <a16:creationId xmlns:a16="http://schemas.microsoft.com/office/drawing/2014/main" id="{29728268-B801-484A-A3F3-7DA78FDA3659}"/>
                    </a:ext>
                  </a:extLst>
                </p:cNvPr>
                <p:cNvSpPr/>
                <p:nvPr/>
              </p:nvSpPr>
              <p:spPr bwMode="auto">
                <a:xfrm>
                  <a:off x="2601973"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7" name="Rectangle 256">
                  <a:extLst>
                    <a:ext uri="{FF2B5EF4-FFF2-40B4-BE49-F238E27FC236}">
                      <a16:creationId xmlns:a16="http://schemas.microsoft.com/office/drawing/2014/main" id="{7AB84CC0-34C5-439E-BC5A-71D3178E0AD2}"/>
                    </a:ext>
                  </a:extLst>
                </p:cNvPr>
                <p:cNvSpPr/>
                <p:nvPr/>
              </p:nvSpPr>
              <p:spPr bwMode="auto">
                <a:xfrm>
                  <a:off x="2722176"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8" name="Rectangle 257">
                  <a:extLst>
                    <a:ext uri="{FF2B5EF4-FFF2-40B4-BE49-F238E27FC236}">
                      <a16:creationId xmlns:a16="http://schemas.microsoft.com/office/drawing/2014/main" id="{1309F88C-6901-4BA0-A970-A25A7DF0E283}"/>
                    </a:ext>
                  </a:extLst>
                </p:cNvPr>
                <p:cNvSpPr/>
                <p:nvPr/>
              </p:nvSpPr>
              <p:spPr bwMode="auto">
                <a:xfrm>
                  <a:off x="284237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9" name="Rectangle 258">
                  <a:extLst>
                    <a:ext uri="{FF2B5EF4-FFF2-40B4-BE49-F238E27FC236}">
                      <a16:creationId xmlns:a16="http://schemas.microsoft.com/office/drawing/2014/main" id="{A58953CD-0B4C-4921-8507-FC0A34AA3783}"/>
                    </a:ext>
                  </a:extLst>
                </p:cNvPr>
                <p:cNvSpPr/>
                <p:nvPr/>
              </p:nvSpPr>
              <p:spPr bwMode="auto">
                <a:xfrm>
                  <a:off x="2962582"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60" name="Rectangle 259">
                  <a:extLst>
                    <a:ext uri="{FF2B5EF4-FFF2-40B4-BE49-F238E27FC236}">
                      <a16:creationId xmlns:a16="http://schemas.microsoft.com/office/drawing/2014/main" id="{0CEFDA84-9D9C-4C2C-99B6-8FE9D4E67B54}"/>
                    </a:ext>
                  </a:extLst>
                </p:cNvPr>
                <p:cNvSpPr/>
                <p:nvPr/>
              </p:nvSpPr>
              <p:spPr bwMode="auto">
                <a:xfrm>
                  <a:off x="3082785"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246" name="Group 245">
                <a:extLst>
                  <a:ext uri="{FF2B5EF4-FFF2-40B4-BE49-F238E27FC236}">
                    <a16:creationId xmlns:a16="http://schemas.microsoft.com/office/drawing/2014/main" id="{DD12DE2E-733D-435F-981F-C3704CDACF1B}"/>
                  </a:ext>
                </a:extLst>
              </p:cNvPr>
              <p:cNvGrpSpPr/>
              <p:nvPr/>
            </p:nvGrpSpPr>
            <p:grpSpPr>
              <a:xfrm>
                <a:off x="2481770" y="2190932"/>
                <a:ext cx="814421" cy="58486"/>
                <a:chOff x="2481770" y="2105969"/>
                <a:chExt cx="814421" cy="58486"/>
              </a:xfrm>
              <a:grpFill/>
            </p:grpSpPr>
            <p:sp>
              <p:nvSpPr>
                <p:cNvPr id="247" name="Rectangle 246">
                  <a:extLst>
                    <a:ext uri="{FF2B5EF4-FFF2-40B4-BE49-F238E27FC236}">
                      <a16:creationId xmlns:a16="http://schemas.microsoft.com/office/drawing/2014/main" id="{0E2D4845-1123-495C-ABE2-30293566E779}"/>
                    </a:ext>
                  </a:extLst>
                </p:cNvPr>
                <p:cNvSpPr/>
                <p:nvPr/>
              </p:nvSpPr>
              <p:spPr bwMode="auto">
                <a:xfrm>
                  <a:off x="2481770"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8" name="Rectangle 247">
                  <a:extLst>
                    <a:ext uri="{FF2B5EF4-FFF2-40B4-BE49-F238E27FC236}">
                      <a16:creationId xmlns:a16="http://schemas.microsoft.com/office/drawing/2014/main" id="{7E20E92E-EA8E-4C15-A4CB-BB6CAF75D3DA}"/>
                    </a:ext>
                  </a:extLst>
                </p:cNvPr>
                <p:cNvSpPr/>
                <p:nvPr/>
              </p:nvSpPr>
              <p:spPr bwMode="auto">
                <a:xfrm>
                  <a:off x="320298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9" name="Rectangle 248">
                  <a:extLst>
                    <a:ext uri="{FF2B5EF4-FFF2-40B4-BE49-F238E27FC236}">
                      <a16:creationId xmlns:a16="http://schemas.microsoft.com/office/drawing/2014/main" id="{8EA35834-2002-4432-9BF5-DA384615AB7D}"/>
                    </a:ext>
                  </a:extLst>
                </p:cNvPr>
                <p:cNvSpPr/>
                <p:nvPr/>
              </p:nvSpPr>
              <p:spPr bwMode="auto">
                <a:xfrm>
                  <a:off x="2601973"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0" name="Rectangle 249">
                  <a:extLst>
                    <a:ext uri="{FF2B5EF4-FFF2-40B4-BE49-F238E27FC236}">
                      <a16:creationId xmlns:a16="http://schemas.microsoft.com/office/drawing/2014/main" id="{06EB5B96-2B38-454D-8F48-45EFCB35F8D9}"/>
                    </a:ext>
                  </a:extLst>
                </p:cNvPr>
                <p:cNvSpPr/>
                <p:nvPr/>
              </p:nvSpPr>
              <p:spPr bwMode="auto">
                <a:xfrm>
                  <a:off x="2722176"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1" name="Rectangle 250">
                  <a:extLst>
                    <a:ext uri="{FF2B5EF4-FFF2-40B4-BE49-F238E27FC236}">
                      <a16:creationId xmlns:a16="http://schemas.microsoft.com/office/drawing/2014/main" id="{7ADA8B91-A996-4F75-B0DC-5696FC099CD2}"/>
                    </a:ext>
                  </a:extLst>
                </p:cNvPr>
                <p:cNvSpPr/>
                <p:nvPr/>
              </p:nvSpPr>
              <p:spPr bwMode="auto">
                <a:xfrm>
                  <a:off x="284237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2" name="Rectangle 251">
                  <a:extLst>
                    <a:ext uri="{FF2B5EF4-FFF2-40B4-BE49-F238E27FC236}">
                      <a16:creationId xmlns:a16="http://schemas.microsoft.com/office/drawing/2014/main" id="{60186B9B-123B-4DA6-877B-B87196C73762}"/>
                    </a:ext>
                  </a:extLst>
                </p:cNvPr>
                <p:cNvSpPr/>
                <p:nvPr/>
              </p:nvSpPr>
              <p:spPr bwMode="auto">
                <a:xfrm>
                  <a:off x="2962582"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3" name="Rectangle 252">
                  <a:extLst>
                    <a:ext uri="{FF2B5EF4-FFF2-40B4-BE49-F238E27FC236}">
                      <a16:creationId xmlns:a16="http://schemas.microsoft.com/office/drawing/2014/main" id="{6E40801F-D6DA-4BE0-A668-DD596A18E982}"/>
                    </a:ext>
                  </a:extLst>
                </p:cNvPr>
                <p:cNvSpPr/>
                <p:nvPr/>
              </p:nvSpPr>
              <p:spPr bwMode="auto">
                <a:xfrm>
                  <a:off x="3082785"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sp>
          <p:nvSpPr>
            <p:cNvPr id="36" name="Oval 35">
              <a:extLst>
                <a:ext uri="{FF2B5EF4-FFF2-40B4-BE49-F238E27FC236}">
                  <a16:creationId xmlns:a16="http://schemas.microsoft.com/office/drawing/2014/main" id="{1FC8233A-3BAD-4DB2-B5DE-94E7C7A16DD9}"/>
                </a:ext>
              </a:extLst>
            </p:cNvPr>
            <p:cNvSpPr/>
            <p:nvPr/>
          </p:nvSpPr>
          <p:spPr bwMode="auto">
            <a:xfrm>
              <a:off x="3512139" y="2190120"/>
              <a:ext cx="73152" cy="7315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 name="Oval 36">
              <a:extLst>
                <a:ext uri="{FF2B5EF4-FFF2-40B4-BE49-F238E27FC236}">
                  <a16:creationId xmlns:a16="http://schemas.microsoft.com/office/drawing/2014/main" id="{A697269E-0794-447C-BF66-021EBB0208F5}"/>
                </a:ext>
              </a:extLst>
            </p:cNvPr>
            <p:cNvSpPr/>
            <p:nvPr/>
          </p:nvSpPr>
          <p:spPr bwMode="auto">
            <a:xfrm>
              <a:off x="2222832" y="2190120"/>
              <a:ext cx="73152" cy="7315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8" name="Rectangle: Rounded Corners 37">
              <a:extLst>
                <a:ext uri="{FF2B5EF4-FFF2-40B4-BE49-F238E27FC236}">
                  <a16:creationId xmlns:a16="http://schemas.microsoft.com/office/drawing/2014/main" id="{5120C35A-47B4-457D-B893-2A0D98ED42C2}"/>
                </a:ext>
              </a:extLst>
            </p:cNvPr>
            <p:cNvSpPr/>
            <p:nvPr/>
          </p:nvSpPr>
          <p:spPr bwMode="auto">
            <a:xfrm>
              <a:off x="3645986" y="2035232"/>
              <a:ext cx="45719" cy="382928"/>
            </a:xfrm>
            <a:prstGeom prst="round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 name="Rectangle: Rounded Corners 38">
              <a:extLst>
                <a:ext uri="{FF2B5EF4-FFF2-40B4-BE49-F238E27FC236}">
                  <a16:creationId xmlns:a16="http://schemas.microsoft.com/office/drawing/2014/main" id="{4D6F5B9C-FD0E-43A3-BDB1-30F815180DAB}"/>
                </a:ext>
              </a:extLst>
            </p:cNvPr>
            <p:cNvSpPr/>
            <p:nvPr/>
          </p:nvSpPr>
          <p:spPr bwMode="auto">
            <a:xfrm flipH="1">
              <a:off x="3873214" y="2071212"/>
              <a:ext cx="2188446" cy="310968"/>
            </a:xfrm>
            <a:prstGeom prst="round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40" name="Group 39">
              <a:extLst>
                <a:ext uri="{FF2B5EF4-FFF2-40B4-BE49-F238E27FC236}">
                  <a16:creationId xmlns:a16="http://schemas.microsoft.com/office/drawing/2014/main" id="{B09B7F8D-2DC6-448E-8A2B-6EB177468E35}"/>
                </a:ext>
              </a:extLst>
            </p:cNvPr>
            <p:cNvGrpSpPr/>
            <p:nvPr/>
          </p:nvGrpSpPr>
          <p:grpSpPr>
            <a:xfrm flipH="1">
              <a:off x="4206923" y="2154972"/>
              <a:ext cx="814421" cy="143449"/>
              <a:chOff x="2481770" y="2105969"/>
              <a:chExt cx="814421" cy="143449"/>
            </a:xfrm>
            <a:solidFill>
              <a:schemeClr val="accent1"/>
            </a:solidFill>
          </p:grpSpPr>
          <p:grpSp>
            <p:nvGrpSpPr>
              <p:cNvPr id="229" name="Group 228">
                <a:extLst>
                  <a:ext uri="{FF2B5EF4-FFF2-40B4-BE49-F238E27FC236}">
                    <a16:creationId xmlns:a16="http://schemas.microsoft.com/office/drawing/2014/main" id="{05CCD3A9-C392-4938-830B-2BA95A9E661A}"/>
                  </a:ext>
                </a:extLst>
              </p:cNvPr>
              <p:cNvGrpSpPr/>
              <p:nvPr/>
            </p:nvGrpSpPr>
            <p:grpSpPr>
              <a:xfrm>
                <a:off x="2481770" y="2105969"/>
                <a:ext cx="814421" cy="58486"/>
                <a:chOff x="2481770" y="2105969"/>
                <a:chExt cx="814421" cy="58486"/>
              </a:xfrm>
              <a:grpFill/>
            </p:grpSpPr>
            <p:sp>
              <p:nvSpPr>
                <p:cNvPr id="238" name="Rectangle 237">
                  <a:extLst>
                    <a:ext uri="{FF2B5EF4-FFF2-40B4-BE49-F238E27FC236}">
                      <a16:creationId xmlns:a16="http://schemas.microsoft.com/office/drawing/2014/main" id="{4268A3B8-2B0E-4DEB-A5B7-D81E1686CD0A}"/>
                    </a:ext>
                  </a:extLst>
                </p:cNvPr>
                <p:cNvSpPr/>
                <p:nvPr/>
              </p:nvSpPr>
              <p:spPr bwMode="auto">
                <a:xfrm>
                  <a:off x="2481770"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9" name="Rectangle 238">
                  <a:extLst>
                    <a:ext uri="{FF2B5EF4-FFF2-40B4-BE49-F238E27FC236}">
                      <a16:creationId xmlns:a16="http://schemas.microsoft.com/office/drawing/2014/main" id="{A5324B80-41CC-4B8B-BA3D-247D52A57DD2}"/>
                    </a:ext>
                  </a:extLst>
                </p:cNvPr>
                <p:cNvSpPr/>
                <p:nvPr/>
              </p:nvSpPr>
              <p:spPr bwMode="auto">
                <a:xfrm>
                  <a:off x="320298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0" name="Rectangle 239">
                  <a:extLst>
                    <a:ext uri="{FF2B5EF4-FFF2-40B4-BE49-F238E27FC236}">
                      <a16:creationId xmlns:a16="http://schemas.microsoft.com/office/drawing/2014/main" id="{42037763-3BF0-4CB6-A199-017F4EA18D60}"/>
                    </a:ext>
                  </a:extLst>
                </p:cNvPr>
                <p:cNvSpPr/>
                <p:nvPr/>
              </p:nvSpPr>
              <p:spPr bwMode="auto">
                <a:xfrm>
                  <a:off x="2601973"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1" name="Rectangle 240">
                  <a:extLst>
                    <a:ext uri="{FF2B5EF4-FFF2-40B4-BE49-F238E27FC236}">
                      <a16:creationId xmlns:a16="http://schemas.microsoft.com/office/drawing/2014/main" id="{F23FC031-3C67-4AB5-88FF-FC35AC59C4E5}"/>
                    </a:ext>
                  </a:extLst>
                </p:cNvPr>
                <p:cNvSpPr/>
                <p:nvPr/>
              </p:nvSpPr>
              <p:spPr bwMode="auto">
                <a:xfrm>
                  <a:off x="2722176"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2" name="Rectangle 241">
                  <a:extLst>
                    <a:ext uri="{FF2B5EF4-FFF2-40B4-BE49-F238E27FC236}">
                      <a16:creationId xmlns:a16="http://schemas.microsoft.com/office/drawing/2014/main" id="{1562550C-107C-47F9-B484-3BC32392B9A9}"/>
                    </a:ext>
                  </a:extLst>
                </p:cNvPr>
                <p:cNvSpPr/>
                <p:nvPr/>
              </p:nvSpPr>
              <p:spPr bwMode="auto">
                <a:xfrm>
                  <a:off x="284237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3" name="Rectangle 242">
                  <a:extLst>
                    <a:ext uri="{FF2B5EF4-FFF2-40B4-BE49-F238E27FC236}">
                      <a16:creationId xmlns:a16="http://schemas.microsoft.com/office/drawing/2014/main" id="{070F26A8-284C-457B-A6E1-B52275620207}"/>
                    </a:ext>
                  </a:extLst>
                </p:cNvPr>
                <p:cNvSpPr/>
                <p:nvPr/>
              </p:nvSpPr>
              <p:spPr bwMode="auto">
                <a:xfrm>
                  <a:off x="2962582"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4" name="Rectangle 243">
                  <a:extLst>
                    <a:ext uri="{FF2B5EF4-FFF2-40B4-BE49-F238E27FC236}">
                      <a16:creationId xmlns:a16="http://schemas.microsoft.com/office/drawing/2014/main" id="{CE256C18-ED31-4792-ADAE-37B814F6A342}"/>
                    </a:ext>
                  </a:extLst>
                </p:cNvPr>
                <p:cNvSpPr/>
                <p:nvPr/>
              </p:nvSpPr>
              <p:spPr bwMode="auto">
                <a:xfrm>
                  <a:off x="3082785"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230" name="Group 229">
                <a:extLst>
                  <a:ext uri="{FF2B5EF4-FFF2-40B4-BE49-F238E27FC236}">
                    <a16:creationId xmlns:a16="http://schemas.microsoft.com/office/drawing/2014/main" id="{E87D15B8-A4CB-4067-9F85-B844391AF5E4}"/>
                  </a:ext>
                </a:extLst>
              </p:cNvPr>
              <p:cNvGrpSpPr/>
              <p:nvPr/>
            </p:nvGrpSpPr>
            <p:grpSpPr>
              <a:xfrm>
                <a:off x="2481770" y="2190932"/>
                <a:ext cx="814421" cy="58486"/>
                <a:chOff x="2481770" y="2105969"/>
                <a:chExt cx="814421" cy="58486"/>
              </a:xfrm>
              <a:grpFill/>
            </p:grpSpPr>
            <p:sp>
              <p:nvSpPr>
                <p:cNvPr id="231" name="Rectangle 230">
                  <a:extLst>
                    <a:ext uri="{FF2B5EF4-FFF2-40B4-BE49-F238E27FC236}">
                      <a16:creationId xmlns:a16="http://schemas.microsoft.com/office/drawing/2014/main" id="{B0016C2F-AA26-4CE3-81FB-B739F5E0CF2F}"/>
                    </a:ext>
                  </a:extLst>
                </p:cNvPr>
                <p:cNvSpPr/>
                <p:nvPr/>
              </p:nvSpPr>
              <p:spPr bwMode="auto">
                <a:xfrm>
                  <a:off x="2481770"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2" name="Rectangle 231">
                  <a:extLst>
                    <a:ext uri="{FF2B5EF4-FFF2-40B4-BE49-F238E27FC236}">
                      <a16:creationId xmlns:a16="http://schemas.microsoft.com/office/drawing/2014/main" id="{AB479564-FBBC-4DE2-BEE0-119B19E8B091}"/>
                    </a:ext>
                  </a:extLst>
                </p:cNvPr>
                <p:cNvSpPr/>
                <p:nvPr/>
              </p:nvSpPr>
              <p:spPr bwMode="auto">
                <a:xfrm>
                  <a:off x="320298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3" name="Rectangle 232">
                  <a:extLst>
                    <a:ext uri="{FF2B5EF4-FFF2-40B4-BE49-F238E27FC236}">
                      <a16:creationId xmlns:a16="http://schemas.microsoft.com/office/drawing/2014/main" id="{9AB2F6E4-CDAB-437B-9419-D7076BE436BA}"/>
                    </a:ext>
                  </a:extLst>
                </p:cNvPr>
                <p:cNvSpPr/>
                <p:nvPr/>
              </p:nvSpPr>
              <p:spPr bwMode="auto">
                <a:xfrm>
                  <a:off x="2601973"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4" name="Rectangle 233">
                  <a:extLst>
                    <a:ext uri="{FF2B5EF4-FFF2-40B4-BE49-F238E27FC236}">
                      <a16:creationId xmlns:a16="http://schemas.microsoft.com/office/drawing/2014/main" id="{4AE633DE-254E-4E59-A1B5-3377D2379B6C}"/>
                    </a:ext>
                  </a:extLst>
                </p:cNvPr>
                <p:cNvSpPr/>
                <p:nvPr/>
              </p:nvSpPr>
              <p:spPr bwMode="auto">
                <a:xfrm>
                  <a:off x="2722176"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5" name="Rectangle 234">
                  <a:extLst>
                    <a:ext uri="{FF2B5EF4-FFF2-40B4-BE49-F238E27FC236}">
                      <a16:creationId xmlns:a16="http://schemas.microsoft.com/office/drawing/2014/main" id="{B6D7B5F5-8806-4984-9DCC-2CFA395E5315}"/>
                    </a:ext>
                  </a:extLst>
                </p:cNvPr>
                <p:cNvSpPr/>
                <p:nvPr/>
              </p:nvSpPr>
              <p:spPr bwMode="auto">
                <a:xfrm>
                  <a:off x="284237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6" name="Rectangle 235">
                  <a:extLst>
                    <a:ext uri="{FF2B5EF4-FFF2-40B4-BE49-F238E27FC236}">
                      <a16:creationId xmlns:a16="http://schemas.microsoft.com/office/drawing/2014/main" id="{FE4AC828-C2CC-4734-9770-B9ED70A82387}"/>
                    </a:ext>
                  </a:extLst>
                </p:cNvPr>
                <p:cNvSpPr/>
                <p:nvPr/>
              </p:nvSpPr>
              <p:spPr bwMode="auto">
                <a:xfrm>
                  <a:off x="2962582"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7" name="Rectangle 236">
                  <a:extLst>
                    <a:ext uri="{FF2B5EF4-FFF2-40B4-BE49-F238E27FC236}">
                      <a16:creationId xmlns:a16="http://schemas.microsoft.com/office/drawing/2014/main" id="{8B9E6DA5-C9A3-4CDA-A763-E681805802B6}"/>
                    </a:ext>
                  </a:extLst>
                </p:cNvPr>
                <p:cNvSpPr/>
                <p:nvPr/>
              </p:nvSpPr>
              <p:spPr bwMode="auto">
                <a:xfrm>
                  <a:off x="3082785"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sp>
          <p:nvSpPr>
            <p:cNvPr id="41" name="Oval 40">
              <a:extLst>
                <a:ext uri="{FF2B5EF4-FFF2-40B4-BE49-F238E27FC236}">
                  <a16:creationId xmlns:a16="http://schemas.microsoft.com/office/drawing/2014/main" id="{3A890FA2-4580-418D-A1B6-7D1FEEA9229E}"/>
                </a:ext>
              </a:extLst>
            </p:cNvPr>
            <p:cNvSpPr/>
            <p:nvPr/>
          </p:nvSpPr>
          <p:spPr bwMode="auto">
            <a:xfrm flipH="1">
              <a:off x="4023602" y="2190120"/>
              <a:ext cx="73152" cy="7315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2" name="Oval 41">
              <a:extLst>
                <a:ext uri="{FF2B5EF4-FFF2-40B4-BE49-F238E27FC236}">
                  <a16:creationId xmlns:a16="http://schemas.microsoft.com/office/drawing/2014/main" id="{2C0BBCE5-F713-4BA5-AF8C-44DCFB46FF18}"/>
                </a:ext>
              </a:extLst>
            </p:cNvPr>
            <p:cNvSpPr/>
            <p:nvPr/>
          </p:nvSpPr>
          <p:spPr bwMode="auto">
            <a:xfrm flipH="1">
              <a:off x="5882447" y="2190120"/>
              <a:ext cx="73152" cy="7315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3" name="Rectangle: Rounded Corners 42">
              <a:extLst>
                <a:ext uri="{FF2B5EF4-FFF2-40B4-BE49-F238E27FC236}">
                  <a16:creationId xmlns:a16="http://schemas.microsoft.com/office/drawing/2014/main" id="{506D2AED-E09B-4275-B0E2-16F9077BE236}"/>
                </a:ext>
              </a:extLst>
            </p:cNvPr>
            <p:cNvSpPr/>
            <p:nvPr/>
          </p:nvSpPr>
          <p:spPr bwMode="auto">
            <a:xfrm flipH="1">
              <a:off x="3871063" y="2035232"/>
              <a:ext cx="45719" cy="382928"/>
            </a:xfrm>
            <a:prstGeom prst="round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44" name="Group 43">
              <a:extLst>
                <a:ext uri="{FF2B5EF4-FFF2-40B4-BE49-F238E27FC236}">
                  <a16:creationId xmlns:a16="http://schemas.microsoft.com/office/drawing/2014/main" id="{456498A2-AB0A-4D41-A39A-3E4ED870B8E6}"/>
                </a:ext>
              </a:extLst>
            </p:cNvPr>
            <p:cNvGrpSpPr/>
            <p:nvPr/>
          </p:nvGrpSpPr>
          <p:grpSpPr>
            <a:xfrm flipH="1">
              <a:off x="5042928" y="2154972"/>
              <a:ext cx="814421" cy="143449"/>
              <a:chOff x="2481770" y="2105969"/>
              <a:chExt cx="814421" cy="143449"/>
            </a:xfrm>
            <a:solidFill>
              <a:schemeClr val="accent1"/>
            </a:solidFill>
          </p:grpSpPr>
          <p:grpSp>
            <p:nvGrpSpPr>
              <p:cNvPr id="213" name="Group 212">
                <a:extLst>
                  <a:ext uri="{FF2B5EF4-FFF2-40B4-BE49-F238E27FC236}">
                    <a16:creationId xmlns:a16="http://schemas.microsoft.com/office/drawing/2014/main" id="{687BFCE5-EDF7-475F-BC40-1DA72C414A11}"/>
                  </a:ext>
                </a:extLst>
              </p:cNvPr>
              <p:cNvGrpSpPr/>
              <p:nvPr/>
            </p:nvGrpSpPr>
            <p:grpSpPr>
              <a:xfrm>
                <a:off x="2481770" y="2105969"/>
                <a:ext cx="814421" cy="58486"/>
                <a:chOff x="2481770" y="2105969"/>
                <a:chExt cx="814421" cy="58486"/>
              </a:xfrm>
              <a:grpFill/>
            </p:grpSpPr>
            <p:sp>
              <p:nvSpPr>
                <p:cNvPr id="222" name="Rectangle 221">
                  <a:extLst>
                    <a:ext uri="{FF2B5EF4-FFF2-40B4-BE49-F238E27FC236}">
                      <a16:creationId xmlns:a16="http://schemas.microsoft.com/office/drawing/2014/main" id="{0509FE74-C781-43F0-B7BB-AEB2BE506A28}"/>
                    </a:ext>
                  </a:extLst>
                </p:cNvPr>
                <p:cNvSpPr/>
                <p:nvPr/>
              </p:nvSpPr>
              <p:spPr bwMode="auto">
                <a:xfrm>
                  <a:off x="2481770"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3" name="Rectangle 222">
                  <a:extLst>
                    <a:ext uri="{FF2B5EF4-FFF2-40B4-BE49-F238E27FC236}">
                      <a16:creationId xmlns:a16="http://schemas.microsoft.com/office/drawing/2014/main" id="{94E2BC42-7F2D-45D5-A362-4FA4D27119C6}"/>
                    </a:ext>
                  </a:extLst>
                </p:cNvPr>
                <p:cNvSpPr/>
                <p:nvPr/>
              </p:nvSpPr>
              <p:spPr bwMode="auto">
                <a:xfrm>
                  <a:off x="320298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4" name="Rectangle 223">
                  <a:extLst>
                    <a:ext uri="{FF2B5EF4-FFF2-40B4-BE49-F238E27FC236}">
                      <a16:creationId xmlns:a16="http://schemas.microsoft.com/office/drawing/2014/main" id="{9B940F2F-3856-4CF6-9D63-44A0465F60D9}"/>
                    </a:ext>
                  </a:extLst>
                </p:cNvPr>
                <p:cNvSpPr/>
                <p:nvPr/>
              </p:nvSpPr>
              <p:spPr bwMode="auto">
                <a:xfrm>
                  <a:off x="2601973"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5" name="Rectangle 224">
                  <a:extLst>
                    <a:ext uri="{FF2B5EF4-FFF2-40B4-BE49-F238E27FC236}">
                      <a16:creationId xmlns:a16="http://schemas.microsoft.com/office/drawing/2014/main" id="{EC82CD59-B43A-4097-8848-EBFA125BB021}"/>
                    </a:ext>
                  </a:extLst>
                </p:cNvPr>
                <p:cNvSpPr/>
                <p:nvPr/>
              </p:nvSpPr>
              <p:spPr bwMode="auto">
                <a:xfrm>
                  <a:off x="2722176"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6" name="Rectangle 225">
                  <a:extLst>
                    <a:ext uri="{FF2B5EF4-FFF2-40B4-BE49-F238E27FC236}">
                      <a16:creationId xmlns:a16="http://schemas.microsoft.com/office/drawing/2014/main" id="{404D4D54-F979-4206-84EE-9FE1DA9DD9BD}"/>
                    </a:ext>
                  </a:extLst>
                </p:cNvPr>
                <p:cNvSpPr/>
                <p:nvPr/>
              </p:nvSpPr>
              <p:spPr bwMode="auto">
                <a:xfrm>
                  <a:off x="284237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7" name="Rectangle 226">
                  <a:extLst>
                    <a:ext uri="{FF2B5EF4-FFF2-40B4-BE49-F238E27FC236}">
                      <a16:creationId xmlns:a16="http://schemas.microsoft.com/office/drawing/2014/main" id="{3BD9D912-607F-47F0-A827-1D623D0A82EB}"/>
                    </a:ext>
                  </a:extLst>
                </p:cNvPr>
                <p:cNvSpPr/>
                <p:nvPr/>
              </p:nvSpPr>
              <p:spPr bwMode="auto">
                <a:xfrm>
                  <a:off x="2962582"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8" name="Rectangle 227">
                  <a:extLst>
                    <a:ext uri="{FF2B5EF4-FFF2-40B4-BE49-F238E27FC236}">
                      <a16:creationId xmlns:a16="http://schemas.microsoft.com/office/drawing/2014/main" id="{2B8E6D4F-6B85-437F-82A4-5B37F53FD4AD}"/>
                    </a:ext>
                  </a:extLst>
                </p:cNvPr>
                <p:cNvSpPr/>
                <p:nvPr/>
              </p:nvSpPr>
              <p:spPr bwMode="auto">
                <a:xfrm>
                  <a:off x="3082785"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214" name="Group 213">
                <a:extLst>
                  <a:ext uri="{FF2B5EF4-FFF2-40B4-BE49-F238E27FC236}">
                    <a16:creationId xmlns:a16="http://schemas.microsoft.com/office/drawing/2014/main" id="{881843B6-9B4A-4FAA-A62E-39AB7365BE1B}"/>
                  </a:ext>
                </a:extLst>
              </p:cNvPr>
              <p:cNvGrpSpPr/>
              <p:nvPr/>
            </p:nvGrpSpPr>
            <p:grpSpPr>
              <a:xfrm>
                <a:off x="2481770" y="2190932"/>
                <a:ext cx="814421" cy="58486"/>
                <a:chOff x="2481770" y="2105969"/>
                <a:chExt cx="814421" cy="58486"/>
              </a:xfrm>
              <a:grpFill/>
            </p:grpSpPr>
            <p:sp>
              <p:nvSpPr>
                <p:cNvPr id="215" name="Rectangle 214">
                  <a:extLst>
                    <a:ext uri="{FF2B5EF4-FFF2-40B4-BE49-F238E27FC236}">
                      <a16:creationId xmlns:a16="http://schemas.microsoft.com/office/drawing/2014/main" id="{4103CD24-0CED-4B08-B7A1-551C9B3800D2}"/>
                    </a:ext>
                  </a:extLst>
                </p:cNvPr>
                <p:cNvSpPr/>
                <p:nvPr/>
              </p:nvSpPr>
              <p:spPr bwMode="auto">
                <a:xfrm>
                  <a:off x="2481770"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16" name="Rectangle 215">
                  <a:extLst>
                    <a:ext uri="{FF2B5EF4-FFF2-40B4-BE49-F238E27FC236}">
                      <a16:creationId xmlns:a16="http://schemas.microsoft.com/office/drawing/2014/main" id="{182AF5DA-2E19-4C3F-A3B6-78DF972B85D2}"/>
                    </a:ext>
                  </a:extLst>
                </p:cNvPr>
                <p:cNvSpPr/>
                <p:nvPr/>
              </p:nvSpPr>
              <p:spPr bwMode="auto">
                <a:xfrm>
                  <a:off x="320298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17" name="Rectangle 216">
                  <a:extLst>
                    <a:ext uri="{FF2B5EF4-FFF2-40B4-BE49-F238E27FC236}">
                      <a16:creationId xmlns:a16="http://schemas.microsoft.com/office/drawing/2014/main" id="{95545CB8-C5E9-4B84-B9DD-A7A42C577DF3}"/>
                    </a:ext>
                  </a:extLst>
                </p:cNvPr>
                <p:cNvSpPr/>
                <p:nvPr/>
              </p:nvSpPr>
              <p:spPr bwMode="auto">
                <a:xfrm>
                  <a:off x="2601973"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18" name="Rectangle 217">
                  <a:extLst>
                    <a:ext uri="{FF2B5EF4-FFF2-40B4-BE49-F238E27FC236}">
                      <a16:creationId xmlns:a16="http://schemas.microsoft.com/office/drawing/2014/main" id="{4198E69D-A396-4EEA-A5C8-6EB5940A0E5C}"/>
                    </a:ext>
                  </a:extLst>
                </p:cNvPr>
                <p:cNvSpPr/>
                <p:nvPr/>
              </p:nvSpPr>
              <p:spPr bwMode="auto">
                <a:xfrm>
                  <a:off x="2722176"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19" name="Rectangle 218">
                  <a:extLst>
                    <a:ext uri="{FF2B5EF4-FFF2-40B4-BE49-F238E27FC236}">
                      <a16:creationId xmlns:a16="http://schemas.microsoft.com/office/drawing/2014/main" id="{45AD6759-F34A-4294-B8D7-DC25F73AFB12}"/>
                    </a:ext>
                  </a:extLst>
                </p:cNvPr>
                <p:cNvSpPr/>
                <p:nvPr/>
              </p:nvSpPr>
              <p:spPr bwMode="auto">
                <a:xfrm>
                  <a:off x="2842379"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0" name="Rectangle 219">
                  <a:extLst>
                    <a:ext uri="{FF2B5EF4-FFF2-40B4-BE49-F238E27FC236}">
                      <a16:creationId xmlns:a16="http://schemas.microsoft.com/office/drawing/2014/main" id="{2C195439-C83E-4C55-9589-19C5120ED7EE}"/>
                    </a:ext>
                  </a:extLst>
                </p:cNvPr>
                <p:cNvSpPr/>
                <p:nvPr/>
              </p:nvSpPr>
              <p:spPr bwMode="auto">
                <a:xfrm>
                  <a:off x="2962582"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1" name="Rectangle 220">
                  <a:extLst>
                    <a:ext uri="{FF2B5EF4-FFF2-40B4-BE49-F238E27FC236}">
                      <a16:creationId xmlns:a16="http://schemas.microsoft.com/office/drawing/2014/main" id="{9758EA11-9BB4-4A1A-8229-3560F5622424}"/>
                    </a:ext>
                  </a:extLst>
                </p:cNvPr>
                <p:cNvSpPr/>
                <p:nvPr/>
              </p:nvSpPr>
              <p:spPr bwMode="auto">
                <a:xfrm>
                  <a:off x="3082785" y="2105969"/>
                  <a:ext cx="93202" cy="5848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45" name="Group 44">
              <a:extLst>
                <a:ext uri="{FF2B5EF4-FFF2-40B4-BE49-F238E27FC236}">
                  <a16:creationId xmlns:a16="http://schemas.microsoft.com/office/drawing/2014/main" id="{B266E04C-435A-4ADF-8812-BF324C1890AD}"/>
                </a:ext>
              </a:extLst>
            </p:cNvPr>
            <p:cNvGrpSpPr/>
            <p:nvPr/>
          </p:nvGrpSpPr>
          <p:grpSpPr>
            <a:xfrm>
              <a:off x="1454985" y="2344049"/>
              <a:ext cx="107987" cy="386131"/>
              <a:chOff x="1449559" y="2344049"/>
              <a:chExt cx="107987" cy="386131"/>
            </a:xfrm>
          </p:grpSpPr>
          <p:sp>
            <p:nvSpPr>
              <p:cNvPr id="201" name="Rectangle 268">
                <a:extLst>
                  <a:ext uri="{FF2B5EF4-FFF2-40B4-BE49-F238E27FC236}">
                    <a16:creationId xmlns:a16="http://schemas.microsoft.com/office/drawing/2014/main" id="{1595CA40-F260-4D2A-BD65-D9CBF7279C2D}"/>
                  </a:ext>
                </a:extLst>
              </p:cNvPr>
              <p:cNvSpPr>
                <a:spLocks noChangeArrowheads="1"/>
              </p:cNvSpPr>
              <p:nvPr/>
            </p:nvSpPr>
            <p:spPr bwMode="auto">
              <a:xfrm rot="10800000">
                <a:off x="1513369" y="268600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2" name="Rectangle 269">
                <a:extLst>
                  <a:ext uri="{FF2B5EF4-FFF2-40B4-BE49-F238E27FC236}">
                    <a16:creationId xmlns:a16="http://schemas.microsoft.com/office/drawing/2014/main" id="{0D1F538B-62B2-42E5-9D34-8B6ECD3E9995}"/>
                  </a:ext>
                </a:extLst>
              </p:cNvPr>
              <p:cNvSpPr>
                <a:spLocks noChangeArrowheads="1"/>
              </p:cNvSpPr>
              <p:nvPr/>
            </p:nvSpPr>
            <p:spPr bwMode="auto">
              <a:xfrm rot="10800000">
                <a:off x="1449559" y="268600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3" name="Rectangle 275">
                <a:extLst>
                  <a:ext uri="{FF2B5EF4-FFF2-40B4-BE49-F238E27FC236}">
                    <a16:creationId xmlns:a16="http://schemas.microsoft.com/office/drawing/2014/main" id="{22788D0D-AC4A-4D3F-8E4B-812EF10D36B4}"/>
                  </a:ext>
                </a:extLst>
              </p:cNvPr>
              <p:cNvSpPr>
                <a:spLocks noChangeArrowheads="1"/>
              </p:cNvSpPr>
              <p:nvPr/>
            </p:nvSpPr>
            <p:spPr bwMode="auto">
              <a:xfrm rot="10800000">
                <a:off x="1513369" y="2617941"/>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4" name="Rectangle 276">
                <a:extLst>
                  <a:ext uri="{FF2B5EF4-FFF2-40B4-BE49-F238E27FC236}">
                    <a16:creationId xmlns:a16="http://schemas.microsoft.com/office/drawing/2014/main" id="{43B4DC4B-987A-4FBC-86F6-5954D16838AE}"/>
                  </a:ext>
                </a:extLst>
              </p:cNvPr>
              <p:cNvSpPr>
                <a:spLocks noChangeArrowheads="1"/>
              </p:cNvSpPr>
              <p:nvPr/>
            </p:nvSpPr>
            <p:spPr bwMode="auto">
              <a:xfrm rot="10800000">
                <a:off x="1449559" y="2617941"/>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5" name="Rectangle 258">
                <a:extLst>
                  <a:ext uri="{FF2B5EF4-FFF2-40B4-BE49-F238E27FC236}">
                    <a16:creationId xmlns:a16="http://schemas.microsoft.com/office/drawing/2014/main" id="{A4E7B206-0C6A-4D5F-B3E5-D8851F9709EC}"/>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6" name="Rectangle 259">
                <a:extLst>
                  <a:ext uri="{FF2B5EF4-FFF2-40B4-BE49-F238E27FC236}">
                    <a16:creationId xmlns:a16="http://schemas.microsoft.com/office/drawing/2014/main" id="{A3E40B8B-CC16-46A5-87F7-D3B27FC81B92}"/>
                  </a:ext>
                </a:extLst>
              </p:cNvPr>
              <p:cNvSpPr>
                <a:spLocks noChangeArrowheads="1"/>
              </p:cNvSpPr>
              <p:nvPr/>
            </p:nvSpPr>
            <p:spPr bwMode="auto">
              <a:xfrm rot="10800000">
                <a:off x="1449559" y="2548241"/>
                <a:ext cx="45813"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7" name="Rectangle 263">
                <a:extLst>
                  <a:ext uri="{FF2B5EF4-FFF2-40B4-BE49-F238E27FC236}">
                    <a16:creationId xmlns:a16="http://schemas.microsoft.com/office/drawing/2014/main" id="{6739E547-5BAC-4B9E-AF09-B9162079878B}"/>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8" name="Rectangle 264">
                <a:extLst>
                  <a:ext uri="{FF2B5EF4-FFF2-40B4-BE49-F238E27FC236}">
                    <a16:creationId xmlns:a16="http://schemas.microsoft.com/office/drawing/2014/main" id="{D3D0A39A-A52C-4420-9083-2402F31932C3}"/>
                  </a:ext>
                </a:extLst>
              </p:cNvPr>
              <p:cNvSpPr>
                <a:spLocks noChangeArrowheads="1"/>
              </p:cNvSpPr>
              <p:nvPr/>
            </p:nvSpPr>
            <p:spPr bwMode="auto">
              <a:xfrm rot="10800000">
                <a:off x="1449559" y="2480177"/>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9" name="Rectangle 268">
                <a:extLst>
                  <a:ext uri="{FF2B5EF4-FFF2-40B4-BE49-F238E27FC236}">
                    <a16:creationId xmlns:a16="http://schemas.microsoft.com/office/drawing/2014/main" id="{6F0F2444-9D01-41E6-A216-7958D8AD7915}"/>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0" name="Rectangle 269">
                <a:extLst>
                  <a:ext uri="{FF2B5EF4-FFF2-40B4-BE49-F238E27FC236}">
                    <a16:creationId xmlns:a16="http://schemas.microsoft.com/office/drawing/2014/main" id="{E4D3617B-1F14-462A-8882-6E974C134E44}"/>
                  </a:ext>
                </a:extLst>
              </p:cNvPr>
              <p:cNvSpPr>
                <a:spLocks noChangeArrowheads="1"/>
              </p:cNvSpPr>
              <p:nvPr/>
            </p:nvSpPr>
            <p:spPr bwMode="auto">
              <a:xfrm rot="10800000">
                <a:off x="1449559" y="241211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1" name="Rectangle 275">
                <a:extLst>
                  <a:ext uri="{FF2B5EF4-FFF2-40B4-BE49-F238E27FC236}">
                    <a16:creationId xmlns:a16="http://schemas.microsoft.com/office/drawing/2014/main" id="{6C498C88-8D8E-4E52-ACCC-CFAC7402EBF4}"/>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12" name="Rectangle 276">
                <a:extLst>
                  <a:ext uri="{FF2B5EF4-FFF2-40B4-BE49-F238E27FC236}">
                    <a16:creationId xmlns:a16="http://schemas.microsoft.com/office/drawing/2014/main" id="{9C41E2E5-7041-43B2-B735-5CF9CE7038BE}"/>
                  </a:ext>
                </a:extLst>
              </p:cNvPr>
              <p:cNvSpPr>
                <a:spLocks noChangeArrowheads="1"/>
              </p:cNvSpPr>
              <p:nvPr/>
            </p:nvSpPr>
            <p:spPr bwMode="auto">
              <a:xfrm rot="10800000">
                <a:off x="1449559" y="2344049"/>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46" name="Group 45">
              <a:extLst>
                <a:ext uri="{FF2B5EF4-FFF2-40B4-BE49-F238E27FC236}">
                  <a16:creationId xmlns:a16="http://schemas.microsoft.com/office/drawing/2014/main" id="{51A03075-C277-4BD9-8CE2-755F2AEB984B}"/>
                </a:ext>
              </a:extLst>
            </p:cNvPr>
            <p:cNvGrpSpPr/>
            <p:nvPr/>
          </p:nvGrpSpPr>
          <p:grpSpPr>
            <a:xfrm>
              <a:off x="2009229" y="2491249"/>
              <a:ext cx="868805" cy="228814"/>
              <a:chOff x="2009229" y="2491249"/>
              <a:chExt cx="868805" cy="228814"/>
            </a:xfrm>
          </p:grpSpPr>
          <p:grpSp>
            <p:nvGrpSpPr>
              <p:cNvPr id="148" name="Group 147">
                <a:extLst>
                  <a:ext uri="{FF2B5EF4-FFF2-40B4-BE49-F238E27FC236}">
                    <a16:creationId xmlns:a16="http://schemas.microsoft.com/office/drawing/2014/main" id="{39559614-FDB3-4379-B83B-691F015249B2}"/>
                  </a:ext>
                </a:extLst>
              </p:cNvPr>
              <p:cNvGrpSpPr/>
              <p:nvPr/>
            </p:nvGrpSpPr>
            <p:grpSpPr>
              <a:xfrm rot="5400000">
                <a:off x="2159524" y="2453068"/>
                <a:ext cx="116701" cy="417290"/>
                <a:chOff x="1449559" y="2344049"/>
                <a:chExt cx="107987" cy="386131"/>
              </a:xfrm>
            </p:grpSpPr>
            <p:sp>
              <p:nvSpPr>
                <p:cNvPr id="189" name="Rectangle 268">
                  <a:extLst>
                    <a:ext uri="{FF2B5EF4-FFF2-40B4-BE49-F238E27FC236}">
                      <a16:creationId xmlns:a16="http://schemas.microsoft.com/office/drawing/2014/main" id="{76730127-3B9E-4654-AED8-646480AEC18E}"/>
                    </a:ext>
                  </a:extLst>
                </p:cNvPr>
                <p:cNvSpPr>
                  <a:spLocks noChangeArrowheads="1"/>
                </p:cNvSpPr>
                <p:nvPr/>
              </p:nvSpPr>
              <p:spPr bwMode="auto">
                <a:xfrm rot="10800000">
                  <a:off x="1513369" y="268600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0" name="Rectangle 269">
                  <a:extLst>
                    <a:ext uri="{FF2B5EF4-FFF2-40B4-BE49-F238E27FC236}">
                      <a16:creationId xmlns:a16="http://schemas.microsoft.com/office/drawing/2014/main" id="{02FA79CC-5557-4FD4-A0A8-F589CA236EB7}"/>
                    </a:ext>
                  </a:extLst>
                </p:cNvPr>
                <p:cNvSpPr>
                  <a:spLocks noChangeArrowheads="1"/>
                </p:cNvSpPr>
                <p:nvPr/>
              </p:nvSpPr>
              <p:spPr bwMode="auto">
                <a:xfrm rot="10800000">
                  <a:off x="1449559" y="268600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1" name="Rectangle 275">
                  <a:extLst>
                    <a:ext uri="{FF2B5EF4-FFF2-40B4-BE49-F238E27FC236}">
                      <a16:creationId xmlns:a16="http://schemas.microsoft.com/office/drawing/2014/main" id="{1942D8D2-A60F-4649-B54E-45356BCA5C1C}"/>
                    </a:ext>
                  </a:extLst>
                </p:cNvPr>
                <p:cNvSpPr>
                  <a:spLocks noChangeArrowheads="1"/>
                </p:cNvSpPr>
                <p:nvPr/>
              </p:nvSpPr>
              <p:spPr bwMode="auto">
                <a:xfrm rot="10800000">
                  <a:off x="1513369" y="2617941"/>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2" name="Rectangle 276">
                  <a:extLst>
                    <a:ext uri="{FF2B5EF4-FFF2-40B4-BE49-F238E27FC236}">
                      <a16:creationId xmlns:a16="http://schemas.microsoft.com/office/drawing/2014/main" id="{AE2EA3F5-09DE-473E-8BB7-0306267A0299}"/>
                    </a:ext>
                  </a:extLst>
                </p:cNvPr>
                <p:cNvSpPr>
                  <a:spLocks noChangeArrowheads="1"/>
                </p:cNvSpPr>
                <p:nvPr/>
              </p:nvSpPr>
              <p:spPr bwMode="auto">
                <a:xfrm rot="10800000">
                  <a:off x="1449559" y="2617941"/>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3" name="Rectangle 258">
                  <a:extLst>
                    <a:ext uri="{FF2B5EF4-FFF2-40B4-BE49-F238E27FC236}">
                      <a16:creationId xmlns:a16="http://schemas.microsoft.com/office/drawing/2014/main" id="{AF89AF05-B492-4AFB-BD32-E4275F7CE5B9}"/>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4" name="Rectangle 259">
                  <a:extLst>
                    <a:ext uri="{FF2B5EF4-FFF2-40B4-BE49-F238E27FC236}">
                      <a16:creationId xmlns:a16="http://schemas.microsoft.com/office/drawing/2014/main" id="{F6F84D31-72D0-41BB-9C7D-4AC5D8583ABE}"/>
                    </a:ext>
                  </a:extLst>
                </p:cNvPr>
                <p:cNvSpPr>
                  <a:spLocks noChangeArrowheads="1"/>
                </p:cNvSpPr>
                <p:nvPr/>
              </p:nvSpPr>
              <p:spPr bwMode="auto">
                <a:xfrm rot="10800000">
                  <a:off x="1449559" y="2548241"/>
                  <a:ext cx="45813"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5" name="Rectangle 263">
                  <a:extLst>
                    <a:ext uri="{FF2B5EF4-FFF2-40B4-BE49-F238E27FC236}">
                      <a16:creationId xmlns:a16="http://schemas.microsoft.com/office/drawing/2014/main" id="{BCF07D4A-C795-4B5B-9275-CF7144A56F74}"/>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6" name="Rectangle 264">
                  <a:extLst>
                    <a:ext uri="{FF2B5EF4-FFF2-40B4-BE49-F238E27FC236}">
                      <a16:creationId xmlns:a16="http://schemas.microsoft.com/office/drawing/2014/main" id="{B208BD11-B3EE-458B-88F6-D65B955FA6D5}"/>
                    </a:ext>
                  </a:extLst>
                </p:cNvPr>
                <p:cNvSpPr>
                  <a:spLocks noChangeArrowheads="1"/>
                </p:cNvSpPr>
                <p:nvPr/>
              </p:nvSpPr>
              <p:spPr bwMode="auto">
                <a:xfrm rot="10800000">
                  <a:off x="1449559" y="2480177"/>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7" name="Rectangle 268">
                  <a:extLst>
                    <a:ext uri="{FF2B5EF4-FFF2-40B4-BE49-F238E27FC236}">
                      <a16:creationId xmlns:a16="http://schemas.microsoft.com/office/drawing/2014/main" id="{C4FB5103-3612-47EB-80FA-6BC868104E55}"/>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8" name="Rectangle 269">
                  <a:extLst>
                    <a:ext uri="{FF2B5EF4-FFF2-40B4-BE49-F238E27FC236}">
                      <a16:creationId xmlns:a16="http://schemas.microsoft.com/office/drawing/2014/main" id="{2569915E-CD2B-49CE-B3B0-0036FC9990F6}"/>
                    </a:ext>
                  </a:extLst>
                </p:cNvPr>
                <p:cNvSpPr>
                  <a:spLocks noChangeArrowheads="1"/>
                </p:cNvSpPr>
                <p:nvPr/>
              </p:nvSpPr>
              <p:spPr bwMode="auto">
                <a:xfrm rot="10800000">
                  <a:off x="1449559" y="241211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9" name="Rectangle 275">
                  <a:extLst>
                    <a:ext uri="{FF2B5EF4-FFF2-40B4-BE49-F238E27FC236}">
                      <a16:creationId xmlns:a16="http://schemas.microsoft.com/office/drawing/2014/main" id="{F217CA1A-1662-4CF3-9E6E-B7581F1C3903}"/>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0" name="Rectangle 276">
                  <a:extLst>
                    <a:ext uri="{FF2B5EF4-FFF2-40B4-BE49-F238E27FC236}">
                      <a16:creationId xmlns:a16="http://schemas.microsoft.com/office/drawing/2014/main" id="{9389D2BB-C78A-4E2D-A3E4-A6D315D86191}"/>
                    </a:ext>
                  </a:extLst>
                </p:cNvPr>
                <p:cNvSpPr>
                  <a:spLocks noChangeArrowheads="1"/>
                </p:cNvSpPr>
                <p:nvPr/>
              </p:nvSpPr>
              <p:spPr bwMode="auto">
                <a:xfrm rot="10800000">
                  <a:off x="1449559" y="2344049"/>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149" name="Group 148">
                <a:extLst>
                  <a:ext uri="{FF2B5EF4-FFF2-40B4-BE49-F238E27FC236}">
                    <a16:creationId xmlns:a16="http://schemas.microsoft.com/office/drawing/2014/main" id="{BA64CD96-9F53-4086-9646-6A8CB2729283}"/>
                  </a:ext>
                </a:extLst>
              </p:cNvPr>
              <p:cNvGrpSpPr/>
              <p:nvPr/>
            </p:nvGrpSpPr>
            <p:grpSpPr>
              <a:xfrm rot="5400000">
                <a:off x="2611038" y="2453068"/>
                <a:ext cx="116701" cy="417290"/>
                <a:chOff x="1449559" y="2344049"/>
                <a:chExt cx="107987" cy="386131"/>
              </a:xfrm>
            </p:grpSpPr>
            <p:sp>
              <p:nvSpPr>
                <p:cNvPr id="177" name="Rectangle 268">
                  <a:extLst>
                    <a:ext uri="{FF2B5EF4-FFF2-40B4-BE49-F238E27FC236}">
                      <a16:creationId xmlns:a16="http://schemas.microsoft.com/office/drawing/2014/main" id="{B9A744BD-06AF-44CC-93CA-B74266DFFC18}"/>
                    </a:ext>
                  </a:extLst>
                </p:cNvPr>
                <p:cNvSpPr>
                  <a:spLocks noChangeArrowheads="1"/>
                </p:cNvSpPr>
                <p:nvPr/>
              </p:nvSpPr>
              <p:spPr bwMode="auto">
                <a:xfrm rot="10800000">
                  <a:off x="1513369" y="268600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8" name="Rectangle 269">
                  <a:extLst>
                    <a:ext uri="{FF2B5EF4-FFF2-40B4-BE49-F238E27FC236}">
                      <a16:creationId xmlns:a16="http://schemas.microsoft.com/office/drawing/2014/main" id="{00E68845-DD3F-44BE-AE5D-5B9FFCD4EFF2}"/>
                    </a:ext>
                  </a:extLst>
                </p:cNvPr>
                <p:cNvSpPr>
                  <a:spLocks noChangeArrowheads="1"/>
                </p:cNvSpPr>
                <p:nvPr/>
              </p:nvSpPr>
              <p:spPr bwMode="auto">
                <a:xfrm rot="10800000">
                  <a:off x="1449559" y="268600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9" name="Rectangle 275">
                  <a:extLst>
                    <a:ext uri="{FF2B5EF4-FFF2-40B4-BE49-F238E27FC236}">
                      <a16:creationId xmlns:a16="http://schemas.microsoft.com/office/drawing/2014/main" id="{B071B1CB-6A5E-498E-97E2-49051AE161CF}"/>
                    </a:ext>
                  </a:extLst>
                </p:cNvPr>
                <p:cNvSpPr>
                  <a:spLocks noChangeArrowheads="1"/>
                </p:cNvSpPr>
                <p:nvPr/>
              </p:nvSpPr>
              <p:spPr bwMode="auto">
                <a:xfrm rot="10800000">
                  <a:off x="1513369" y="2617941"/>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0" name="Rectangle 276">
                  <a:extLst>
                    <a:ext uri="{FF2B5EF4-FFF2-40B4-BE49-F238E27FC236}">
                      <a16:creationId xmlns:a16="http://schemas.microsoft.com/office/drawing/2014/main" id="{A3693381-2770-4FD3-82BB-F549C2E309E5}"/>
                    </a:ext>
                  </a:extLst>
                </p:cNvPr>
                <p:cNvSpPr>
                  <a:spLocks noChangeArrowheads="1"/>
                </p:cNvSpPr>
                <p:nvPr/>
              </p:nvSpPr>
              <p:spPr bwMode="auto">
                <a:xfrm rot="10800000">
                  <a:off x="1449559" y="2617941"/>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1" name="Rectangle 258">
                  <a:extLst>
                    <a:ext uri="{FF2B5EF4-FFF2-40B4-BE49-F238E27FC236}">
                      <a16:creationId xmlns:a16="http://schemas.microsoft.com/office/drawing/2014/main" id="{C81B9E3A-8A7D-40D3-815B-21EC30A6EF42}"/>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2" name="Rectangle 259">
                  <a:extLst>
                    <a:ext uri="{FF2B5EF4-FFF2-40B4-BE49-F238E27FC236}">
                      <a16:creationId xmlns:a16="http://schemas.microsoft.com/office/drawing/2014/main" id="{CBFD1519-C83B-4AEC-A4AE-1F233373FD4D}"/>
                    </a:ext>
                  </a:extLst>
                </p:cNvPr>
                <p:cNvSpPr>
                  <a:spLocks noChangeArrowheads="1"/>
                </p:cNvSpPr>
                <p:nvPr/>
              </p:nvSpPr>
              <p:spPr bwMode="auto">
                <a:xfrm rot="10800000">
                  <a:off x="1449559" y="2548241"/>
                  <a:ext cx="45813"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3" name="Rectangle 263">
                  <a:extLst>
                    <a:ext uri="{FF2B5EF4-FFF2-40B4-BE49-F238E27FC236}">
                      <a16:creationId xmlns:a16="http://schemas.microsoft.com/office/drawing/2014/main" id="{74ED7BFC-6579-4142-BF2C-C7BED075DD9D}"/>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4" name="Rectangle 264">
                  <a:extLst>
                    <a:ext uri="{FF2B5EF4-FFF2-40B4-BE49-F238E27FC236}">
                      <a16:creationId xmlns:a16="http://schemas.microsoft.com/office/drawing/2014/main" id="{CC0BEC11-E893-48FA-805D-97FBC364C137}"/>
                    </a:ext>
                  </a:extLst>
                </p:cNvPr>
                <p:cNvSpPr>
                  <a:spLocks noChangeArrowheads="1"/>
                </p:cNvSpPr>
                <p:nvPr/>
              </p:nvSpPr>
              <p:spPr bwMode="auto">
                <a:xfrm rot="10800000">
                  <a:off x="1449559" y="2480177"/>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5" name="Rectangle 268">
                  <a:extLst>
                    <a:ext uri="{FF2B5EF4-FFF2-40B4-BE49-F238E27FC236}">
                      <a16:creationId xmlns:a16="http://schemas.microsoft.com/office/drawing/2014/main" id="{34794CC0-DE7A-42FA-B96C-DA8B9B9B81E1}"/>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6" name="Rectangle 269">
                  <a:extLst>
                    <a:ext uri="{FF2B5EF4-FFF2-40B4-BE49-F238E27FC236}">
                      <a16:creationId xmlns:a16="http://schemas.microsoft.com/office/drawing/2014/main" id="{CD27819D-AD9D-4030-956E-689F2C124F9E}"/>
                    </a:ext>
                  </a:extLst>
                </p:cNvPr>
                <p:cNvSpPr>
                  <a:spLocks noChangeArrowheads="1"/>
                </p:cNvSpPr>
                <p:nvPr/>
              </p:nvSpPr>
              <p:spPr bwMode="auto">
                <a:xfrm rot="10800000">
                  <a:off x="1449559" y="241211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7" name="Rectangle 275">
                  <a:extLst>
                    <a:ext uri="{FF2B5EF4-FFF2-40B4-BE49-F238E27FC236}">
                      <a16:creationId xmlns:a16="http://schemas.microsoft.com/office/drawing/2014/main" id="{9E309CE0-227B-491F-8C28-D32664458DB6}"/>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8" name="Rectangle 276">
                  <a:extLst>
                    <a:ext uri="{FF2B5EF4-FFF2-40B4-BE49-F238E27FC236}">
                      <a16:creationId xmlns:a16="http://schemas.microsoft.com/office/drawing/2014/main" id="{A6535A9B-3D81-4398-AEE1-30AED6F1CDEA}"/>
                    </a:ext>
                  </a:extLst>
                </p:cNvPr>
                <p:cNvSpPr>
                  <a:spLocks noChangeArrowheads="1"/>
                </p:cNvSpPr>
                <p:nvPr/>
              </p:nvSpPr>
              <p:spPr bwMode="auto">
                <a:xfrm rot="10800000">
                  <a:off x="1449559" y="2344049"/>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150" name="Group 149">
                <a:extLst>
                  <a:ext uri="{FF2B5EF4-FFF2-40B4-BE49-F238E27FC236}">
                    <a16:creationId xmlns:a16="http://schemas.microsoft.com/office/drawing/2014/main" id="{999FAD39-2AEB-43C8-8336-DB96441CDFC9}"/>
                  </a:ext>
                </a:extLst>
              </p:cNvPr>
              <p:cNvGrpSpPr/>
              <p:nvPr/>
            </p:nvGrpSpPr>
            <p:grpSpPr>
              <a:xfrm>
                <a:off x="2009229" y="2491249"/>
                <a:ext cx="868804" cy="83537"/>
                <a:chOff x="2161630" y="2755762"/>
                <a:chExt cx="868804" cy="116701"/>
              </a:xfrm>
            </p:grpSpPr>
            <p:grpSp>
              <p:nvGrpSpPr>
                <p:cNvPr id="151" name="Group 150">
                  <a:extLst>
                    <a:ext uri="{FF2B5EF4-FFF2-40B4-BE49-F238E27FC236}">
                      <a16:creationId xmlns:a16="http://schemas.microsoft.com/office/drawing/2014/main" id="{6DA0F727-8FE4-44D3-BB63-B1F468CD69E1}"/>
                    </a:ext>
                  </a:extLst>
                </p:cNvPr>
                <p:cNvGrpSpPr/>
                <p:nvPr/>
              </p:nvGrpSpPr>
              <p:grpSpPr>
                <a:xfrm rot="5400000">
                  <a:off x="2311924" y="2605468"/>
                  <a:ext cx="116701" cy="417290"/>
                  <a:chOff x="1449559" y="2344049"/>
                  <a:chExt cx="107987" cy="386131"/>
                </a:xfrm>
              </p:grpSpPr>
              <p:sp>
                <p:nvSpPr>
                  <p:cNvPr id="165" name="Rectangle 268">
                    <a:extLst>
                      <a:ext uri="{FF2B5EF4-FFF2-40B4-BE49-F238E27FC236}">
                        <a16:creationId xmlns:a16="http://schemas.microsoft.com/office/drawing/2014/main" id="{17DAA583-1077-4E05-8E61-F68A8EC050FC}"/>
                      </a:ext>
                    </a:extLst>
                  </p:cNvPr>
                  <p:cNvSpPr>
                    <a:spLocks noChangeArrowheads="1"/>
                  </p:cNvSpPr>
                  <p:nvPr/>
                </p:nvSpPr>
                <p:spPr bwMode="auto">
                  <a:xfrm rot="10800000">
                    <a:off x="1513369" y="268600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6" name="Rectangle 269">
                    <a:extLst>
                      <a:ext uri="{FF2B5EF4-FFF2-40B4-BE49-F238E27FC236}">
                        <a16:creationId xmlns:a16="http://schemas.microsoft.com/office/drawing/2014/main" id="{3D9B38FA-93B7-4273-B5D1-6F56D57E98D8}"/>
                      </a:ext>
                    </a:extLst>
                  </p:cNvPr>
                  <p:cNvSpPr>
                    <a:spLocks noChangeArrowheads="1"/>
                  </p:cNvSpPr>
                  <p:nvPr/>
                </p:nvSpPr>
                <p:spPr bwMode="auto">
                  <a:xfrm rot="10800000">
                    <a:off x="1449559" y="268600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7" name="Rectangle 275">
                    <a:extLst>
                      <a:ext uri="{FF2B5EF4-FFF2-40B4-BE49-F238E27FC236}">
                        <a16:creationId xmlns:a16="http://schemas.microsoft.com/office/drawing/2014/main" id="{F4E036F6-1C7A-48AA-AE96-E18D2E90BA44}"/>
                      </a:ext>
                    </a:extLst>
                  </p:cNvPr>
                  <p:cNvSpPr>
                    <a:spLocks noChangeArrowheads="1"/>
                  </p:cNvSpPr>
                  <p:nvPr/>
                </p:nvSpPr>
                <p:spPr bwMode="auto">
                  <a:xfrm rot="10800000">
                    <a:off x="1513369" y="2617941"/>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8" name="Rectangle 276">
                    <a:extLst>
                      <a:ext uri="{FF2B5EF4-FFF2-40B4-BE49-F238E27FC236}">
                        <a16:creationId xmlns:a16="http://schemas.microsoft.com/office/drawing/2014/main" id="{34AA1A6C-88D0-4318-AEFF-89D4E04FC0F9}"/>
                      </a:ext>
                    </a:extLst>
                  </p:cNvPr>
                  <p:cNvSpPr>
                    <a:spLocks noChangeArrowheads="1"/>
                  </p:cNvSpPr>
                  <p:nvPr/>
                </p:nvSpPr>
                <p:spPr bwMode="auto">
                  <a:xfrm rot="10800000">
                    <a:off x="1449559" y="2617941"/>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9" name="Rectangle 258">
                    <a:extLst>
                      <a:ext uri="{FF2B5EF4-FFF2-40B4-BE49-F238E27FC236}">
                        <a16:creationId xmlns:a16="http://schemas.microsoft.com/office/drawing/2014/main" id="{315644DB-87AC-47D8-842F-E4BFBFE9868B}"/>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0" name="Rectangle 259">
                    <a:extLst>
                      <a:ext uri="{FF2B5EF4-FFF2-40B4-BE49-F238E27FC236}">
                        <a16:creationId xmlns:a16="http://schemas.microsoft.com/office/drawing/2014/main" id="{57CFEA9E-9525-48A1-8910-A68CE0ECE621}"/>
                      </a:ext>
                    </a:extLst>
                  </p:cNvPr>
                  <p:cNvSpPr>
                    <a:spLocks noChangeArrowheads="1"/>
                  </p:cNvSpPr>
                  <p:nvPr/>
                </p:nvSpPr>
                <p:spPr bwMode="auto">
                  <a:xfrm rot="10800000">
                    <a:off x="1449559" y="2548241"/>
                    <a:ext cx="45813"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1" name="Rectangle 263">
                    <a:extLst>
                      <a:ext uri="{FF2B5EF4-FFF2-40B4-BE49-F238E27FC236}">
                        <a16:creationId xmlns:a16="http://schemas.microsoft.com/office/drawing/2014/main" id="{3EA7BAAE-417F-4CD7-8DD4-962D42FFCE9B}"/>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2" name="Rectangle 264">
                    <a:extLst>
                      <a:ext uri="{FF2B5EF4-FFF2-40B4-BE49-F238E27FC236}">
                        <a16:creationId xmlns:a16="http://schemas.microsoft.com/office/drawing/2014/main" id="{F360385B-C714-4F71-BBB7-796022A13E36}"/>
                      </a:ext>
                    </a:extLst>
                  </p:cNvPr>
                  <p:cNvSpPr>
                    <a:spLocks noChangeArrowheads="1"/>
                  </p:cNvSpPr>
                  <p:nvPr/>
                </p:nvSpPr>
                <p:spPr bwMode="auto">
                  <a:xfrm rot="10800000">
                    <a:off x="1449559" y="2480177"/>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3" name="Rectangle 268">
                    <a:extLst>
                      <a:ext uri="{FF2B5EF4-FFF2-40B4-BE49-F238E27FC236}">
                        <a16:creationId xmlns:a16="http://schemas.microsoft.com/office/drawing/2014/main" id="{ED58ED5E-0DC8-4ED9-9143-1A872CEAFD81}"/>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4" name="Rectangle 269">
                    <a:extLst>
                      <a:ext uri="{FF2B5EF4-FFF2-40B4-BE49-F238E27FC236}">
                        <a16:creationId xmlns:a16="http://schemas.microsoft.com/office/drawing/2014/main" id="{F2FFEC5C-DF43-4762-8CA1-1950B85258EA}"/>
                      </a:ext>
                    </a:extLst>
                  </p:cNvPr>
                  <p:cNvSpPr>
                    <a:spLocks noChangeArrowheads="1"/>
                  </p:cNvSpPr>
                  <p:nvPr/>
                </p:nvSpPr>
                <p:spPr bwMode="auto">
                  <a:xfrm rot="10800000">
                    <a:off x="1449559" y="241211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5" name="Rectangle 275">
                    <a:extLst>
                      <a:ext uri="{FF2B5EF4-FFF2-40B4-BE49-F238E27FC236}">
                        <a16:creationId xmlns:a16="http://schemas.microsoft.com/office/drawing/2014/main" id="{81E272E3-DCC2-4D08-B1BB-4BAD16C4EB8B}"/>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6" name="Rectangle 276">
                    <a:extLst>
                      <a:ext uri="{FF2B5EF4-FFF2-40B4-BE49-F238E27FC236}">
                        <a16:creationId xmlns:a16="http://schemas.microsoft.com/office/drawing/2014/main" id="{B341095E-79C3-4889-8DB0-D5565C0792DA}"/>
                      </a:ext>
                    </a:extLst>
                  </p:cNvPr>
                  <p:cNvSpPr>
                    <a:spLocks noChangeArrowheads="1"/>
                  </p:cNvSpPr>
                  <p:nvPr/>
                </p:nvSpPr>
                <p:spPr bwMode="auto">
                  <a:xfrm rot="10800000">
                    <a:off x="1449559" y="2344049"/>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152" name="Group 151">
                  <a:extLst>
                    <a:ext uri="{FF2B5EF4-FFF2-40B4-BE49-F238E27FC236}">
                      <a16:creationId xmlns:a16="http://schemas.microsoft.com/office/drawing/2014/main" id="{F1967ACB-1615-4EB7-A8F4-7FAD36B11496}"/>
                    </a:ext>
                  </a:extLst>
                </p:cNvPr>
                <p:cNvGrpSpPr/>
                <p:nvPr/>
              </p:nvGrpSpPr>
              <p:grpSpPr>
                <a:xfrm rot="5400000">
                  <a:off x="2763438" y="2605468"/>
                  <a:ext cx="116701" cy="417290"/>
                  <a:chOff x="1449559" y="2344049"/>
                  <a:chExt cx="107987" cy="386131"/>
                </a:xfrm>
              </p:grpSpPr>
              <p:sp>
                <p:nvSpPr>
                  <p:cNvPr id="153" name="Rectangle 268">
                    <a:extLst>
                      <a:ext uri="{FF2B5EF4-FFF2-40B4-BE49-F238E27FC236}">
                        <a16:creationId xmlns:a16="http://schemas.microsoft.com/office/drawing/2014/main" id="{8767573B-4297-43B2-A8E5-F639FCA7088B}"/>
                      </a:ext>
                    </a:extLst>
                  </p:cNvPr>
                  <p:cNvSpPr>
                    <a:spLocks noChangeArrowheads="1"/>
                  </p:cNvSpPr>
                  <p:nvPr/>
                </p:nvSpPr>
                <p:spPr bwMode="auto">
                  <a:xfrm rot="10800000">
                    <a:off x="1513369" y="268600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4" name="Rectangle 269">
                    <a:extLst>
                      <a:ext uri="{FF2B5EF4-FFF2-40B4-BE49-F238E27FC236}">
                        <a16:creationId xmlns:a16="http://schemas.microsoft.com/office/drawing/2014/main" id="{42186622-E8F0-49C4-93DF-8D6E4557E403}"/>
                      </a:ext>
                    </a:extLst>
                  </p:cNvPr>
                  <p:cNvSpPr>
                    <a:spLocks noChangeArrowheads="1"/>
                  </p:cNvSpPr>
                  <p:nvPr/>
                </p:nvSpPr>
                <p:spPr bwMode="auto">
                  <a:xfrm rot="10800000">
                    <a:off x="1449559" y="268600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5" name="Rectangle 275">
                    <a:extLst>
                      <a:ext uri="{FF2B5EF4-FFF2-40B4-BE49-F238E27FC236}">
                        <a16:creationId xmlns:a16="http://schemas.microsoft.com/office/drawing/2014/main" id="{DDB5B6E4-8A84-4613-AF83-F3337D723AA0}"/>
                      </a:ext>
                    </a:extLst>
                  </p:cNvPr>
                  <p:cNvSpPr>
                    <a:spLocks noChangeArrowheads="1"/>
                  </p:cNvSpPr>
                  <p:nvPr/>
                </p:nvSpPr>
                <p:spPr bwMode="auto">
                  <a:xfrm rot="10800000">
                    <a:off x="1513369" y="2617941"/>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6" name="Rectangle 276">
                    <a:extLst>
                      <a:ext uri="{FF2B5EF4-FFF2-40B4-BE49-F238E27FC236}">
                        <a16:creationId xmlns:a16="http://schemas.microsoft.com/office/drawing/2014/main" id="{A6C1ECDC-E1CC-4019-97BE-1500B17BDA69}"/>
                      </a:ext>
                    </a:extLst>
                  </p:cNvPr>
                  <p:cNvSpPr>
                    <a:spLocks noChangeArrowheads="1"/>
                  </p:cNvSpPr>
                  <p:nvPr/>
                </p:nvSpPr>
                <p:spPr bwMode="auto">
                  <a:xfrm rot="10800000">
                    <a:off x="1449559" y="2617941"/>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7" name="Rectangle 258">
                    <a:extLst>
                      <a:ext uri="{FF2B5EF4-FFF2-40B4-BE49-F238E27FC236}">
                        <a16:creationId xmlns:a16="http://schemas.microsoft.com/office/drawing/2014/main" id="{5E194B64-9BFD-4930-BE6A-C7206931CE3D}"/>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8" name="Rectangle 259">
                    <a:extLst>
                      <a:ext uri="{FF2B5EF4-FFF2-40B4-BE49-F238E27FC236}">
                        <a16:creationId xmlns:a16="http://schemas.microsoft.com/office/drawing/2014/main" id="{7DD11099-2A34-4631-9571-BDFA77FD83ED}"/>
                      </a:ext>
                    </a:extLst>
                  </p:cNvPr>
                  <p:cNvSpPr>
                    <a:spLocks noChangeArrowheads="1"/>
                  </p:cNvSpPr>
                  <p:nvPr/>
                </p:nvSpPr>
                <p:spPr bwMode="auto">
                  <a:xfrm rot="10800000">
                    <a:off x="1449559" y="2548241"/>
                    <a:ext cx="45813"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59" name="Rectangle 263">
                    <a:extLst>
                      <a:ext uri="{FF2B5EF4-FFF2-40B4-BE49-F238E27FC236}">
                        <a16:creationId xmlns:a16="http://schemas.microsoft.com/office/drawing/2014/main" id="{F0341A85-9442-4603-B2AE-7A69941F8CA9}"/>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0" name="Rectangle 264">
                    <a:extLst>
                      <a:ext uri="{FF2B5EF4-FFF2-40B4-BE49-F238E27FC236}">
                        <a16:creationId xmlns:a16="http://schemas.microsoft.com/office/drawing/2014/main" id="{E353C1D7-6AC1-406B-9B93-3957009ABD88}"/>
                      </a:ext>
                    </a:extLst>
                  </p:cNvPr>
                  <p:cNvSpPr>
                    <a:spLocks noChangeArrowheads="1"/>
                  </p:cNvSpPr>
                  <p:nvPr/>
                </p:nvSpPr>
                <p:spPr bwMode="auto">
                  <a:xfrm rot="10800000">
                    <a:off x="1449559" y="2480177"/>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1" name="Rectangle 268">
                    <a:extLst>
                      <a:ext uri="{FF2B5EF4-FFF2-40B4-BE49-F238E27FC236}">
                        <a16:creationId xmlns:a16="http://schemas.microsoft.com/office/drawing/2014/main" id="{26216457-4919-425E-91AF-544E4354FFB5}"/>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2" name="Rectangle 269">
                    <a:extLst>
                      <a:ext uri="{FF2B5EF4-FFF2-40B4-BE49-F238E27FC236}">
                        <a16:creationId xmlns:a16="http://schemas.microsoft.com/office/drawing/2014/main" id="{4FEBFA04-69E8-48EB-AEAA-32D3ACA67F00}"/>
                      </a:ext>
                    </a:extLst>
                  </p:cNvPr>
                  <p:cNvSpPr>
                    <a:spLocks noChangeArrowheads="1"/>
                  </p:cNvSpPr>
                  <p:nvPr/>
                </p:nvSpPr>
                <p:spPr bwMode="auto">
                  <a:xfrm rot="10800000">
                    <a:off x="1449559" y="2412113"/>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3" name="Rectangle 275">
                    <a:extLst>
                      <a:ext uri="{FF2B5EF4-FFF2-40B4-BE49-F238E27FC236}">
                        <a16:creationId xmlns:a16="http://schemas.microsoft.com/office/drawing/2014/main" id="{52B0C41B-71DB-45E4-878A-53DD6B823E28}"/>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4" name="Rectangle 276">
                    <a:extLst>
                      <a:ext uri="{FF2B5EF4-FFF2-40B4-BE49-F238E27FC236}">
                        <a16:creationId xmlns:a16="http://schemas.microsoft.com/office/drawing/2014/main" id="{47F2FF8C-3F69-4EE0-893A-BDB312A7E9B1}"/>
                      </a:ext>
                    </a:extLst>
                  </p:cNvPr>
                  <p:cNvSpPr>
                    <a:spLocks noChangeArrowheads="1"/>
                  </p:cNvSpPr>
                  <p:nvPr/>
                </p:nvSpPr>
                <p:spPr bwMode="auto">
                  <a:xfrm rot="10800000">
                    <a:off x="1449559" y="2344049"/>
                    <a:ext cx="45813"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grpSp>
          <p:nvGrpSpPr>
            <p:cNvPr id="47" name="Group 46">
              <a:extLst>
                <a:ext uri="{FF2B5EF4-FFF2-40B4-BE49-F238E27FC236}">
                  <a16:creationId xmlns:a16="http://schemas.microsoft.com/office/drawing/2014/main" id="{D28DFEFF-2733-4995-AD65-1F7B4A3D0C2D}"/>
                </a:ext>
              </a:extLst>
            </p:cNvPr>
            <p:cNvGrpSpPr/>
            <p:nvPr/>
          </p:nvGrpSpPr>
          <p:grpSpPr>
            <a:xfrm>
              <a:off x="3680352" y="2606907"/>
              <a:ext cx="47742" cy="116702"/>
              <a:chOff x="2161630" y="2755762"/>
              <a:chExt cx="47742" cy="116702"/>
            </a:xfrm>
          </p:grpSpPr>
          <p:sp>
            <p:nvSpPr>
              <p:cNvPr id="146" name="Rectangle 268">
                <a:extLst>
                  <a:ext uri="{FF2B5EF4-FFF2-40B4-BE49-F238E27FC236}">
                    <a16:creationId xmlns:a16="http://schemas.microsoft.com/office/drawing/2014/main" id="{DA6D8EDF-5AFC-4F04-AC6E-62C0CAB99217}"/>
                  </a:ext>
                </a:extLst>
              </p:cNvPr>
              <p:cNvSpPr>
                <a:spLocks noChangeArrowheads="1"/>
              </p:cNvSpPr>
              <p:nvPr/>
            </p:nvSpPr>
            <p:spPr bwMode="auto">
              <a:xfrm rot="16200000">
                <a:off x="2161630" y="2824722"/>
                <a:ext cx="47742" cy="47742"/>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7" name="Rectangle 269">
                <a:extLst>
                  <a:ext uri="{FF2B5EF4-FFF2-40B4-BE49-F238E27FC236}">
                    <a16:creationId xmlns:a16="http://schemas.microsoft.com/office/drawing/2014/main" id="{B91AB154-D4F7-4FAA-81E3-F58CBC3FD347}"/>
                  </a:ext>
                </a:extLst>
              </p:cNvPr>
              <p:cNvSpPr>
                <a:spLocks noChangeArrowheads="1"/>
              </p:cNvSpPr>
              <p:nvPr/>
            </p:nvSpPr>
            <p:spPr bwMode="auto">
              <a:xfrm rot="16200000">
                <a:off x="2160746" y="2756646"/>
                <a:ext cx="49510" cy="47742"/>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48" name="Group 47">
              <a:extLst>
                <a:ext uri="{FF2B5EF4-FFF2-40B4-BE49-F238E27FC236}">
                  <a16:creationId xmlns:a16="http://schemas.microsoft.com/office/drawing/2014/main" id="{11F1695E-6C03-4CE6-989C-86D63B790FC8}"/>
                </a:ext>
              </a:extLst>
            </p:cNvPr>
            <p:cNvGrpSpPr/>
            <p:nvPr/>
          </p:nvGrpSpPr>
          <p:grpSpPr>
            <a:xfrm rot="5400000">
              <a:off x="3584768" y="2449428"/>
              <a:ext cx="47742" cy="116702"/>
              <a:chOff x="2161630" y="2755762"/>
              <a:chExt cx="47742" cy="116702"/>
            </a:xfrm>
          </p:grpSpPr>
          <p:sp>
            <p:nvSpPr>
              <p:cNvPr id="144" name="Rectangle 268">
                <a:extLst>
                  <a:ext uri="{FF2B5EF4-FFF2-40B4-BE49-F238E27FC236}">
                    <a16:creationId xmlns:a16="http://schemas.microsoft.com/office/drawing/2014/main" id="{A57AD680-7596-4047-8CB1-C542EBBC0B0C}"/>
                  </a:ext>
                </a:extLst>
              </p:cNvPr>
              <p:cNvSpPr>
                <a:spLocks noChangeArrowheads="1"/>
              </p:cNvSpPr>
              <p:nvPr/>
            </p:nvSpPr>
            <p:spPr bwMode="auto">
              <a:xfrm rot="16200000">
                <a:off x="2161630" y="2824722"/>
                <a:ext cx="47742" cy="47742"/>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5" name="Rectangle 269">
                <a:extLst>
                  <a:ext uri="{FF2B5EF4-FFF2-40B4-BE49-F238E27FC236}">
                    <a16:creationId xmlns:a16="http://schemas.microsoft.com/office/drawing/2014/main" id="{9DDBD13D-F90A-44E7-8158-CAAC880770EB}"/>
                  </a:ext>
                </a:extLst>
              </p:cNvPr>
              <p:cNvSpPr>
                <a:spLocks noChangeArrowheads="1"/>
              </p:cNvSpPr>
              <p:nvPr/>
            </p:nvSpPr>
            <p:spPr bwMode="auto">
              <a:xfrm rot="16200000">
                <a:off x="2160746" y="2756646"/>
                <a:ext cx="49510" cy="47742"/>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49" name="Group 48">
              <a:extLst>
                <a:ext uri="{FF2B5EF4-FFF2-40B4-BE49-F238E27FC236}">
                  <a16:creationId xmlns:a16="http://schemas.microsoft.com/office/drawing/2014/main" id="{D1B62087-B6FB-4B01-96B9-29F041716DA4}"/>
                </a:ext>
              </a:extLst>
            </p:cNvPr>
            <p:cNvGrpSpPr/>
            <p:nvPr/>
          </p:nvGrpSpPr>
          <p:grpSpPr>
            <a:xfrm>
              <a:off x="4517002" y="2470059"/>
              <a:ext cx="44177" cy="250005"/>
              <a:chOff x="1513369" y="2344049"/>
              <a:chExt cx="44177" cy="250005"/>
            </a:xfrm>
          </p:grpSpPr>
          <p:sp>
            <p:nvSpPr>
              <p:cNvPr id="140" name="Rectangle 258">
                <a:extLst>
                  <a:ext uri="{FF2B5EF4-FFF2-40B4-BE49-F238E27FC236}">
                    <a16:creationId xmlns:a16="http://schemas.microsoft.com/office/drawing/2014/main" id="{6ECEE5F4-7805-4A08-BCA4-D96FF478FA13}"/>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1" name="Rectangle 263">
                <a:extLst>
                  <a:ext uri="{FF2B5EF4-FFF2-40B4-BE49-F238E27FC236}">
                    <a16:creationId xmlns:a16="http://schemas.microsoft.com/office/drawing/2014/main" id="{2D7D3D39-0400-4EE2-9FAF-F69F21F8E1D6}"/>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2" name="Rectangle 268">
                <a:extLst>
                  <a:ext uri="{FF2B5EF4-FFF2-40B4-BE49-F238E27FC236}">
                    <a16:creationId xmlns:a16="http://schemas.microsoft.com/office/drawing/2014/main" id="{17F2186E-514D-49F0-AAE1-7F88386EE3A3}"/>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43" name="Rectangle 275">
                <a:extLst>
                  <a:ext uri="{FF2B5EF4-FFF2-40B4-BE49-F238E27FC236}">
                    <a16:creationId xmlns:a16="http://schemas.microsoft.com/office/drawing/2014/main" id="{9CA8811A-EFC9-419A-8363-CD2FE35006E0}"/>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0" name="Group 49">
              <a:extLst>
                <a:ext uri="{FF2B5EF4-FFF2-40B4-BE49-F238E27FC236}">
                  <a16:creationId xmlns:a16="http://schemas.microsoft.com/office/drawing/2014/main" id="{E0C7E842-9769-41DC-80B1-2391DC87DADD}"/>
                </a:ext>
              </a:extLst>
            </p:cNvPr>
            <p:cNvGrpSpPr/>
            <p:nvPr/>
          </p:nvGrpSpPr>
          <p:grpSpPr>
            <a:xfrm>
              <a:off x="4973616" y="2470059"/>
              <a:ext cx="44177" cy="250005"/>
              <a:chOff x="1513369" y="2344049"/>
              <a:chExt cx="44177" cy="250005"/>
            </a:xfrm>
          </p:grpSpPr>
          <p:sp>
            <p:nvSpPr>
              <p:cNvPr id="136" name="Rectangle 258">
                <a:extLst>
                  <a:ext uri="{FF2B5EF4-FFF2-40B4-BE49-F238E27FC236}">
                    <a16:creationId xmlns:a16="http://schemas.microsoft.com/office/drawing/2014/main" id="{06068C7B-9F0F-45CA-B60B-FA2F4663DC42}"/>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7" name="Rectangle 263">
                <a:extLst>
                  <a:ext uri="{FF2B5EF4-FFF2-40B4-BE49-F238E27FC236}">
                    <a16:creationId xmlns:a16="http://schemas.microsoft.com/office/drawing/2014/main" id="{A308EA6F-8BE7-4B3C-AF69-38CBDF35C37D}"/>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8" name="Rectangle 268">
                <a:extLst>
                  <a:ext uri="{FF2B5EF4-FFF2-40B4-BE49-F238E27FC236}">
                    <a16:creationId xmlns:a16="http://schemas.microsoft.com/office/drawing/2014/main" id="{DAB410B4-FF61-446B-B905-40F5FBFD54DB}"/>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9" name="Rectangle 275">
                <a:extLst>
                  <a:ext uri="{FF2B5EF4-FFF2-40B4-BE49-F238E27FC236}">
                    <a16:creationId xmlns:a16="http://schemas.microsoft.com/office/drawing/2014/main" id="{E12016EC-9A90-4D1D-8067-CD866CACC5DE}"/>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1" name="Group 50">
              <a:extLst>
                <a:ext uri="{FF2B5EF4-FFF2-40B4-BE49-F238E27FC236}">
                  <a16:creationId xmlns:a16="http://schemas.microsoft.com/office/drawing/2014/main" id="{6C19318C-2752-4B3E-9F3E-4EB5B09F831F}"/>
                </a:ext>
              </a:extLst>
            </p:cNvPr>
            <p:cNvGrpSpPr/>
            <p:nvPr/>
          </p:nvGrpSpPr>
          <p:grpSpPr>
            <a:xfrm>
              <a:off x="5749132" y="2470059"/>
              <a:ext cx="44177" cy="250005"/>
              <a:chOff x="1513369" y="2344049"/>
              <a:chExt cx="44177" cy="250005"/>
            </a:xfrm>
          </p:grpSpPr>
          <p:sp>
            <p:nvSpPr>
              <p:cNvPr id="132" name="Rectangle 258">
                <a:extLst>
                  <a:ext uri="{FF2B5EF4-FFF2-40B4-BE49-F238E27FC236}">
                    <a16:creationId xmlns:a16="http://schemas.microsoft.com/office/drawing/2014/main" id="{F18A4C92-6C39-4574-931F-64EA4369BD42}"/>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3" name="Rectangle 263">
                <a:extLst>
                  <a:ext uri="{FF2B5EF4-FFF2-40B4-BE49-F238E27FC236}">
                    <a16:creationId xmlns:a16="http://schemas.microsoft.com/office/drawing/2014/main" id="{C23D9F70-928A-4BE6-8FF3-AAE359DEC54C}"/>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4" name="Rectangle 268">
                <a:extLst>
                  <a:ext uri="{FF2B5EF4-FFF2-40B4-BE49-F238E27FC236}">
                    <a16:creationId xmlns:a16="http://schemas.microsoft.com/office/drawing/2014/main" id="{B8961153-EB0F-41F9-ABC0-FB5131306502}"/>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5" name="Rectangle 275">
                <a:extLst>
                  <a:ext uri="{FF2B5EF4-FFF2-40B4-BE49-F238E27FC236}">
                    <a16:creationId xmlns:a16="http://schemas.microsoft.com/office/drawing/2014/main" id="{03DC2A8F-D18E-4B67-9DE4-CE42F5C3EC86}"/>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2" name="Group 51">
              <a:extLst>
                <a:ext uri="{FF2B5EF4-FFF2-40B4-BE49-F238E27FC236}">
                  <a16:creationId xmlns:a16="http://schemas.microsoft.com/office/drawing/2014/main" id="{46DACE6F-54DE-4E81-BBDA-22398401380C}"/>
                </a:ext>
              </a:extLst>
            </p:cNvPr>
            <p:cNvGrpSpPr/>
            <p:nvPr/>
          </p:nvGrpSpPr>
          <p:grpSpPr>
            <a:xfrm>
              <a:off x="5830955" y="2470059"/>
              <a:ext cx="44177" cy="250005"/>
              <a:chOff x="1513369" y="2344049"/>
              <a:chExt cx="44177" cy="250005"/>
            </a:xfrm>
          </p:grpSpPr>
          <p:sp>
            <p:nvSpPr>
              <p:cNvPr id="128" name="Rectangle 258">
                <a:extLst>
                  <a:ext uri="{FF2B5EF4-FFF2-40B4-BE49-F238E27FC236}">
                    <a16:creationId xmlns:a16="http://schemas.microsoft.com/office/drawing/2014/main" id="{8449E617-6B8F-41F7-9821-21BB938F8D84}"/>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29" name="Rectangle 263">
                <a:extLst>
                  <a:ext uri="{FF2B5EF4-FFF2-40B4-BE49-F238E27FC236}">
                    <a16:creationId xmlns:a16="http://schemas.microsoft.com/office/drawing/2014/main" id="{8404CA51-C08C-4127-8655-A2C8DF42620E}"/>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0" name="Rectangle 268">
                <a:extLst>
                  <a:ext uri="{FF2B5EF4-FFF2-40B4-BE49-F238E27FC236}">
                    <a16:creationId xmlns:a16="http://schemas.microsoft.com/office/drawing/2014/main" id="{65483B22-EAE6-449F-8E15-85DF04796EA3}"/>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31" name="Rectangle 275">
                <a:extLst>
                  <a:ext uri="{FF2B5EF4-FFF2-40B4-BE49-F238E27FC236}">
                    <a16:creationId xmlns:a16="http://schemas.microsoft.com/office/drawing/2014/main" id="{0899F2B9-4331-4AE8-BC76-744FF575A79E}"/>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3" name="Group 52">
              <a:extLst>
                <a:ext uri="{FF2B5EF4-FFF2-40B4-BE49-F238E27FC236}">
                  <a16:creationId xmlns:a16="http://schemas.microsoft.com/office/drawing/2014/main" id="{5E9800DD-E375-4FE8-8D1D-E8788AC1D599}"/>
                </a:ext>
              </a:extLst>
            </p:cNvPr>
            <p:cNvGrpSpPr/>
            <p:nvPr/>
          </p:nvGrpSpPr>
          <p:grpSpPr>
            <a:xfrm rot="5400000">
              <a:off x="5974022" y="2543477"/>
              <a:ext cx="44177" cy="180305"/>
              <a:chOff x="1513369" y="2344049"/>
              <a:chExt cx="44177" cy="180305"/>
            </a:xfrm>
          </p:grpSpPr>
          <p:sp>
            <p:nvSpPr>
              <p:cNvPr id="125" name="Rectangle 263">
                <a:extLst>
                  <a:ext uri="{FF2B5EF4-FFF2-40B4-BE49-F238E27FC236}">
                    <a16:creationId xmlns:a16="http://schemas.microsoft.com/office/drawing/2014/main" id="{E20F2B5C-49CB-4B6F-AFCB-F29D3A7D2688}"/>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26" name="Rectangle 268">
                <a:extLst>
                  <a:ext uri="{FF2B5EF4-FFF2-40B4-BE49-F238E27FC236}">
                    <a16:creationId xmlns:a16="http://schemas.microsoft.com/office/drawing/2014/main" id="{869907BC-61AF-488D-B61C-1A56B27BD72D}"/>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27" name="Rectangle 275">
                <a:extLst>
                  <a:ext uri="{FF2B5EF4-FFF2-40B4-BE49-F238E27FC236}">
                    <a16:creationId xmlns:a16="http://schemas.microsoft.com/office/drawing/2014/main" id="{5B158A0F-6377-42B0-AC2C-3BDD510FCB16}"/>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4" name="Group 53">
              <a:extLst>
                <a:ext uri="{FF2B5EF4-FFF2-40B4-BE49-F238E27FC236}">
                  <a16:creationId xmlns:a16="http://schemas.microsoft.com/office/drawing/2014/main" id="{36ED81AE-1A91-4A8C-8770-00FB8F5FBA9C}"/>
                </a:ext>
              </a:extLst>
            </p:cNvPr>
            <p:cNvGrpSpPr/>
            <p:nvPr/>
          </p:nvGrpSpPr>
          <p:grpSpPr>
            <a:xfrm rot="5400000">
              <a:off x="5974022" y="2607823"/>
              <a:ext cx="44177" cy="180305"/>
              <a:chOff x="1513369" y="2344049"/>
              <a:chExt cx="44177" cy="180305"/>
            </a:xfrm>
          </p:grpSpPr>
          <p:sp>
            <p:nvSpPr>
              <p:cNvPr id="122" name="Rectangle 263">
                <a:extLst>
                  <a:ext uri="{FF2B5EF4-FFF2-40B4-BE49-F238E27FC236}">
                    <a16:creationId xmlns:a16="http://schemas.microsoft.com/office/drawing/2014/main" id="{B183A78F-24F3-4369-A2CF-A94419CC56FF}"/>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23" name="Rectangle 268">
                <a:extLst>
                  <a:ext uri="{FF2B5EF4-FFF2-40B4-BE49-F238E27FC236}">
                    <a16:creationId xmlns:a16="http://schemas.microsoft.com/office/drawing/2014/main" id="{B47046CB-EF53-4ABD-BDCF-07D4992923DF}"/>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24" name="Rectangle 275">
                <a:extLst>
                  <a:ext uri="{FF2B5EF4-FFF2-40B4-BE49-F238E27FC236}">
                    <a16:creationId xmlns:a16="http://schemas.microsoft.com/office/drawing/2014/main" id="{E8C64DDC-DA64-4BFC-B372-C9145F8932FC}"/>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5" name="Group 54">
              <a:extLst>
                <a:ext uri="{FF2B5EF4-FFF2-40B4-BE49-F238E27FC236}">
                  <a16:creationId xmlns:a16="http://schemas.microsoft.com/office/drawing/2014/main" id="{CD5AF8E6-B854-499A-ACD0-4D3192F9EDF9}"/>
                </a:ext>
              </a:extLst>
            </p:cNvPr>
            <p:cNvGrpSpPr/>
            <p:nvPr/>
          </p:nvGrpSpPr>
          <p:grpSpPr>
            <a:xfrm>
              <a:off x="6202430" y="2459635"/>
              <a:ext cx="44177" cy="250005"/>
              <a:chOff x="1513369" y="2344049"/>
              <a:chExt cx="44177" cy="250005"/>
            </a:xfrm>
          </p:grpSpPr>
          <p:sp>
            <p:nvSpPr>
              <p:cNvPr id="118" name="Rectangle 258">
                <a:extLst>
                  <a:ext uri="{FF2B5EF4-FFF2-40B4-BE49-F238E27FC236}">
                    <a16:creationId xmlns:a16="http://schemas.microsoft.com/office/drawing/2014/main" id="{FE37CCD2-0BB8-4C25-8A39-F95BA53AAE57}"/>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19" name="Rectangle 263">
                <a:extLst>
                  <a:ext uri="{FF2B5EF4-FFF2-40B4-BE49-F238E27FC236}">
                    <a16:creationId xmlns:a16="http://schemas.microsoft.com/office/drawing/2014/main" id="{FDD68CFD-9D2C-4C84-8B95-A8BDD7462E2F}"/>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20" name="Rectangle 268">
                <a:extLst>
                  <a:ext uri="{FF2B5EF4-FFF2-40B4-BE49-F238E27FC236}">
                    <a16:creationId xmlns:a16="http://schemas.microsoft.com/office/drawing/2014/main" id="{570609D0-831C-4D5A-B94A-9C143DC19388}"/>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21" name="Rectangle 275">
                <a:extLst>
                  <a:ext uri="{FF2B5EF4-FFF2-40B4-BE49-F238E27FC236}">
                    <a16:creationId xmlns:a16="http://schemas.microsoft.com/office/drawing/2014/main" id="{4555C5A3-02C9-426B-A63B-79903CE69BCB}"/>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6" name="Group 55">
              <a:extLst>
                <a:ext uri="{FF2B5EF4-FFF2-40B4-BE49-F238E27FC236}">
                  <a16:creationId xmlns:a16="http://schemas.microsoft.com/office/drawing/2014/main" id="{5AF0961F-A075-475B-8788-35F95911194B}"/>
                </a:ext>
              </a:extLst>
            </p:cNvPr>
            <p:cNvGrpSpPr/>
            <p:nvPr/>
          </p:nvGrpSpPr>
          <p:grpSpPr>
            <a:xfrm>
              <a:off x="6284253" y="2459635"/>
              <a:ext cx="44177" cy="250005"/>
              <a:chOff x="1513369" y="2344049"/>
              <a:chExt cx="44177" cy="250005"/>
            </a:xfrm>
          </p:grpSpPr>
          <p:sp>
            <p:nvSpPr>
              <p:cNvPr id="114" name="Rectangle 258">
                <a:extLst>
                  <a:ext uri="{FF2B5EF4-FFF2-40B4-BE49-F238E27FC236}">
                    <a16:creationId xmlns:a16="http://schemas.microsoft.com/office/drawing/2014/main" id="{FE0C7919-4A81-4A3C-B3EF-42F5B9268F74}"/>
                  </a:ext>
                </a:extLst>
              </p:cNvPr>
              <p:cNvSpPr>
                <a:spLocks noChangeArrowheads="1"/>
              </p:cNvSpPr>
              <p:nvPr/>
            </p:nvSpPr>
            <p:spPr bwMode="auto">
              <a:xfrm rot="10800000">
                <a:off x="1513369" y="2548241"/>
                <a:ext cx="44177" cy="45813"/>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15" name="Rectangle 263">
                <a:extLst>
                  <a:ext uri="{FF2B5EF4-FFF2-40B4-BE49-F238E27FC236}">
                    <a16:creationId xmlns:a16="http://schemas.microsoft.com/office/drawing/2014/main" id="{4F3FBFDC-7354-49CA-96F7-46C88220CAD6}"/>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16" name="Rectangle 268">
                <a:extLst>
                  <a:ext uri="{FF2B5EF4-FFF2-40B4-BE49-F238E27FC236}">
                    <a16:creationId xmlns:a16="http://schemas.microsoft.com/office/drawing/2014/main" id="{C8CF2B09-82C6-4640-A08B-E3F079844ADE}"/>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17" name="Rectangle 275">
                <a:extLst>
                  <a:ext uri="{FF2B5EF4-FFF2-40B4-BE49-F238E27FC236}">
                    <a16:creationId xmlns:a16="http://schemas.microsoft.com/office/drawing/2014/main" id="{C34221D0-DED6-4D2D-B9DA-0B03A22D7E4A}"/>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7" name="Group 56">
              <a:extLst>
                <a:ext uri="{FF2B5EF4-FFF2-40B4-BE49-F238E27FC236}">
                  <a16:creationId xmlns:a16="http://schemas.microsoft.com/office/drawing/2014/main" id="{900BB499-F2FB-4945-B56E-7A6DD99C440F}"/>
                </a:ext>
              </a:extLst>
            </p:cNvPr>
            <p:cNvGrpSpPr/>
            <p:nvPr/>
          </p:nvGrpSpPr>
          <p:grpSpPr>
            <a:xfrm rot="10800000">
              <a:off x="6283893" y="2256709"/>
              <a:ext cx="44177" cy="180305"/>
              <a:chOff x="1513369" y="2344049"/>
              <a:chExt cx="44177" cy="180305"/>
            </a:xfrm>
          </p:grpSpPr>
          <p:sp>
            <p:nvSpPr>
              <p:cNvPr id="111" name="Rectangle 263">
                <a:extLst>
                  <a:ext uri="{FF2B5EF4-FFF2-40B4-BE49-F238E27FC236}">
                    <a16:creationId xmlns:a16="http://schemas.microsoft.com/office/drawing/2014/main" id="{6DDF1995-6A64-4F83-AD2F-CC680109D16A}"/>
                  </a:ext>
                </a:extLst>
              </p:cNvPr>
              <p:cNvSpPr>
                <a:spLocks noChangeArrowheads="1"/>
              </p:cNvSpPr>
              <p:nvPr/>
            </p:nvSpPr>
            <p:spPr bwMode="auto">
              <a:xfrm rot="10800000">
                <a:off x="1513369" y="2480177"/>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12" name="Rectangle 268">
                <a:extLst>
                  <a:ext uri="{FF2B5EF4-FFF2-40B4-BE49-F238E27FC236}">
                    <a16:creationId xmlns:a16="http://schemas.microsoft.com/office/drawing/2014/main" id="{52DB5325-B142-4BBC-97AA-33481350A338}"/>
                  </a:ext>
                </a:extLst>
              </p:cNvPr>
              <p:cNvSpPr>
                <a:spLocks noChangeArrowheads="1"/>
              </p:cNvSpPr>
              <p:nvPr/>
            </p:nvSpPr>
            <p:spPr bwMode="auto">
              <a:xfrm rot="10800000">
                <a:off x="1513369" y="2412113"/>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13" name="Rectangle 275">
                <a:extLst>
                  <a:ext uri="{FF2B5EF4-FFF2-40B4-BE49-F238E27FC236}">
                    <a16:creationId xmlns:a16="http://schemas.microsoft.com/office/drawing/2014/main" id="{0BA17BA7-5694-4ED1-8A10-E9B75048F558}"/>
                  </a:ext>
                </a:extLst>
              </p:cNvPr>
              <p:cNvSpPr>
                <a:spLocks noChangeArrowheads="1"/>
              </p:cNvSpPr>
              <p:nvPr/>
            </p:nvSpPr>
            <p:spPr bwMode="auto">
              <a:xfrm rot="10800000">
                <a:off x="1513369" y="2344049"/>
                <a:ext cx="44177" cy="44177"/>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8" name="Group 57">
              <a:extLst>
                <a:ext uri="{FF2B5EF4-FFF2-40B4-BE49-F238E27FC236}">
                  <a16:creationId xmlns:a16="http://schemas.microsoft.com/office/drawing/2014/main" id="{F4DBE93E-6785-46F2-A303-67FF27A511FA}"/>
                </a:ext>
              </a:extLst>
            </p:cNvPr>
            <p:cNvGrpSpPr/>
            <p:nvPr/>
          </p:nvGrpSpPr>
          <p:grpSpPr>
            <a:xfrm>
              <a:off x="6392799" y="1997708"/>
              <a:ext cx="1061261" cy="854139"/>
              <a:chOff x="6353887" y="1997708"/>
              <a:chExt cx="1061261" cy="854139"/>
            </a:xfrm>
          </p:grpSpPr>
          <p:sp>
            <p:nvSpPr>
              <p:cNvPr id="106" name="Rectangle 105">
                <a:extLst>
                  <a:ext uri="{FF2B5EF4-FFF2-40B4-BE49-F238E27FC236}">
                    <a16:creationId xmlns:a16="http://schemas.microsoft.com/office/drawing/2014/main" id="{0E97F2EB-0BCE-49F6-AE32-89AABA672838}"/>
                  </a:ext>
                </a:extLst>
              </p:cNvPr>
              <p:cNvSpPr/>
              <p:nvPr/>
            </p:nvSpPr>
            <p:spPr bwMode="auto">
              <a:xfrm>
                <a:off x="6353887" y="1997708"/>
                <a:ext cx="1061261" cy="85413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7" name="Rectangle 106">
                <a:extLst>
                  <a:ext uri="{FF2B5EF4-FFF2-40B4-BE49-F238E27FC236}">
                    <a16:creationId xmlns:a16="http://schemas.microsoft.com/office/drawing/2014/main" id="{9FEBAB12-4C31-4A30-B137-6072E7A7DA67}"/>
                  </a:ext>
                </a:extLst>
              </p:cNvPr>
              <p:cNvSpPr/>
              <p:nvPr/>
            </p:nvSpPr>
            <p:spPr bwMode="auto">
              <a:xfrm>
                <a:off x="6353887" y="2102856"/>
                <a:ext cx="545594" cy="673154"/>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8" name="Rectangle 107">
                <a:extLst>
                  <a:ext uri="{FF2B5EF4-FFF2-40B4-BE49-F238E27FC236}">
                    <a16:creationId xmlns:a16="http://schemas.microsoft.com/office/drawing/2014/main" id="{E68053CA-41CD-4F6E-B592-3F743E6C3E45}"/>
                  </a:ext>
                </a:extLst>
              </p:cNvPr>
              <p:cNvSpPr/>
              <p:nvPr/>
            </p:nvSpPr>
            <p:spPr bwMode="auto">
              <a:xfrm>
                <a:off x="6944345" y="2067128"/>
                <a:ext cx="185058" cy="708882"/>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9" name="Rectangle: Rounded Corners 108">
                <a:extLst>
                  <a:ext uri="{FF2B5EF4-FFF2-40B4-BE49-F238E27FC236}">
                    <a16:creationId xmlns:a16="http://schemas.microsoft.com/office/drawing/2014/main" id="{A4F8B365-2510-4491-94BC-7D5FE41017FF}"/>
                  </a:ext>
                </a:extLst>
              </p:cNvPr>
              <p:cNvSpPr/>
              <p:nvPr/>
            </p:nvSpPr>
            <p:spPr bwMode="auto">
              <a:xfrm>
                <a:off x="6448748" y="2369756"/>
                <a:ext cx="608600" cy="126010"/>
              </a:xfrm>
              <a:prstGeom prst="roundRect">
                <a:avLst>
                  <a:gd name="adj" fmla="val 2052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10" name="Rectangle 109">
                <a:extLst>
                  <a:ext uri="{FF2B5EF4-FFF2-40B4-BE49-F238E27FC236}">
                    <a16:creationId xmlns:a16="http://schemas.microsoft.com/office/drawing/2014/main" id="{71CCF2EF-0E77-4A70-BC7D-AFB0F41D9FF7}"/>
                  </a:ext>
                </a:extLst>
              </p:cNvPr>
              <p:cNvSpPr/>
              <p:nvPr/>
            </p:nvSpPr>
            <p:spPr bwMode="auto">
              <a:xfrm>
                <a:off x="6500997" y="2344049"/>
                <a:ext cx="75603" cy="180305"/>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sp>
          <p:nvSpPr>
            <p:cNvPr id="59" name="Rectangle: Rounded Corners 58">
              <a:extLst>
                <a:ext uri="{FF2B5EF4-FFF2-40B4-BE49-F238E27FC236}">
                  <a16:creationId xmlns:a16="http://schemas.microsoft.com/office/drawing/2014/main" id="{EB0F8E90-1FE5-4B39-A746-6DF9BA318DDB}"/>
                </a:ext>
              </a:extLst>
            </p:cNvPr>
            <p:cNvSpPr/>
            <p:nvPr/>
          </p:nvSpPr>
          <p:spPr bwMode="auto">
            <a:xfrm>
              <a:off x="1619129" y="2519203"/>
              <a:ext cx="347186" cy="210977"/>
            </a:xfrm>
            <a:prstGeom prst="round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0" name="Rectangle: Top Corners Rounded 59">
              <a:extLst>
                <a:ext uri="{FF2B5EF4-FFF2-40B4-BE49-F238E27FC236}">
                  <a16:creationId xmlns:a16="http://schemas.microsoft.com/office/drawing/2014/main" id="{6C945755-D068-4AFF-ADD7-B40C66A39F7F}"/>
                </a:ext>
              </a:extLst>
            </p:cNvPr>
            <p:cNvSpPr/>
            <p:nvPr/>
          </p:nvSpPr>
          <p:spPr bwMode="auto">
            <a:xfrm>
              <a:off x="1725043" y="2456290"/>
              <a:ext cx="135359" cy="297512"/>
            </a:xfrm>
            <a:prstGeom prst="round2SameRect">
              <a:avLst>
                <a:gd name="adj1" fmla="val 16667"/>
                <a:gd name="adj2" fmla="val 46085"/>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61" name="Group 60">
              <a:extLst>
                <a:ext uri="{FF2B5EF4-FFF2-40B4-BE49-F238E27FC236}">
                  <a16:creationId xmlns:a16="http://schemas.microsoft.com/office/drawing/2014/main" id="{ED1D0B6A-8C5B-460B-960D-F732F87C0C09}"/>
                </a:ext>
              </a:extLst>
            </p:cNvPr>
            <p:cNvGrpSpPr/>
            <p:nvPr/>
          </p:nvGrpSpPr>
          <p:grpSpPr>
            <a:xfrm>
              <a:off x="1684328" y="2560355"/>
              <a:ext cx="216789" cy="128673"/>
              <a:chOff x="2161630" y="2755762"/>
              <a:chExt cx="196620" cy="116702"/>
            </a:xfrm>
            <a:solidFill>
              <a:schemeClr val="accent1"/>
            </a:solidFill>
          </p:grpSpPr>
          <p:sp>
            <p:nvSpPr>
              <p:cNvPr id="100" name="Rectangle 268">
                <a:extLst>
                  <a:ext uri="{FF2B5EF4-FFF2-40B4-BE49-F238E27FC236}">
                    <a16:creationId xmlns:a16="http://schemas.microsoft.com/office/drawing/2014/main" id="{07722FB1-2B5C-48EE-ACB0-09E819D8FCCC}"/>
                  </a:ext>
                </a:extLst>
              </p:cNvPr>
              <p:cNvSpPr>
                <a:spLocks noChangeArrowheads="1"/>
              </p:cNvSpPr>
              <p:nvPr/>
            </p:nvSpPr>
            <p:spPr bwMode="auto">
              <a:xfrm rot="16200000">
                <a:off x="2161630" y="2824722"/>
                <a:ext cx="47742" cy="477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01" name="Rectangle 269">
                <a:extLst>
                  <a:ext uri="{FF2B5EF4-FFF2-40B4-BE49-F238E27FC236}">
                    <a16:creationId xmlns:a16="http://schemas.microsoft.com/office/drawing/2014/main" id="{C67A9C41-DFC4-4BEE-A22E-D462B190C0C0}"/>
                  </a:ext>
                </a:extLst>
              </p:cNvPr>
              <p:cNvSpPr>
                <a:spLocks noChangeArrowheads="1"/>
              </p:cNvSpPr>
              <p:nvPr/>
            </p:nvSpPr>
            <p:spPr bwMode="auto">
              <a:xfrm rot="16200000">
                <a:off x="2160746" y="2756646"/>
                <a:ext cx="49510" cy="477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02" name="Rectangle 275">
                <a:extLst>
                  <a:ext uri="{FF2B5EF4-FFF2-40B4-BE49-F238E27FC236}">
                    <a16:creationId xmlns:a16="http://schemas.microsoft.com/office/drawing/2014/main" id="{93F69664-3B36-4185-9D34-1E9EECA478A8}"/>
                  </a:ext>
                </a:extLst>
              </p:cNvPr>
              <p:cNvSpPr>
                <a:spLocks noChangeArrowheads="1"/>
              </p:cNvSpPr>
              <p:nvPr/>
            </p:nvSpPr>
            <p:spPr bwMode="auto">
              <a:xfrm rot="16200000">
                <a:off x="2235184" y="2824722"/>
                <a:ext cx="47742" cy="477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03" name="Rectangle 276">
                <a:extLst>
                  <a:ext uri="{FF2B5EF4-FFF2-40B4-BE49-F238E27FC236}">
                    <a16:creationId xmlns:a16="http://schemas.microsoft.com/office/drawing/2014/main" id="{ACE6385D-CC32-4E05-9484-EC5AF21190B6}"/>
                  </a:ext>
                </a:extLst>
              </p:cNvPr>
              <p:cNvSpPr>
                <a:spLocks noChangeArrowheads="1"/>
              </p:cNvSpPr>
              <p:nvPr/>
            </p:nvSpPr>
            <p:spPr bwMode="auto">
              <a:xfrm rot="16200000">
                <a:off x="2234300" y="2756646"/>
                <a:ext cx="49510" cy="477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04" name="Rectangle 258">
                <a:extLst>
                  <a:ext uri="{FF2B5EF4-FFF2-40B4-BE49-F238E27FC236}">
                    <a16:creationId xmlns:a16="http://schemas.microsoft.com/office/drawing/2014/main" id="{9C9394CA-F7A7-43A0-B662-368BDCAA33F3}"/>
                  </a:ext>
                </a:extLst>
              </p:cNvPr>
              <p:cNvSpPr>
                <a:spLocks noChangeArrowheads="1"/>
              </p:cNvSpPr>
              <p:nvPr/>
            </p:nvSpPr>
            <p:spPr bwMode="auto">
              <a:xfrm rot="16200000">
                <a:off x="2309624" y="2823838"/>
                <a:ext cx="47742" cy="495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05" name="Rectangle 259">
                <a:extLst>
                  <a:ext uri="{FF2B5EF4-FFF2-40B4-BE49-F238E27FC236}">
                    <a16:creationId xmlns:a16="http://schemas.microsoft.com/office/drawing/2014/main" id="{B174EBEC-7151-4DA7-AB15-85BCC164D46F}"/>
                  </a:ext>
                </a:extLst>
              </p:cNvPr>
              <p:cNvSpPr>
                <a:spLocks noChangeArrowheads="1"/>
              </p:cNvSpPr>
              <p:nvPr/>
            </p:nvSpPr>
            <p:spPr bwMode="auto">
              <a:xfrm rot="16200000">
                <a:off x="2308740" y="2755762"/>
                <a:ext cx="49510" cy="495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sp>
          <p:nvSpPr>
            <p:cNvPr id="62" name="Rectangle: Rounded Corners 61">
              <a:extLst>
                <a:ext uri="{FF2B5EF4-FFF2-40B4-BE49-F238E27FC236}">
                  <a16:creationId xmlns:a16="http://schemas.microsoft.com/office/drawing/2014/main" id="{98642D09-8CE3-406E-B51F-68D8F384383F}"/>
                </a:ext>
              </a:extLst>
            </p:cNvPr>
            <p:cNvSpPr/>
            <p:nvPr/>
          </p:nvSpPr>
          <p:spPr bwMode="auto">
            <a:xfrm>
              <a:off x="1624429" y="2050275"/>
              <a:ext cx="528739" cy="107324"/>
            </a:xfrm>
            <a:prstGeom prst="roundRect">
              <a:avLst>
                <a:gd name="adj" fmla="val 50000"/>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3" name="Oval 62">
              <a:extLst>
                <a:ext uri="{FF2B5EF4-FFF2-40B4-BE49-F238E27FC236}">
                  <a16:creationId xmlns:a16="http://schemas.microsoft.com/office/drawing/2014/main" id="{0123920D-4937-4E4D-97D0-42EF21C8109C}"/>
                </a:ext>
              </a:extLst>
            </p:cNvPr>
            <p:cNvSpPr/>
            <p:nvPr/>
          </p:nvSpPr>
          <p:spPr bwMode="auto">
            <a:xfrm>
              <a:off x="1427982" y="2097837"/>
              <a:ext cx="119899" cy="119899"/>
            </a:xfrm>
            <a:prstGeom prst="ellipse">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4" name="Rectangle: Top Corners Rounded 63">
              <a:extLst>
                <a:ext uri="{FF2B5EF4-FFF2-40B4-BE49-F238E27FC236}">
                  <a16:creationId xmlns:a16="http://schemas.microsoft.com/office/drawing/2014/main" id="{14B4E5F3-3A9B-4DDC-9156-3E058BD6E47E}"/>
                </a:ext>
              </a:extLst>
            </p:cNvPr>
            <p:cNvSpPr/>
            <p:nvPr/>
          </p:nvSpPr>
          <p:spPr bwMode="auto">
            <a:xfrm flipV="1">
              <a:off x="1390566" y="1921871"/>
              <a:ext cx="632464" cy="75837"/>
            </a:xfrm>
            <a:prstGeom prst="round2SameRect">
              <a:avLst>
                <a:gd name="adj1" fmla="val 44627"/>
                <a:gd name="adj2" fmla="val 0"/>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5" name="Rectangle: Top Corners Rounded 64">
              <a:extLst>
                <a:ext uri="{FF2B5EF4-FFF2-40B4-BE49-F238E27FC236}">
                  <a16:creationId xmlns:a16="http://schemas.microsoft.com/office/drawing/2014/main" id="{53D8F491-313B-49F4-9F57-49421595DEDC}"/>
                </a:ext>
              </a:extLst>
            </p:cNvPr>
            <p:cNvSpPr/>
            <p:nvPr/>
          </p:nvSpPr>
          <p:spPr bwMode="auto">
            <a:xfrm flipV="1">
              <a:off x="2279406" y="1921871"/>
              <a:ext cx="1591656" cy="75837"/>
            </a:xfrm>
            <a:prstGeom prst="round2SameRect">
              <a:avLst>
                <a:gd name="adj1" fmla="val 50000"/>
                <a:gd name="adj2" fmla="val 0"/>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6" name="Rectangle: Rounded Corners 65">
              <a:extLst>
                <a:ext uri="{FF2B5EF4-FFF2-40B4-BE49-F238E27FC236}">
                  <a16:creationId xmlns:a16="http://schemas.microsoft.com/office/drawing/2014/main" id="{504C04D6-D222-45B7-811B-B947D901D990}"/>
                </a:ext>
              </a:extLst>
            </p:cNvPr>
            <p:cNvSpPr/>
            <p:nvPr/>
          </p:nvSpPr>
          <p:spPr bwMode="auto">
            <a:xfrm>
              <a:off x="7524126" y="1937460"/>
              <a:ext cx="812450" cy="822960"/>
            </a:xfrm>
            <a:prstGeom prst="roundRect">
              <a:avLst>
                <a:gd name="adj" fmla="val 19806"/>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67" name="Group 66">
              <a:extLst>
                <a:ext uri="{FF2B5EF4-FFF2-40B4-BE49-F238E27FC236}">
                  <a16:creationId xmlns:a16="http://schemas.microsoft.com/office/drawing/2014/main" id="{7604510B-11AE-4A7D-AEA2-3C0A33C88E70}"/>
                </a:ext>
              </a:extLst>
            </p:cNvPr>
            <p:cNvGrpSpPr/>
            <p:nvPr/>
          </p:nvGrpSpPr>
          <p:grpSpPr>
            <a:xfrm>
              <a:off x="9617867" y="1996469"/>
              <a:ext cx="775516" cy="708882"/>
              <a:chOff x="6506287" y="2219528"/>
              <a:chExt cx="775516" cy="708882"/>
            </a:xfrm>
          </p:grpSpPr>
          <p:sp>
            <p:nvSpPr>
              <p:cNvPr id="96" name="Rectangle 95">
                <a:extLst>
                  <a:ext uri="{FF2B5EF4-FFF2-40B4-BE49-F238E27FC236}">
                    <a16:creationId xmlns:a16="http://schemas.microsoft.com/office/drawing/2014/main" id="{79737BA9-4B4C-4966-AFA8-64C1704BFA4D}"/>
                  </a:ext>
                </a:extLst>
              </p:cNvPr>
              <p:cNvSpPr/>
              <p:nvPr/>
            </p:nvSpPr>
            <p:spPr bwMode="auto">
              <a:xfrm>
                <a:off x="6506287" y="2255256"/>
                <a:ext cx="545594" cy="673154"/>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7" name="Rectangle 96">
                <a:extLst>
                  <a:ext uri="{FF2B5EF4-FFF2-40B4-BE49-F238E27FC236}">
                    <a16:creationId xmlns:a16="http://schemas.microsoft.com/office/drawing/2014/main" id="{503D778D-56C6-473F-9CB3-0A10487B7552}"/>
                  </a:ext>
                </a:extLst>
              </p:cNvPr>
              <p:cNvSpPr/>
              <p:nvPr/>
            </p:nvSpPr>
            <p:spPr bwMode="auto">
              <a:xfrm>
                <a:off x="7096745" y="2219528"/>
                <a:ext cx="185058" cy="708882"/>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8" name="Rectangle: Rounded Corners 97">
                <a:extLst>
                  <a:ext uri="{FF2B5EF4-FFF2-40B4-BE49-F238E27FC236}">
                    <a16:creationId xmlns:a16="http://schemas.microsoft.com/office/drawing/2014/main" id="{17A73ADA-8BE2-49E4-A90A-015BCB7807B6}"/>
                  </a:ext>
                </a:extLst>
              </p:cNvPr>
              <p:cNvSpPr/>
              <p:nvPr/>
            </p:nvSpPr>
            <p:spPr bwMode="auto">
              <a:xfrm>
                <a:off x="6601148" y="2522156"/>
                <a:ext cx="608600" cy="126010"/>
              </a:xfrm>
              <a:prstGeom prst="roundRect">
                <a:avLst>
                  <a:gd name="adj" fmla="val 2052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9" name="Rectangle 98">
                <a:extLst>
                  <a:ext uri="{FF2B5EF4-FFF2-40B4-BE49-F238E27FC236}">
                    <a16:creationId xmlns:a16="http://schemas.microsoft.com/office/drawing/2014/main" id="{A4F08F0D-9AE6-4043-A9A9-E841E67B54E2}"/>
                  </a:ext>
                </a:extLst>
              </p:cNvPr>
              <p:cNvSpPr/>
              <p:nvPr/>
            </p:nvSpPr>
            <p:spPr bwMode="auto">
              <a:xfrm>
                <a:off x="6653397" y="2496449"/>
                <a:ext cx="75603" cy="180305"/>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sp>
          <p:nvSpPr>
            <p:cNvPr id="68" name="Flowchart: Summing Junction 67">
              <a:extLst>
                <a:ext uri="{FF2B5EF4-FFF2-40B4-BE49-F238E27FC236}">
                  <a16:creationId xmlns:a16="http://schemas.microsoft.com/office/drawing/2014/main" id="{368A2C48-32B2-4BF7-A646-273912E8D2A9}"/>
                </a:ext>
              </a:extLst>
            </p:cNvPr>
            <p:cNvSpPr/>
            <p:nvPr/>
          </p:nvSpPr>
          <p:spPr bwMode="auto">
            <a:xfrm>
              <a:off x="8771771" y="1944113"/>
              <a:ext cx="102723" cy="102723"/>
            </a:xfrm>
            <a:prstGeom prst="flowChartSummingJunction">
              <a:avLst/>
            </a:prstGeom>
            <a:solidFill>
              <a:schemeClr val="accent1"/>
            </a:solidFill>
            <a:ln>
              <a:solidFill>
                <a:schemeClr val="accent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9" name="Flowchart: Summing Junction 68">
              <a:extLst>
                <a:ext uri="{FF2B5EF4-FFF2-40B4-BE49-F238E27FC236}">
                  <a16:creationId xmlns:a16="http://schemas.microsoft.com/office/drawing/2014/main" id="{C647DC68-B0AB-472E-8DD9-51487581BF2A}"/>
                </a:ext>
              </a:extLst>
            </p:cNvPr>
            <p:cNvSpPr/>
            <p:nvPr/>
          </p:nvSpPr>
          <p:spPr bwMode="auto">
            <a:xfrm>
              <a:off x="9466161" y="1944113"/>
              <a:ext cx="102723" cy="102723"/>
            </a:xfrm>
            <a:prstGeom prst="flowChartSummingJunction">
              <a:avLst/>
            </a:prstGeom>
            <a:solidFill>
              <a:schemeClr val="accent1"/>
            </a:solidFill>
            <a:ln>
              <a:solidFill>
                <a:schemeClr val="accent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0" name="Flowchart: Summing Junction 69">
              <a:extLst>
                <a:ext uri="{FF2B5EF4-FFF2-40B4-BE49-F238E27FC236}">
                  <a16:creationId xmlns:a16="http://schemas.microsoft.com/office/drawing/2014/main" id="{E45B9C39-58C3-464D-9123-3D59B06FFF1F}"/>
                </a:ext>
              </a:extLst>
            </p:cNvPr>
            <p:cNvSpPr/>
            <p:nvPr/>
          </p:nvSpPr>
          <p:spPr bwMode="auto">
            <a:xfrm>
              <a:off x="8771771" y="2651044"/>
              <a:ext cx="102723" cy="102723"/>
            </a:xfrm>
            <a:prstGeom prst="flowChartSummingJunction">
              <a:avLst/>
            </a:prstGeom>
            <a:solidFill>
              <a:schemeClr val="accent1"/>
            </a:solidFill>
            <a:ln>
              <a:solidFill>
                <a:schemeClr val="accent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1" name="Flowchart: Summing Junction 70">
              <a:extLst>
                <a:ext uri="{FF2B5EF4-FFF2-40B4-BE49-F238E27FC236}">
                  <a16:creationId xmlns:a16="http://schemas.microsoft.com/office/drawing/2014/main" id="{752998D3-4066-4EF6-B112-C506B9CB9DC7}"/>
                </a:ext>
              </a:extLst>
            </p:cNvPr>
            <p:cNvSpPr/>
            <p:nvPr/>
          </p:nvSpPr>
          <p:spPr bwMode="auto">
            <a:xfrm>
              <a:off x="9466161" y="2651044"/>
              <a:ext cx="102723" cy="102723"/>
            </a:xfrm>
            <a:prstGeom prst="flowChartSummingJunction">
              <a:avLst/>
            </a:prstGeom>
            <a:solidFill>
              <a:schemeClr val="accent1"/>
            </a:solidFill>
            <a:ln>
              <a:solidFill>
                <a:schemeClr val="accent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2" name="Oval 71">
              <a:extLst>
                <a:ext uri="{FF2B5EF4-FFF2-40B4-BE49-F238E27FC236}">
                  <a16:creationId xmlns:a16="http://schemas.microsoft.com/office/drawing/2014/main" id="{ECDCCD8E-BC0A-4FC7-BB0B-7899AAC7A35F}"/>
                </a:ext>
              </a:extLst>
            </p:cNvPr>
            <p:cNvSpPr/>
            <p:nvPr/>
          </p:nvSpPr>
          <p:spPr bwMode="auto">
            <a:xfrm>
              <a:off x="8529128" y="2050453"/>
              <a:ext cx="179177" cy="179177"/>
            </a:xfrm>
            <a:prstGeom prst="ellipse">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3" name="Oval 72">
              <a:extLst>
                <a:ext uri="{FF2B5EF4-FFF2-40B4-BE49-F238E27FC236}">
                  <a16:creationId xmlns:a16="http://schemas.microsoft.com/office/drawing/2014/main" id="{C91B481B-CD2F-4387-B539-275886BF0871}"/>
                </a:ext>
              </a:extLst>
            </p:cNvPr>
            <p:cNvSpPr/>
            <p:nvPr/>
          </p:nvSpPr>
          <p:spPr bwMode="auto">
            <a:xfrm>
              <a:off x="8573725" y="2095050"/>
              <a:ext cx="89982" cy="8998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4" name="Rectangle: Top Corners Rounded 73">
              <a:extLst>
                <a:ext uri="{FF2B5EF4-FFF2-40B4-BE49-F238E27FC236}">
                  <a16:creationId xmlns:a16="http://schemas.microsoft.com/office/drawing/2014/main" id="{6AE33836-BE85-4A83-93DC-B956F7D608AC}"/>
                </a:ext>
              </a:extLst>
            </p:cNvPr>
            <p:cNvSpPr/>
            <p:nvPr/>
          </p:nvSpPr>
          <p:spPr bwMode="auto">
            <a:xfrm flipV="1">
              <a:off x="5922730" y="1921871"/>
              <a:ext cx="310273" cy="75837"/>
            </a:xfrm>
            <a:prstGeom prst="round2SameRect">
              <a:avLst>
                <a:gd name="adj1" fmla="val 44627"/>
                <a:gd name="adj2" fmla="val 0"/>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5" name="Rectangle: Top Corners Rounded 74">
              <a:extLst>
                <a:ext uri="{FF2B5EF4-FFF2-40B4-BE49-F238E27FC236}">
                  <a16:creationId xmlns:a16="http://schemas.microsoft.com/office/drawing/2014/main" id="{03225331-5AE4-4EC6-A33B-FEE9E8DCD06B}"/>
                </a:ext>
              </a:extLst>
            </p:cNvPr>
            <p:cNvSpPr/>
            <p:nvPr/>
          </p:nvSpPr>
          <p:spPr bwMode="auto">
            <a:xfrm rot="5400000" flipV="1">
              <a:off x="10534992" y="2483328"/>
              <a:ext cx="392946" cy="75837"/>
            </a:xfrm>
            <a:prstGeom prst="round2SameRect">
              <a:avLst>
                <a:gd name="adj1" fmla="val 44627"/>
                <a:gd name="adj2" fmla="val 0"/>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76" name="Group 75">
              <a:extLst>
                <a:ext uri="{FF2B5EF4-FFF2-40B4-BE49-F238E27FC236}">
                  <a16:creationId xmlns:a16="http://schemas.microsoft.com/office/drawing/2014/main" id="{BAE2AFB5-B1C5-44E3-A08D-AA2E0EB4FF6E}"/>
                </a:ext>
              </a:extLst>
            </p:cNvPr>
            <p:cNvGrpSpPr/>
            <p:nvPr/>
          </p:nvGrpSpPr>
          <p:grpSpPr>
            <a:xfrm>
              <a:off x="8924935" y="2004879"/>
              <a:ext cx="482793" cy="685375"/>
              <a:chOff x="8924935" y="2004879"/>
              <a:chExt cx="482793" cy="685375"/>
            </a:xfrm>
            <a:solidFill>
              <a:schemeClr val="accent1">
                <a:lumMod val="75000"/>
              </a:schemeClr>
            </a:solidFill>
          </p:grpSpPr>
          <p:grpSp>
            <p:nvGrpSpPr>
              <p:cNvPr id="88" name="Group 87">
                <a:extLst>
                  <a:ext uri="{FF2B5EF4-FFF2-40B4-BE49-F238E27FC236}">
                    <a16:creationId xmlns:a16="http://schemas.microsoft.com/office/drawing/2014/main" id="{F7F4289D-8187-4013-A45D-4FA6020410DA}"/>
                  </a:ext>
                </a:extLst>
              </p:cNvPr>
              <p:cNvGrpSpPr/>
              <p:nvPr/>
            </p:nvGrpSpPr>
            <p:grpSpPr>
              <a:xfrm>
                <a:off x="8924935" y="2004879"/>
                <a:ext cx="482793" cy="153278"/>
                <a:chOff x="8943251" y="1983599"/>
                <a:chExt cx="450637" cy="143067"/>
              </a:xfrm>
              <a:grpFill/>
            </p:grpSpPr>
            <p:sp>
              <p:nvSpPr>
                <p:cNvPr id="93" name="Rectangle 92">
                  <a:extLst>
                    <a:ext uri="{FF2B5EF4-FFF2-40B4-BE49-F238E27FC236}">
                      <a16:creationId xmlns:a16="http://schemas.microsoft.com/office/drawing/2014/main" id="{D688EABB-F141-4320-AC4A-A1550BAAC16C}"/>
                    </a:ext>
                  </a:extLst>
                </p:cNvPr>
                <p:cNvSpPr/>
                <p:nvPr/>
              </p:nvSpPr>
              <p:spPr bwMode="auto">
                <a:xfrm>
                  <a:off x="8987819" y="1983599"/>
                  <a:ext cx="362250" cy="14306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4" name="Rectangle: Top Corners Rounded 691">
                  <a:extLst>
                    <a:ext uri="{FF2B5EF4-FFF2-40B4-BE49-F238E27FC236}">
                      <a16:creationId xmlns:a16="http://schemas.microsoft.com/office/drawing/2014/main" id="{452E7BDB-BF10-4F15-9E15-0945A4638A16}"/>
                    </a:ext>
                  </a:extLst>
                </p:cNvPr>
                <p:cNvSpPr/>
                <p:nvPr/>
              </p:nvSpPr>
              <p:spPr bwMode="auto">
                <a:xfrm rot="19535532">
                  <a:off x="8943251" y="1991788"/>
                  <a:ext cx="90266" cy="129212"/>
                </a:xfrm>
                <a:custGeom>
                  <a:avLst/>
                  <a:gdLst>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0 w 342332"/>
                    <a:gd name="connsiteY5" fmla="*/ 490034 h 490034"/>
                    <a:gd name="connsiteX6" fmla="*/ 0 w 342332"/>
                    <a:gd name="connsiteY6" fmla="*/ 490034 h 490034"/>
                    <a:gd name="connsiteX7" fmla="*/ 0 w 342332"/>
                    <a:gd name="connsiteY7" fmla="*/ 57056 h 490034"/>
                    <a:gd name="connsiteX8" fmla="*/ 57056 w 342332"/>
                    <a:gd name="connsiteY8" fmla="*/ 0 h 490034"/>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0 w 342332"/>
                    <a:gd name="connsiteY5" fmla="*/ 490034 h 490034"/>
                    <a:gd name="connsiteX6" fmla="*/ 24947 w 342332"/>
                    <a:gd name="connsiteY6" fmla="*/ 449395 h 490034"/>
                    <a:gd name="connsiteX7" fmla="*/ 0 w 342332"/>
                    <a:gd name="connsiteY7" fmla="*/ 57056 h 490034"/>
                    <a:gd name="connsiteX8" fmla="*/ 57056 w 342332"/>
                    <a:gd name="connsiteY8" fmla="*/ 0 h 490034"/>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36412 w 342332"/>
                    <a:gd name="connsiteY5" fmla="*/ 483225 h 490034"/>
                    <a:gd name="connsiteX6" fmla="*/ 24947 w 342332"/>
                    <a:gd name="connsiteY6" fmla="*/ 449395 h 490034"/>
                    <a:gd name="connsiteX7" fmla="*/ 0 w 342332"/>
                    <a:gd name="connsiteY7" fmla="*/ 57056 h 490034"/>
                    <a:gd name="connsiteX8" fmla="*/ 57056 w 342332"/>
                    <a:gd name="connsiteY8" fmla="*/ 0 h 49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332" h="490034">
                      <a:moveTo>
                        <a:pt x="57056" y="0"/>
                      </a:moveTo>
                      <a:lnTo>
                        <a:pt x="285276" y="0"/>
                      </a:lnTo>
                      <a:cubicBezTo>
                        <a:pt x="316787" y="0"/>
                        <a:pt x="342332" y="25545"/>
                        <a:pt x="342332" y="57056"/>
                      </a:cubicBezTo>
                      <a:lnTo>
                        <a:pt x="342332" y="490034"/>
                      </a:lnTo>
                      <a:lnTo>
                        <a:pt x="342332" y="490034"/>
                      </a:lnTo>
                      <a:lnTo>
                        <a:pt x="36412" y="483225"/>
                      </a:lnTo>
                      <a:lnTo>
                        <a:pt x="24947" y="449395"/>
                      </a:lnTo>
                      <a:cubicBezTo>
                        <a:pt x="24947" y="305069"/>
                        <a:pt x="0" y="201382"/>
                        <a:pt x="0" y="57056"/>
                      </a:cubicBezTo>
                      <a:cubicBezTo>
                        <a:pt x="0" y="25545"/>
                        <a:pt x="25545" y="0"/>
                        <a:pt x="57056"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5" name="Rectangle: Top Corners Rounded 694">
                  <a:extLst>
                    <a:ext uri="{FF2B5EF4-FFF2-40B4-BE49-F238E27FC236}">
                      <a16:creationId xmlns:a16="http://schemas.microsoft.com/office/drawing/2014/main" id="{07F6D609-0A28-417A-BB2F-99B6BEBEC322}"/>
                    </a:ext>
                  </a:extLst>
                </p:cNvPr>
                <p:cNvSpPr/>
                <p:nvPr/>
              </p:nvSpPr>
              <p:spPr bwMode="auto">
                <a:xfrm rot="2064468" flipH="1">
                  <a:off x="9305606" y="1991570"/>
                  <a:ext cx="88282" cy="125288"/>
                </a:xfrm>
                <a:custGeom>
                  <a:avLst/>
                  <a:gdLst>
                    <a:gd name="connsiteX0" fmla="*/ 55802 w 334808"/>
                    <a:gd name="connsiteY0" fmla="*/ 0 h 429620"/>
                    <a:gd name="connsiteX1" fmla="*/ 279006 w 334808"/>
                    <a:gd name="connsiteY1" fmla="*/ 0 h 429620"/>
                    <a:gd name="connsiteX2" fmla="*/ 334808 w 334808"/>
                    <a:gd name="connsiteY2" fmla="*/ 55802 h 429620"/>
                    <a:gd name="connsiteX3" fmla="*/ 334808 w 334808"/>
                    <a:gd name="connsiteY3" fmla="*/ 429620 h 429620"/>
                    <a:gd name="connsiteX4" fmla="*/ 334808 w 334808"/>
                    <a:gd name="connsiteY4" fmla="*/ 429620 h 429620"/>
                    <a:gd name="connsiteX5" fmla="*/ 0 w 334808"/>
                    <a:gd name="connsiteY5" fmla="*/ 429620 h 429620"/>
                    <a:gd name="connsiteX6" fmla="*/ 0 w 334808"/>
                    <a:gd name="connsiteY6" fmla="*/ 429620 h 429620"/>
                    <a:gd name="connsiteX7" fmla="*/ 0 w 334808"/>
                    <a:gd name="connsiteY7" fmla="*/ 55802 h 429620"/>
                    <a:gd name="connsiteX8" fmla="*/ 55802 w 334808"/>
                    <a:gd name="connsiteY8" fmla="*/ 0 h 429620"/>
                    <a:gd name="connsiteX0" fmla="*/ 55802 w 334808"/>
                    <a:gd name="connsiteY0" fmla="*/ 0 h 464686"/>
                    <a:gd name="connsiteX1" fmla="*/ 279006 w 334808"/>
                    <a:gd name="connsiteY1" fmla="*/ 0 h 464686"/>
                    <a:gd name="connsiteX2" fmla="*/ 334808 w 334808"/>
                    <a:gd name="connsiteY2" fmla="*/ 55802 h 464686"/>
                    <a:gd name="connsiteX3" fmla="*/ 334808 w 334808"/>
                    <a:gd name="connsiteY3" fmla="*/ 429620 h 464686"/>
                    <a:gd name="connsiteX4" fmla="*/ 334808 w 334808"/>
                    <a:gd name="connsiteY4" fmla="*/ 429620 h 464686"/>
                    <a:gd name="connsiteX5" fmla="*/ 0 w 334808"/>
                    <a:gd name="connsiteY5" fmla="*/ 429620 h 464686"/>
                    <a:gd name="connsiteX6" fmla="*/ 4844 w 334808"/>
                    <a:gd name="connsiteY6" fmla="*/ 464686 h 464686"/>
                    <a:gd name="connsiteX7" fmla="*/ 0 w 334808"/>
                    <a:gd name="connsiteY7" fmla="*/ 55802 h 464686"/>
                    <a:gd name="connsiteX8" fmla="*/ 55802 w 334808"/>
                    <a:gd name="connsiteY8" fmla="*/ 0 h 464686"/>
                    <a:gd name="connsiteX0" fmla="*/ 55802 w 334808"/>
                    <a:gd name="connsiteY0" fmla="*/ 0 h 475155"/>
                    <a:gd name="connsiteX1" fmla="*/ 279006 w 334808"/>
                    <a:gd name="connsiteY1" fmla="*/ 0 h 475155"/>
                    <a:gd name="connsiteX2" fmla="*/ 334808 w 334808"/>
                    <a:gd name="connsiteY2" fmla="*/ 55802 h 475155"/>
                    <a:gd name="connsiteX3" fmla="*/ 334808 w 334808"/>
                    <a:gd name="connsiteY3" fmla="*/ 429620 h 475155"/>
                    <a:gd name="connsiteX4" fmla="*/ 334808 w 334808"/>
                    <a:gd name="connsiteY4" fmla="*/ 429620 h 475155"/>
                    <a:gd name="connsiteX5" fmla="*/ 49627 w 334808"/>
                    <a:gd name="connsiteY5" fmla="*/ 475155 h 475155"/>
                    <a:gd name="connsiteX6" fmla="*/ 4844 w 334808"/>
                    <a:gd name="connsiteY6" fmla="*/ 464686 h 475155"/>
                    <a:gd name="connsiteX7" fmla="*/ 0 w 334808"/>
                    <a:gd name="connsiteY7" fmla="*/ 55802 h 475155"/>
                    <a:gd name="connsiteX8" fmla="*/ 55802 w 334808"/>
                    <a:gd name="connsiteY8" fmla="*/ 0 h 47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4808" h="475155">
                      <a:moveTo>
                        <a:pt x="55802" y="0"/>
                      </a:moveTo>
                      <a:lnTo>
                        <a:pt x="279006" y="0"/>
                      </a:lnTo>
                      <a:cubicBezTo>
                        <a:pt x="309825" y="0"/>
                        <a:pt x="334808" y="24983"/>
                        <a:pt x="334808" y="55802"/>
                      </a:cubicBezTo>
                      <a:lnTo>
                        <a:pt x="334808" y="429620"/>
                      </a:lnTo>
                      <a:lnTo>
                        <a:pt x="334808" y="429620"/>
                      </a:lnTo>
                      <a:lnTo>
                        <a:pt x="49627" y="475155"/>
                      </a:lnTo>
                      <a:lnTo>
                        <a:pt x="4844" y="464686"/>
                      </a:lnTo>
                      <a:cubicBezTo>
                        <a:pt x="4844" y="340080"/>
                        <a:pt x="0" y="180408"/>
                        <a:pt x="0" y="55802"/>
                      </a:cubicBezTo>
                      <a:cubicBezTo>
                        <a:pt x="0" y="24983"/>
                        <a:pt x="24983" y="0"/>
                        <a:pt x="55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89" name="Group 88">
                <a:extLst>
                  <a:ext uri="{FF2B5EF4-FFF2-40B4-BE49-F238E27FC236}">
                    <a16:creationId xmlns:a16="http://schemas.microsoft.com/office/drawing/2014/main" id="{B63BC656-E3EE-4019-8045-BE7CF36E9883}"/>
                  </a:ext>
                </a:extLst>
              </p:cNvPr>
              <p:cNvGrpSpPr/>
              <p:nvPr/>
            </p:nvGrpSpPr>
            <p:grpSpPr>
              <a:xfrm flipV="1">
                <a:off x="8924935" y="2536976"/>
                <a:ext cx="482793" cy="153278"/>
                <a:chOff x="8943251" y="1983599"/>
                <a:chExt cx="450637" cy="143067"/>
              </a:xfrm>
              <a:grpFill/>
            </p:grpSpPr>
            <p:sp>
              <p:nvSpPr>
                <p:cNvPr id="90" name="Rectangle 89">
                  <a:extLst>
                    <a:ext uri="{FF2B5EF4-FFF2-40B4-BE49-F238E27FC236}">
                      <a16:creationId xmlns:a16="http://schemas.microsoft.com/office/drawing/2014/main" id="{AD5F0BB3-BCCE-4E0B-B506-5FBD89AEA309}"/>
                    </a:ext>
                  </a:extLst>
                </p:cNvPr>
                <p:cNvSpPr/>
                <p:nvPr/>
              </p:nvSpPr>
              <p:spPr bwMode="auto">
                <a:xfrm>
                  <a:off x="8987819" y="1983599"/>
                  <a:ext cx="362250" cy="14306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1" name="Rectangle: Top Corners Rounded 691">
                  <a:extLst>
                    <a:ext uri="{FF2B5EF4-FFF2-40B4-BE49-F238E27FC236}">
                      <a16:creationId xmlns:a16="http://schemas.microsoft.com/office/drawing/2014/main" id="{F37B07B3-EEB6-4AC2-A24B-2B9CCCADD594}"/>
                    </a:ext>
                  </a:extLst>
                </p:cNvPr>
                <p:cNvSpPr/>
                <p:nvPr/>
              </p:nvSpPr>
              <p:spPr bwMode="auto">
                <a:xfrm rot="19535532">
                  <a:off x="8943251" y="1991788"/>
                  <a:ext cx="90266" cy="129212"/>
                </a:xfrm>
                <a:custGeom>
                  <a:avLst/>
                  <a:gdLst>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0 w 342332"/>
                    <a:gd name="connsiteY5" fmla="*/ 490034 h 490034"/>
                    <a:gd name="connsiteX6" fmla="*/ 0 w 342332"/>
                    <a:gd name="connsiteY6" fmla="*/ 490034 h 490034"/>
                    <a:gd name="connsiteX7" fmla="*/ 0 w 342332"/>
                    <a:gd name="connsiteY7" fmla="*/ 57056 h 490034"/>
                    <a:gd name="connsiteX8" fmla="*/ 57056 w 342332"/>
                    <a:gd name="connsiteY8" fmla="*/ 0 h 490034"/>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0 w 342332"/>
                    <a:gd name="connsiteY5" fmla="*/ 490034 h 490034"/>
                    <a:gd name="connsiteX6" fmla="*/ 24947 w 342332"/>
                    <a:gd name="connsiteY6" fmla="*/ 449395 h 490034"/>
                    <a:gd name="connsiteX7" fmla="*/ 0 w 342332"/>
                    <a:gd name="connsiteY7" fmla="*/ 57056 h 490034"/>
                    <a:gd name="connsiteX8" fmla="*/ 57056 w 342332"/>
                    <a:gd name="connsiteY8" fmla="*/ 0 h 490034"/>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36412 w 342332"/>
                    <a:gd name="connsiteY5" fmla="*/ 483225 h 490034"/>
                    <a:gd name="connsiteX6" fmla="*/ 24947 w 342332"/>
                    <a:gd name="connsiteY6" fmla="*/ 449395 h 490034"/>
                    <a:gd name="connsiteX7" fmla="*/ 0 w 342332"/>
                    <a:gd name="connsiteY7" fmla="*/ 57056 h 490034"/>
                    <a:gd name="connsiteX8" fmla="*/ 57056 w 342332"/>
                    <a:gd name="connsiteY8" fmla="*/ 0 h 49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332" h="490034">
                      <a:moveTo>
                        <a:pt x="57056" y="0"/>
                      </a:moveTo>
                      <a:lnTo>
                        <a:pt x="285276" y="0"/>
                      </a:lnTo>
                      <a:cubicBezTo>
                        <a:pt x="316787" y="0"/>
                        <a:pt x="342332" y="25545"/>
                        <a:pt x="342332" y="57056"/>
                      </a:cubicBezTo>
                      <a:lnTo>
                        <a:pt x="342332" y="490034"/>
                      </a:lnTo>
                      <a:lnTo>
                        <a:pt x="342332" y="490034"/>
                      </a:lnTo>
                      <a:lnTo>
                        <a:pt x="36412" y="483225"/>
                      </a:lnTo>
                      <a:lnTo>
                        <a:pt x="24947" y="449395"/>
                      </a:lnTo>
                      <a:cubicBezTo>
                        <a:pt x="24947" y="305069"/>
                        <a:pt x="0" y="201382"/>
                        <a:pt x="0" y="57056"/>
                      </a:cubicBezTo>
                      <a:cubicBezTo>
                        <a:pt x="0" y="25545"/>
                        <a:pt x="25545" y="0"/>
                        <a:pt x="57056"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2" name="Rectangle: Top Corners Rounded 694">
                  <a:extLst>
                    <a:ext uri="{FF2B5EF4-FFF2-40B4-BE49-F238E27FC236}">
                      <a16:creationId xmlns:a16="http://schemas.microsoft.com/office/drawing/2014/main" id="{BE91BCA0-21CD-4374-967E-2F72EA5D1498}"/>
                    </a:ext>
                  </a:extLst>
                </p:cNvPr>
                <p:cNvSpPr/>
                <p:nvPr/>
              </p:nvSpPr>
              <p:spPr bwMode="auto">
                <a:xfrm rot="2064468" flipH="1">
                  <a:off x="9305606" y="1991570"/>
                  <a:ext cx="88282" cy="125288"/>
                </a:xfrm>
                <a:custGeom>
                  <a:avLst/>
                  <a:gdLst>
                    <a:gd name="connsiteX0" fmla="*/ 55802 w 334808"/>
                    <a:gd name="connsiteY0" fmla="*/ 0 h 429620"/>
                    <a:gd name="connsiteX1" fmla="*/ 279006 w 334808"/>
                    <a:gd name="connsiteY1" fmla="*/ 0 h 429620"/>
                    <a:gd name="connsiteX2" fmla="*/ 334808 w 334808"/>
                    <a:gd name="connsiteY2" fmla="*/ 55802 h 429620"/>
                    <a:gd name="connsiteX3" fmla="*/ 334808 w 334808"/>
                    <a:gd name="connsiteY3" fmla="*/ 429620 h 429620"/>
                    <a:gd name="connsiteX4" fmla="*/ 334808 w 334808"/>
                    <a:gd name="connsiteY4" fmla="*/ 429620 h 429620"/>
                    <a:gd name="connsiteX5" fmla="*/ 0 w 334808"/>
                    <a:gd name="connsiteY5" fmla="*/ 429620 h 429620"/>
                    <a:gd name="connsiteX6" fmla="*/ 0 w 334808"/>
                    <a:gd name="connsiteY6" fmla="*/ 429620 h 429620"/>
                    <a:gd name="connsiteX7" fmla="*/ 0 w 334808"/>
                    <a:gd name="connsiteY7" fmla="*/ 55802 h 429620"/>
                    <a:gd name="connsiteX8" fmla="*/ 55802 w 334808"/>
                    <a:gd name="connsiteY8" fmla="*/ 0 h 429620"/>
                    <a:gd name="connsiteX0" fmla="*/ 55802 w 334808"/>
                    <a:gd name="connsiteY0" fmla="*/ 0 h 464686"/>
                    <a:gd name="connsiteX1" fmla="*/ 279006 w 334808"/>
                    <a:gd name="connsiteY1" fmla="*/ 0 h 464686"/>
                    <a:gd name="connsiteX2" fmla="*/ 334808 w 334808"/>
                    <a:gd name="connsiteY2" fmla="*/ 55802 h 464686"/>
                    <a:gd name="connsiteX3" fmla="*/ 334808 w 334808"/>
                    <a:gd name="connsiteY3" fmla="*/ 429620 h 464686"/>
                    <a:gd name="connsiteX4" fmla="*/ 334808 w 334808"/>
                    <a:gd name="connsiteY4" fmla="*/ 429620 h 464686"/>
                    <a:gd name="connsiteX5" fmla="*/ 0 w 334808"/>
                    <a:gd name="connsiteY5" fmla="*/ 429620 h 464686"/>
                    <a:gd name="connsiteX6" fmla="*/ 4844 w 334808"/>
                    <a:gd name="connsiteY6" fmla="*/ 464686 h 464686"/>
                    <a:gd name="connsiteX7" fmla="*/ 0 w 334808"/>
                    <a:gd name="connsiteY7" fmla="*/ 55802 h 464686"/>
                    <a:gd name="connsiteX8" fmla="*/ 55802 w 334808"/>
                    <a:gd name="connsiteY8" fmla="*/ 0 h 464686"/>
                    <a:gd name="connsiteX0" fmla="*/ 55802 w 334808"/>
                    <a:gd name="connsiteY0" fmla="*/ 0 h 475155"/>
                    <a:gd name="connsiteX1" fmla="*/ 279006 w 334808"/>
                    <a:gd name="connsiteY1" fmla="*/ 0 h 475155"/>
                    <a:gd name="connsiteX2" fmla="*/ 334808 w 334808"/>
                    <a:gd name="connsiteY2" fmla="*/ 55802 h 475155"/>
                    <a:gd name="connsiteX3" fmla="*/ 334808 w 334808"/>
                    <a:gd name="connsiteY3" fmla="*/ 429620 h 475155"/>
                    <a:gd name="connsiteX4" fmla="*/ 334808 w 334808"/>
                    <a:gd name="connsiteY4" fmla="*/ 429620 h 475155"/>
                    <a:gd name="connsiteX5" fmla="*/ 49627 w 334808"/>
                    <a:gd name="connsiteY5" fmla="*/ 475155 h 475155"/>
                    <a:gd name="connsiteX6" fmla="*/ 4844 w 334808"/>
                    <a:gd name="connsiteY6" fmla="*/ 464686 h 475155"/>
                    <a:gd name="connsiteX7" fmla="*/ 0 w 334808"/>
                    <a:gd name="connsiteY7" fmla="*/ 55802 h 475155"/>
                    <a:gd name="connsiteX8" fmla="*/ 55802 w 334808"/>
                    <a:gd name="connsiteY8" fmla="*/ 0 h 47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4808" h="475155">
                      <a:moveTo>
                        <a:pt x="55802" y="0"/>
                      </a:moveTo>
                      <a:lnTo>
                        <a:pt x="279006" y="0"/>
                      </a:lnTo>
                      <a:cubicBezTo>
                        <a:pt x="309825" y="0"/>
                        <a:pt x="334808" y="24983"/>
                        <a:pt x="334808" y="55802"/>
                      </a:cubicBezTo>
                      <a:lnTo>
                        <a:pt x="334808" y="429620"/>
                      </a:lnTo>
                      <a:lnTo>
                        <a:pt x="334808" y="429620"/>
                      </a:lnTo>
                      <a:lnTo>
                        <a:pt x="49627" y="475155"/>
                      </a:lnTo>
                      <a:lnTo>
                        <a:pt x="4844" y="464686"/>
                      </a:lnTo>
                      <a:cubicBezTo>
                        <a:pt x="4844" y="340080"/>
                        <a:pt x="0" y="180408"/>
                        <a:pt x="0" y="55802"/>
                      </a:cubicBezTo>
                      <a:cubicBezTo>
                        <a:pt x="0" y="24983"/>
                        <a:pt x="24983" y="0"/>
                        <a:pt x="55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77" name="Group 76">
              <a:extLst>
                <a:ext uri="{FF2B5EF4-FFF2-40B4-BE49-F238E27FC236}">
                  <a16:creationId xmlns:a16="http://schemas.microsoft.com/office/drawing/2014/main" id="{308703E0-F174-498A-BCC4-493D6363284C}"/>
                </a:ext>
              </a:extLst>
            </p:cNvPr>
            <p:cNvGrpSpPr/>
            <p:nvPr/>
          </p:nvGrpSpPr>
          <p:grpSpPr>
            <a:xfrm rot="5400000">
              <a:off x="8922758" y="2004879"/>
              <a:ext cx="482793" cy="685375"/>
              <a:chOff x="8924935" y="2004879"/>
              <a:chExt cx="482793" cy="685375"/>
            </a:xfrm>
            <a:solidFill>
              <a:schemeClr val="accent1">
                <a:lumMod val="75000"/>
              </a:schemeClr>
            </a:solidFill>
          </p:grpSpPr>
          <p:grpSp>
            <p:nvGrpSpPr>
              <p:cNvPr id="80" name="Group 79">
                <a:extLst>
                  <a:ext uri="{FF2B5EF4-FFF2-40B4-BE49-F238E27FC236}">
                    <a16:creationId xmlns:a16="http://schemas.microsoft.com/office/drawing/2014/main" id="{43D0C8C8-C9C8-485B-819A-04FF0A54A1E7}"/>
                  </a:ext>
                </a:extLst>
              </p:cNvPr>
              <p:cNvGrpSpPr/>
              <p:nvPr/>
            </p:nvGrpSpPr>
            <p:grpSpPr>
              <a:xfrm>
                <a:off x="8924935" y="2004879"/>
                <a:ext cx="482793" cy="153278"/>
                <a:chOff x="8943251" y="1983599"/>
                <a:chExt cx="450637" cy="143067"/>
              </a:xfrm>
              <a:grpFill/>
            </p:grpSpPr>
            <p:sp>
              <p:nvSpPr>
                <p:cNvPr id="85" name="Rectangle 84">
                  <a:extLst>
                    <a:ext uri="{FF2B5EF4-FFF2-40B4-BE49-F238E27FC236}">
                      <a16:creationId xmlns:a16="http://schemas.microsoft.com/office/drawing/2014/main" id="{2AC5010F-128D-4E2E-AF69-399314EEF30D}"/>
                    </a:ext>
                  </a:extLst>
                </p:cNvPr>
                <p:cNvSpPr/>
                <p:nvPr/>
              </p:nvSpPr>
              <p:spPr bwMode="auto">
                <a:xfrm>
                  <a:off x="8987819" y="1983599"/>
                  <a:ext cx="362250" cy="14306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6" name="Rectangle: Top Corners Rounded 691">
                  <a:extLst>
                    <a:ext uri="{FF2B5EF4-FFF2-40B4-BE49-F238E27FC236}">
                      <a16:creationId xmlns:a16="http://schemas.microsoft.com/office/drawing/2014/main" id="{75450D4C-63FB-4E37-8EB2-A2EC8F0F6F1D}"/>
                    </a:ext>
                  </a:extLst>
                </p:cNvPr>
                <p:cNvSpPr/>
                <p:nvPr/>
              </p:nvSpPr>
              <p:spPr bwMode="auto">
                <a:xfrm rot="19535532">
                  <a:off x="8943251" y="1991788"/>
                  <a:ext cx="90266" cy="129212"/>
                </a:xfrm>
                <a:custGeom>
                  <a:avLst/>
                  <a:gdLst>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0 w 342332"/>
                    <a:gd name="connsiteY5" fmla="*/ 490034 h 490034"/>
                    <a:gd name="connsiteX6" fmla="*/ 0 w 342332"/>
                    <a:gd name="connsiteY6" fmla="*/ 490034 h 490034"/>
                    <a:gd name="connsiteX7" fmla="*/ 0 w 342332"/>
                    <a:gd name="connsiteY7" fmla="*/ 57056 h 490034"/>
                    <a:gd name="connsiteX8" fmla="*/ 57056 w 342332"/>
                    <a:gd name="connsiteY8" fmla="*/ 0 h 490034"/>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0 w 342332"/>
                    <a:gd name="connsiteY5" fmla="*/ 490034 h 490034"/>
                    <a:gd name="connsiteX6" fmla="*/ 24947 w 342332"/>
                    <a:gd name="connsiteY6" fmla="*/ 449395 h 490034"/>
                    <a:gd name="connsiteX7" fmla="*/ 0 w 342332"/>
                    <a:gd name="connsiteY7" fmla="*/ 57056 h 490034"/>
                    <a:gd name="connsiteX8" fmla="*/ 57056 w 342332"/>
                    <a:gd name="connsiteY8" fmla="*/ 0 h 490034"/>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36412 w 342332"/>
                    <a:gd name="connsiteY5" fmla="*/ 483225 h 490034"/>
                    <a:gd name="connsiteX6" fmla="*/ 24947 w 342332"/>
                    <a:gd name="connsiteY6" fmla="*/ 449395 h 490034"/>
                    <a:gd name="connsiteX7" fmla="*/ 0 w 342332"/>
                    <a:gd name="connsiteY7" fmla="*/ 57056 h 490034"/>
                    <a:gd name="connsiteX8" fmla="*/ 57056 w 342332"/>
                    <a:gd name="connsiteY8" fmla="*/ 0 h 49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332" h="490034">
                      <a:moveTo>
                        <a:pt x="57056" y="0"/>
                      </a:moveTo>
                      <a:lnTo>
                        <a:pt x="285276" y="0"/>
                      </a:lnTo>
                      <a:cubicBezTo>
                        <a:pt x="316787" y="0"/>
                        <a:pt x="342332" y="25545"/>
                        <a:pt x="342332" y="57056"/>
                      </a:cubicBezTo>
                      <a:lnTo>
                        <a:pt x="342332" y="490034"/>
                      </a:lnTo>
                      <a:lnTo>
                        <a:pt x="342332" y="490034"/>
                      </a:lnTo>
                      <a:lnTo>
                        <a:pt x="36412" y="483225"/>
                      </a:lnTo>
                      <a:lnTo>
                        <a:pt x="24947" y="449395"/>
                      </a:lnTo>
                      <a:cubicBezTo>
                        <a:pt x="24947" y="305069"/>
                        <a:pt x="0" y="201382"/>
                        <a:pt x="0" y="57056"/>
                      </a:cubicBezTo>
                      <a:cubicBezTo>
                        <a:pt x="0" y="25545"/>
                        <a:pt x="25545" y="0"/>
                        <a:pt x="57056"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7" name="Rectangle: Top Corners Rounded 694">
                  <a:extLst>
                    <a:ext uri="{FF2B5EF4-FFF2-40B4-BE49-F238E27FC236}">
                      <a16:creationId xmlns:a16="http://schemas.microsoft.com/office/drawing/2014/main" id="{12094A93-B769-4034-B013-136D11093521}"/>
                    </a:ext>
                  </a:extLst>
                </p:cNvPr>
                <p:cNvSpPr/>
                <p:nvPr/>
              </p:nvSpPr>
              <p:spPr bwMode="auto">
                <a:xfrm rot="2064468" flipH="1">
                  <a:off x="9305606" y="1991570"/>
                  <a:ext cx="88282" cy="125288"/>
                </a:xfrm>
                <a:custGeom>
                  <a:avLst/>
                  <a:gdLst>
                    <a:gd name="connsiteX0" fmla="*/ 55802 w 334808"/>
                    <a:gd name="connsiteY0" fmla="*/ 0 h 429620"/>
                    <a:gd name="connsiteX1" fmla="*/ 279006 w 334808"/>
                    <a:gd name="connsiteY1" fmla="*/ 0 h 429620"/>
                    <a:gd name="connsiteX2" fmla="*/ 334808 w 334808"/>
                    <a:gd name="connsiteY2" fmla="*/ 55802 h 429620"/>
                    <a:gd name="connsiteX3" fmla="*/ 334808 w 334808"/>
                    <a:gd name="connsiteY3" fmla="*/ 429620 h 429620"/>
                    <a:gd name="connsiteX4" fmla="*/ 334808 w 334808"/>
                    <a:gd name="connsiteY4" fmla="*/ 429620 h 429620"/>
                    <a:gd name="connsiteX5" fmla="*/ 0 w 334808"/>
                    <a:gd name="connsiteY5" fmla="*/ 429620 h 429620"/>
                    <a:gd name="connsiteX6" fmla="*/ 0 w 334808"/>
                    <a:gd name="connsiteY6" fmla="*/ 429620 h 429620"/>
                    <a:gd name="connsiteX7" fmla="*/ 0 w 334808"/>
                    <a:gd name="connsiteY7" fmla="*/ 55802 h 429620"/>
                    <a:gd name="connsiteX8" fmla="*/ 55802 w 334808"/>
                    <a:gd name="connsiteY8" fmla="*/ 0 h 429620"/>
                    <a:gd name="connsiteX0" fmla="*/ 55802 w 334808"/>
                    <a:gd name="connsiteY0" fmla="*/ 0 h 464686"/>
                    <a:gd name="connsiteX1" fmla="*/ 279006 w 334808"/>
                    <a:gd name="connsiteY1" fmla="*/ 0 h 464686"/>
                    <a:gd name="connsiteX2" fmla="*/ 334808 w 334808"/>
                    <a:gd name="connsiteY2" fmla="*/ 55802 h 464686"/>
                    <a:gd name="connsiteX3" fmla="*/ 334808 w 334808"/>
                    <a:gd name="connsiteY3" fmla="*/ 429620 h 464686"/>
                    <a:gd name="connsiteX4" fmla="*/ 334808 w 334808"/>
                    <a:gd name="connsiteY4" fmla="*/ 429620 h 464686"/>
                    <a:gd name="connsiteX5" fmla="*/ 0 w 334808"/>
                    <a:gd name="connsiteY5" fmla="*/ 429620 h 464686"/>
                    <a:gd name="connsiteX6" fmla="*/ 4844 w 334808"/>
                    <a:gd name="connsiteY6" fmla="*/ 464686 h 464686"/>
                    <a:gd name="connsiteX7" fmla="*/ 0 w 334808"/>
                    <a:gd name="connsiteY7" fmla="*/ 55802 h 464686"/>
                    <a:gd name="connsiteX8" fmla="*/ 55802 w 334808"/>
                    <a:gd name="connsiteY8" fmla="*/ 0 h 464686"/>
                    <a:gd name="connsiteX0" fmla="*/ 55802 w 334808"/>
                    <a:gd name="connsiteY0" fmla="*/ 0 h 475155"/>
                    <a:gd name="connsiteX1" fmla="*/ 279006 w 334808"/>
                    <a:gd name="connsiteY1" fmla="*/ 0 h 475155"/>
                    <a:gd name="connsiteX2" fmla="*/ 334808 w 334808"/>
                    <a:gd name="connsiteY2" fmla="*/ 55802 h 475155"/>
                    <a:gd name="connsiteX3" fmla="*/ 334808 w 334808"/>
                    <a:gd name="connsiteY3" fmla="*/ 429620 h 475155"/>
                    <a:gd name="connsiteX4" fmla="*/ 334808 w 334808"/>
                    <a:gd name="connsiteY4" fmla="*/ 429620 h 475155"/>
                    <a:gd name="connsiteX5" fmla="*/ 49627 w 334808"/>
                    <a:gd name="connsiteY5" fmla="*/ 475155 h 475155"/>
                    <a:gd name="connsiteX6" fmla="*/ 4844 w 334808"/>
                    <a:gd name="connsiteY6" fmla="*/ 464686 h 475155"/>
                    <a:gd name="connsiteX7" fmla="*/ 0 w 334808"/>
                    <a:gd name="connsiteY7" fmla="*/ 55802 h 475155"/>
                    <a:gd name="connsiteX8" fmla="*/ 55802 w 334808"/>
                    <a:gd name="connsiteY8" fmla="*/ 0 h 47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4808" h="475155">
                      <a:moveTo>
                        <a:pt x="55802" y="0"/>
                      </a:moveTo>
                      <a:lnTo>
                        <a:pt x="279006" y="0"/>
                      </a:lnTo>
                      <a:cubicBezTo>
                        <a:pt x="309825" y="0"/>
                        <a:pt x="334808" y="24983"/>
                        <a:pt x="334808" y="55802"/>
                      </a:cubicBezTo>
                      <a:lnTo>
                        <a:pt x="334808" y="429620"/>
                      </a:lnTo>
                      <a:lnTo>
                        <a:pt x="334808" y="429620"/>
                      </a:lnTo>
                      <a:lnTo>
                        <a:pt x="49627" y="475155"/>
                      </a:lnTo>
                      <a:lnTo>
                        <a:pt x="4844" y="464686"/>
                      </a:lnTo>
                      <a:cubicBezTo>
                        <a:pt x="4844" y="340080"/>
                        <a:pt x="0" y="180408"/>
                        <a:pt x="0" y="55802"/>
                      </a:cubicBezTo>
                      <a:cubicBezTo>
                        <a:pt x="0" y="24983"/>
                        <a:pt x="24983" y="0"/>
                        <a:pt x="55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81" name="Group 80">
                <a:extLst>
                  <a:ext uri="{FF2B5EF4-FFF2-40B4-BE49-F238E27FC236}">
                    <a16:creationId xmlns:a16="http://schemas.microsoft.com/office/drawing/2014/main" id="{EE585476-0519-4455-8C2C-12D7FE318EAD}"/>
                  </a:ext>
                </a:extLst>
              </p:cNvPr>
              <p:cNvGrpSpPr/>
              <p:nvPr/>
            </p:nvGrpSpPr>
            <p:grpSpPr>
              <a:xfrm flipV="1">
                <a:off x="8924935" y="2536976"/>
                <a:ext cx="482793" cy="153278"/>
                <a:chOff x="8943251" y="1983599"/>
                <a:chExt cx="450637" cy="143067"/>
              </a:xfrm>
              <a:grpFill/>
            </p:grpSpPr>
            <p:sp>
              <p:nvSpPr>
                <p:cNvPr id="82" name="Rectangle 81">
                  <a:extLst>
                    <a:ext uri="{FF2B5EF4-FFF2-40B4-BE49-F238E27FC236}">
                      <a16:creationId xmlns:a16="http://schemas.microsoft.com/office/drawing/2014/main" id="{36FE055F-F4B7-4035-A9FB-4107BB82BFEE}"/>
                    </a:ext>
                  </a:extLst>
                </p:cNvPr>
                <p:cNvSpPr/>
                <p:nvPr/>
              </p:nvSpPr>
              <p:spPr bwMode="auto">
                <a:xfrm>
                  <a:off x="8987819" y="1983599"/>
                  <a:ext cx="362250" cy="14306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3" name="Rectangle: Top Corners Rounded 691">
                  <a:extLst>
                    <a:ext uri="{FF2B5EF4-FFF2-40B4-BE49-F238E27FC236}">
                      <a16:creationId xmlns:a16="http://schemas.microsoft.com/office/drawing/2014/main" id="{46D6A903-AAB7-4D8D-BD40-D33A4F69BFA7}"/>
                    </a:ext>
                  </a:extLst>
                </p:cNvPr>
                <p:cNvSpPr/>
                <p:nvPr/>
              </p:nvSpPr>
              <p:spPr bwMode="auto">
                <a:xfrm rot="19535532">
                  <a:off x="8943251" y="1991788"/>
                  <a:ext cx="90266" cy="129212"/>
                </a:xfrm>
                <a:custGeom>
                  <a:avLst/>
                  <a:gdLst>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0 w 342332"/>
                    <a:gd name="connsiteY5" fmla="*/ 490034 h 490034"/>
                    <a:gd name="connsiteX6" fmla="*/ 0 w 342332"/>
                    <a:gd name="connsiteY6" fmla="*/ 490034 h 490034"/>
                    <a:gd name="connsiteX7" fmla="*/ 0 w 342332"/>
                    <a:gd name="connsiteY7" fmla="*/ 57056 h 490034"/>
                    <a:gd name="connsiteX8" fmla="*/ 57056 w 342332"/>
                    <a:gd name="connsiteY8" fmla="*/ 0 h 490034"/>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0 w 342332"/>
                    <a:gd name="connsiteY5" fmla="*/ 490034 h 490034"/>
                    <a:gd name="connsiteX6" fmla="*/ 24947 w 342332"/>
                    <a:gd name="connsiteY6" fmla="*/ 449395 h 490034"/>
                    <a:gd name="connsiteX7" fmla="*/ 0 w 342332"/>
                    <a:gd name="connsiteY7" fmla="*/ 57056 h 490034"/>
                    <a:gd name="connsiteX8" fmla="*/ 57056 w 342332"/>
                    <a:gd name="connsiteY8" fmla="*/ 0 h 490034"/>
                    <a:gd name="connsiteX0" fmla="*/ 57056 w 342332"/>
                    <a:gd name="connsiteY0" fmla="*/ 0 h 490034"/>
                    <a:gd name="connsiteX1" fmla="*/ 285276 w 342332"/>
                    <a:gd name="connsiteY1" fmla="*/ 0 h 490034"/>
                    <a:gd name="connsiteX2" fmla="*/ 342332 w 342332"/>
                    <a:gd name="connsiteY2" fmla="*/ 57056 h 490034"/>
                    <a:gd name="connsiteX3" fmla="*/ 342332 w 342332"/>
                    <a:gd name="connsiteY3" fmla="*/ 490034 h 490034"/>
                    <a:gd name="connsiteX4" fmla="*/ 342332 w 342332"/>
                    <a:gd name="connsiteY4" fmla="*/ 490034 h 490034"/>
                    <a:gd name="connsiteX5" fmla="*/ 36412 w 342332"/>
                    <a:gd name="connsiteY5" fmla="*/ 483225 h 490034"/>
                    <a:gd name="connsiteX6" fmla="*/ 24947 w 342332"/>
                    <a:gd name="connsiteY6" fmla="*/ 449395 h 490034"/>
                    <a:gd name="connsiteX7" fmla="*/ 0 w 342332"/>
                    <a:gd name="connsiteY7" fmla="*/ 57056 h 490034"/>
                    <a:gd name="connsiteX8" fmla="*/ 57056 w 342332"/>
                    <a:gd name="connsiteY8" fmla="*/ 0 h 49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332" h="490034">
                      <a:moveTo>
                        <a:pt x="57056" y="0"/>
                      </a:moveTo>
                      <a:lnTo>
                        <a:pt x="285276" y="0"/>
                      </a:lnTo>
                      <a:cubicBezTo>
                        <a:pt x="316787" y="0"/>
                        <a:pt x="342332" y="25545"/>
                        <a:pt x="342332" y="57056"/>
                      </a:cubicBezTo>
                      <a:lnTo>
                        <a:pt x="342332" y="490034"/>
                      </a:lnTo>
                      <a:lnTo>
                        <a:pt x="342332" y="490034"/>
                      </a:lnTo>
                      <a:lnTo>
                        <a:pt x="36412" y="483225"/>
                      </a:lnTo>
                      <a:lnTo>
                        <a:pt x="24947" y="449395"/>
                      </a:lnTo>
                      <a:cubicBezTo>
                        <a:pt x="24947" y="305069"/>
                        <a:pt x="0" y="201382"/>
                        <a:pt x="0" y="57056"/>
                      </a:cubicBezTo>
                      <a:cubicBezTo>
                        <a:pt x="0" y="25545"/>
                        <a:pt x="25545" y="0"/>
                        <a:pt x="57056"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4" name="Rectangle: Top Corners Rounded 694">
                  <a:extLst>
                    <a:ext uri="{FF2B5EF4-FFF2-40B4-BE49-F238E27FC236}">
                      <a16:creationId xmlns:a16="http://schemas.microsoft.com/office/drawing/2014/main" id="{CF101CF6-E783-4A64-B54B-4948943408B2}"/>
                    </a:ext>
                  </a:extLst>
                </p:cNvPr>
                <p:cNvSpPr/>
                <p:nvPr/>
              </p:nvSpPr>
              <p:spPr bwMode="auto">
                <a:xfrm rot="2064468" flipH="1">
                  <a:off x="9305606" y="1991570"/>
                  <a:ext cx="88282" cy="125288"/>
                </a:xfrm>
                <a:custGeom>
                  <a:avLst/>
                  <a:gdLst>
                    <a:gd name="connsiteX0" fmla="*/ 55802 w 334808"/>
                    <a:gd name="connsiteY0" fmla="*/ 0 h 429620"/>
                    <a:gd name="connsiteX1" fmla="*/ 279006 w 334808"/>
                    <a:gd name="connsiteY1" fmla="*/ 0 h 429620"/>
                    <a:gd name="connsiteX2" fmla="*/ 334808 w 334808"/>
                    <a:gd name="connsiteY2" fmla="*/ 55802 h 429620"/>
                    <a:gd name="connsiteX3" fmla="*/ 334808 w 334808"/>
                    <a:gd name="connsiteY3" fmla="*/ 429620 h 429620"/>
                    <a:gd name="connsiteX4" fmla="*/ 334808 w 334808"/>
                    <a:gd name="connsiteY4" fmla="*/ 429620 h 429620"/>
                    <a:gd name="connsiteX5" fmla="*/ 0 w 334808"/>
                    <a:gd name="connsiteY5" fmla="*/ 429620 h 429620"/>
                    <a:gd name="connsiteX6" fmla="*/ 0 w 334808"/>
                    <a:gd name="connsiteY6" fmla="*/ 429620 h 429620"/>
                    <a:gd name="connsiteX7" fmla="*/ 0 w 334808"/>
                    <a:gd name="connsiteY7" fmla="*/ 55802 h 429620"/>
                    <a:gd name="connsiteX8" fmla="*/ 55802 w 334808"/>
                    <a:gd name="connsiteY8" fmla="*/ 0 h 429620"/>
                    <a:gd name="connsiteX0" fmla="*/ 55802 w 334808"/>
                    <a:gd name="connsiteY0" fmla="*/ 0 h 464686"/>
                    <a:gd name="connsiteX1" fmla="*/ 279006 w 334808"/>
                    <a:gd name="connsiteY1" fmla="*/ 0 h 464686"/>
                    <a:gd name="connsiteX2" fmla="*/ 334808 w 334808"/>
                    <a:gd name="connsiteY2" fmla="*/ 55802 h 464686"/>
                    <a:gd name="connsiteX3" fmla="*/ 334808 w 334808"/>
                    <a:gd name="connsiteY3" fmla="*/ 429620 h 464686"/>
                    <a:gd name="connsiteX4" fmla="*/ 334808 w 334808"/>
                    <a:gd name="connsiteY4" fmla="*/ 429620 h 464686"/>
                    <a:gd name="connsiteX5" fmla="*/ 0 w 334808"/>
                    <a:gd name="connsiteY5" fmla="*/ 429620 h 464686"/>
                    <a:gd name="connsiteX6" fmla="*/ 4844 w 334808"/>
                    <a:gd name="connsiteY6" fmla="*/ 464686 h 464686"/>
                    <a:gd name="connsiteX7" fmla="*/ 0 w 334808"/>
                    <a:gd name="connsiteY7" fmla="*/ 55802 h 464686"/>
                    <a:gd name="connsiteX8" fmla="*/ 55802 w 334808"/>
                    <a:gd name="connsiteY8" fmla="*/ 0 h 464686"/>
                    <a:gd name="connsiteX0" fmla="*/ 55802 w 334808"/>
                    <a:gd name="connsiteY0" fmla="*/ 0 h 475155"/>
                    <a:gd name="connsiteX1" fmla="*/ 279006 w 334808"/>
                    <a:gd name="connsiteY1" fmla="*/ 0 h 475155"/>
                    <a:gd name="connsiteX2" fmla="*/ 334808 w 334808"/>
                    <a:gd name="connsiteY2" fmla="*/ 55802 h 475155"/>
                    <a:gd name="connsiteX3" fmla="*/ 334808 w 334808"/>
                    <a:gd name="connsiteY3" fmla="*/ 429620 h 475155"/>
                    <a:gd name="connsiteX4" fmla="*/ 334808 w 334808"/>
                    <a:gd name="connsiteY4" fmla="*/ 429620 h 475155"/>
                    <a:gd name="connsiteX5" fmla="*/ 49627 w 334808"/>
                    <a:gd name="connsiteY5" fmla="*/ 475155 h 475155"/>
                    <a:gd name="connsiteX6" fmla="*/ 4844 w 334808"/>
                    <a:gd name="connsiteY6" fmla="*/ 464686 h 475155"/>
                    <a:gd name="connsiteX7" fmla="*/ 0 w 334808"/>
                    <a:gd name="connsiteY7" fmla="*/ 55802 h 475155"/>
                    <a:gd name="connsiteX8" fmla="*/ 55802 w 334808"/>
                    <a:gd name="connsiteY8" fmla="*/ 0 h 47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4808" h="475155">
                      <a:moveTo>
                        <a:pt x="55802" y="0"/>
                      </a:moveTo>
                      <a:lnTo>
                        <a:pt x="279006" y="0"/>
                      </a:lnTo>
                      <a:cubicBezTo>
                        <a:pt x="309825" y="0"/>
                        <a:pt x="334808" y="24983"/>
                        <a:pt x="334808" y="55802"/>
                      </a:cubicBezTo>
                      <a:lnTo>
                        <a:pt x="334808" y="429620"/>
                      </a:lnTo>
                      <a:lnTo>
                        <a:pt x="334808" y="429620"/>
                      </a:lnTo>
                      <a:lnTo>
                        <a:pt x="49627" y="475155"/>
                      </a:lnTo>
                      <a:lnTo>
                        <a:pt x="4844" y="464686"/>
                      </a:lnTo>
                      <a:cubicBezTo>
                        <a:pt x="4844" y="340080"/>
                        <a:pt x="0" y="180408"/>
                        <a:pt x="0" y="55802"/>
                      </a:cubicBezTo>
                      <a:cubicBezTo>
                        <a:pt x="0" y="24983"/>
                        <a:pt x="24983" y="0"/>
                        <a:pt x="55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sp>
          <p:nvSpPr>
            <p:cNvPr id="78" name="Oval 77">
              <a:extLst>
                <a:ext uri="{FF2B5EF4-FFF2-40B4-BE49-F238E27FC236}">
                  <a16:creationId xmlns:a16="http://schemas.microsoft.com/office/drawing/2014/main" id="{140C8AC2-E7B3-4A78-9095-7E47F8CEE62A}"/>
                </a:ext>
              </a:extLst>
            </p:cNvPr>
            <p:cNvSpPr/>
            <p:nvPr/>
          </p:nvSpPr>
          <p:spPr bwMode="auto">
            <a:xfrm>
              <a:off x="8894833" y="2076046"/>
              <a:ext cx="543040" cy="54304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9" name="Oval 78">
              <a:extLst>
                <a:ext uri="{FF2B5EF4-FFF2-40B4-BE49-F238E27FC236}">
                  <a16:creationId xmlns:a16="http://schemas.microsoft.com/office/drawing/2014/main" id="{BDE1E3DF-78E6-4DDD-9BAB-3156C63B140B}"/>
                </a:ext>
              </a:extLst>
            </p:cNvPr>
            <p:cNvSpPr/>
            <p:nvPr/>
          </p:nvSpPr>
          <p:spPr bwMode="auto">
            <a:xfrm>
              <a:off x="8940859" y="2122072"/>
              <a:ext cx="450989" cy="450989"/>
            </a:xfrm>
            <a:prstGeom prst="ellipse">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cxnSp>
        <p:nvCxnSpPr>
          <p:cNvPr id="282" name="Straight Arrow Connector 281">
            <a:extLst>
              <a:ext uri="{FF2B5EF4-FFF2-40B4-BE49-F238E27FC236}">
                <a16:creationId xmlns:a16="http://schemas.microsoft.com/office/drawing/2014/main" id="{0D24484E-EBC9-4307-AD6F-11A9EF7798C6}"/>
              </a:ext>
              <a:ext uri="{C183D7F6-B498-43B3-948B-1728B52AA6E4}">
                <adec:decorative xmlns:adec="http://schemas.microsoft.com/office/drawing/2017/decorative" val="1"/>
              </a:ext>
            </a:extLst>
          </p:cNvPr>
          <p:cNvCxnSpPr>
            <a:cxnSpLocks/>
          </p:cNvCxnSpPr>
          <p:nvPr/>
        </p:nvCxnSpPr>
        <p:spPr>
          <a:xfrm flipV="1">
            <a:off x="3914152" y="5937398"/>
            <a:ext cx="0" cy="263744"/>
          </a:xfrm>
          <a:prstGeom prst="straightConnector1">
            <a:avLst/>
          </a:prstGeom>
          <a:ln w="25400">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sp>
        <p:nvSpPr>
          <p:cNvPr id="283" name="TextBox 50">
            <a:extLst>
              <a:ext uri="{FF2B5EF4-FFF2-40B4-BE49-F238E27FC236}">
                <a16:creationId xmlns:a16="http://schemas.microsoft.com/office/drawing/2014/main" id="{0CEE3919-25D5-4BE0-BAF0-AA7BEBE8D333}"/>
              </a:ext>
            </a:extLst>
          </p:cNvPr>
          <p:cNvSpPr txBox="1"/>
          <p:nvPr/>
        </p:nvSpPr>
        <p:spPr>
          <a:xfrm>
            <a:off x="2277520" y="4405880"/>
            <a:ext cx="1222918"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gradFill>
                  <a:gsLst>
                    <a:gs pos="0">
                      <a:schemeClr val="tx1"/>
                    </a:gs>
                    <a:gs pos="100000">
                      <a:schemeClr val="tx1"/>
                    </a:gs>
                  </a:gsLst>
                  <a:lin ang="5400000" scaled="1"/>
                </a:gradFill>
                <a:latin typeface="+mj-lt"/>
              </a:rPr>
              <a:t>Traffic Input</a:t>
            </a:r>
          </a:p>
        </p:txBody>
      </p:sp>
      <p:sp>
        <p:nvSpPr>
          <p:cNvPr id="285" name="TextBox 53">
            <a:extLst>
              <a:ext uri="{FF2B5EF4-FFF2-40B4-BE49-F238E27FC236}">
                <a16:creationId xmlns:a16="http://schemas.microsoft.com/office/drawing/2014/main" id="{6549A7F4-650E-46B1-9CCB-4160A00687CE}"/>
              </a:ext>
            </a:extLst>
          </p:cNvPr>
          <p:cNvSpPr txBox="1"/>
          <p:nvPr/>
        </p:nvSpPr>
        <p:spPr>
          <a:xfrm>
            <a:off x="3663359" y="6195782"/>
            <a:ext cx="501586"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err="1">
                <a:gradFill>
                  <a:gsLst>
                    <a:gs pos="0">
                      <a:schemeClr val="tx1"/>
                    </a:gs>
                    <a:gs pos="100000">
                      <a:schemeClr val="tx1"/>
                    </a:gs>
                  </a:gsLst>
                  <a:lin ang="5400000" scaled="1"/>
                </a:gradFill>
                <a:latin typeface="+mj-lt"/>
              </a:rPr>
              <a:t>iLO</a:t>
            </a:r>
            <a:endParaRPr lang="en-US" sz="1200" dirty="0">
              <a:gradFill>
                <a:gsLst>
                  <a:gs pos="0">
                    <a:schemeClr val="tx1"/>
                  </a:gs>
                  <a:gs pos="100000">
                    <a:schemeClr val="tx1"/>
                  </a:gs>
                </a:gsLst>
                <a:lin ang="5400000" scaled="1"/>
              </a:gradFill>
              <a:latin typeface="+mj-lt"/>
            </a:endParaRPr>
          </a:p>
        </p:txBody>
      </p:sp>
      <p:sp>
        <p:nvSpPr>
          <p:cNvPr id="284" name="TextBox 52">
            <a:extLst>
              <a:ext uri="{FF2B5EF4-FFF2-40B4-BE49-F238E27FC236}">
                <a16:creationId xmlns:a16="http://schemas.microsoft.com/office/drawing/2014/main" id="{295536D4-A26C-4496-A9E8-24B3BA0200CB}"/>
              </a:ext>
            </a:extLst>
          </p:cNvPr>
          <p:cNvSpPr txBox="1"/>
          <p:nvPr/>
        </p:nvSpPr>
        <p:spPr>
          <a:xfrm>
            <a:off x="4498481" y="6215146"/>
            <a:ext cx="1213658"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gradFill>
                  <a:gsLst>
                    <a:gs pos="0">
                      <a:schemeClr val="tx1"/>
                    </a:gs>
                    <a:gs pos="100000">
                      <a:schemeClr val="tx1"/>
                    </a:gs>
                  </a:gsLst>
                  <a:lin ang="5400000" scaled="1"/>
                </a:gradFill>
                <a:latin typeface="+mj-lt"/>
              </a:rPr>
              <a:t>MGMT Port</a:t>
            </a:r>
          </a:p>
        </p:txBody>
      </p:sp>
      <p:cxnSp>
        <p:nvCxnSpPr>
          <p:cNvPr id="286" name="Straight Arrow Connector 285">
            <a:extLst>
              <a:ext uri="{FF2B5EF4-FFF2-40B4-BE49-F238E27FC236}">
                <a16:creationId xmlns:a16="http://schemas.microsoft.com/office/drawing/2014/main" id="{1104E138-55F7-440E-873F-A433F30C4D3B}"/>
              </a:ext>
              <a:ext uri="{C183D7F6-B498-43B3-948B-1728B52AA6E4}">
                <adec:decorative xmlns:adec="http://schemas.microsoft.com/office/drawing/2017/decorative" val="1"/>
              </a:ext>
            </a:extLst>
          </p:cNvPr>
          <p:cNvCxnSpPr>
            <a:cxnSpLocks/>
          </p:cNvCxnSpPr>
          <p:nvPr/>
        </p:nvCxnSpPr>
        <p:spPr>
          <a:xfrm>
            <a:off x="2888979" y="4670212"/>
            <a:ext cx="0" cy="275310"/>
          </a:xfrm>
          <a:prstGeom prst="straightConnector1">
            <a:avLst/>
          </a:prstGeom>
          <a:ln w="25400">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288" name="Connector: Elbow 287">
            <a:extLst>
              <a:ext uri="{FF2B5EF4-FFF2-40B4-BE49-F238E27FC236}">
                <a16:creationId xmlns:a16="http://schemas.microsoft.com/office/drawing/2014/main" id="{351D651C-02AF-48BA-B38A-53ADF66A44F8}"/>
              </a:ext>
              <a:ext uri="{C183D7F6-B498-43B3-948B-1728B52AA6E4}">
                <adec:decorative xmlns:adec="http://schemas.microsoft.com/office/drawing/2017/decorative" val="1"/>
              </a:ext>
            </a:extLst>
          </p:cNvPr>
          <p:cNvCxnSpPr>
            <a:cxnSpLocks/>
            <a:stCxn id="24" idx="2"/>
            <a:endCxn id="284" idx="1"/>
          </p:cNvCxnSpPr>
          <p:nvPr/>
        </p:nvCxnSpPr>
        <p:spPr>
          <a:xfrm rot="16200000" flipH="1">
            <a:off x="4175145" y="6030309"/>
            <a:ext cx="416399" cy="230274"/>
          </a:xfrm>
          <a:prstGeom prst="bentConnector2">
            <a:avLst/>
          </a:prstGeom>
          <a:ln w="25400">
            <a:solidFill>
              <a:schemeClr val="tx1"/>
            </a:solidFill>
            <a:headEnd type="arrow" w="med" len="sm"/>
            <a:tailEnd type="none" w="med"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0507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B1E42-2E30-4862-8919-84E80A7D530A}"/>
              </a:ext>
            </a:extLst>
          </p:cNvPr>
          <p:cNvSpPr>
            <a:spLocks noGrp="1"/>
          </p:cNvSpPr>
          <p:nvPr>
            <p:ph type="title"/>
          </p:nvPr>
        </p:nvSpPr>
        <p:spPr>
          <a:xfrm>
            <a:off x="588263" y="457200"/>
            <a:ext cx="11018520" cy="553998"/>
          </a:xfrm>
        </p:spPr>
        <p:txBody>
          <a:bodyPr/>
          <a:lstStyle/>
          <a:p>
            <a:r>
              <a:rPr lang="en-US" dirty="0"/>
              <a:t>Multiple deployment options</a:t>
            </a:r>
          </a:p>
        </p:txBody>
      </p:sp>
      <p:grpSp>
        <p:nvGrpSpPr>
          <p:cNvPr id="161" name="Group 160">
            <a:extLst>
              <a:ext uri="{FF2B5EF4-FFF2-40B4-BE49-F238E27FC236}">
                <a16:creationId xmlns:a16="http://schemas.microsoft.com/office/drawing/2014/main" id="{64B81925-9995-4E01-9544-672061AA0244}"/>
              </a:ext>
            </a:extLst>
          </p:cNvPr>
          <p:cNvGrpSpPr/>
          <p:nvPr/>
        </p:nvGrpSpPr>
        <p:grpSpPr>
          <a:xfrm>
            <a:off x="781190" y="1476218"/>
            <a:ext cx="10643715" cy="2913381"/>
            <a:chOff x="781190" y="1476218"/>
            <a:chExt cx="10643715" cy="2913381"/>
          </a:xfrm>
        </p:grpSpPr>
        <p:sp>
          <p:nvSpPr>
            <p:cNvPr id="163" name="Oval 162">
              <a:extLst>
                <a:ext uri="{FF2B5EF4-FFF2-40B4-BE49-F238E27FC236}">
                  <a16:creationId xmlns:a16="http://schemas.microsoft.com/office/drawing/2014/main" id="{8B4E852E-A8A8-48FF-B495-1C0B07F77F20}"/>
                </a:ext>
              </a:extLst>
            </p:cNvPr>
            <p:cNvSpPr/>
            <p:nvPr/>
          </p:nvSpPr>
          <p:spPr bwMode="auto">
            <a:xfrm>
              <a:off x="4751832" y="1589210"/>
              <a:ext cx="2688336" cy="2688336"/>
            </a:xfrm>
            <a:prstGeom prst="ellipse">
              <a:avLst/>
            </a:prstGeom>
            <a:solidFill>
              <a:srgbClr val="0078D3"/>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5" name="Oval 164">
              <a:extLst>
                <a:ext uri="{FF2B5EF4-FFF2-40B4-BE49-F238E27FC236}">
                  <a16:creationId xmlns:a16="http://schemas.microsoft.com/office/drawing/2014/main" id="{29CF40CE-F9EE-4FDB-84E3-933D9DB53CE1}"/>
                </a:ext>
              </a:extLst>
            </p:cNvPr>
            <p:cNvSpPr/>
            <p:nvPr/>
          </p:nvSpPr>
          <p:spPr bwMode="auto">
            <a:xfrm>
              <a:off x="8633443" y="1589210"/>
              <a:ext cx="2688336" cy="2688336"/>
            </a:xfrm>
            <a:prstGeom prst="ellipse">
              <a:avLst/>
            </a:prstGeom>
            <a:solidFill>
              <a:srgbClr val="0078D3"/>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77" name="Picture 176">
              <a:extLst>
                <a:ext uri="{FF2B5EF4-FFF2-40B4-BE49-F238E27FC236}">
                  <a16:creationId xmlns:a16="http://schemas.microsoft.com/office/drawing/2014/main" id="{D2061408-984E-412A-8F1D-30AED66DE0D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527" r="2527"/>
            <a:stretch/>
          </p:blipFill>
          <p:spPr>
            <a:xfrm>
              <a:off x="893243" y="1589210"/>
              <a:ext cx="2688336" cy="2688336"/>
            </a:xfrm>
            <a:prstGeom prst="ellipse">
              <a:avLst/>
            </a:prstGeom>
          </p:spPr>
        </p:pic>
        <p:sp>
          <p:nvSpPr>
            <p:cNvPr id="178" name="object 60">
              <a:extLst>
                <a:ext uri="{FF2B5EF4-FFF2-40B4-BE49-F238E27FC236}">
                  <a16:creationId xmlns:a16="http://schemas.microsoft.com/office/drawing/2014/main" id="{DE31576F-28BF-4559-B13B-629A91F57D12}"/>
                </a:ext>
              </a:extLst>
            </p:cNvPr>
            <p:cNvSpPr/>
            <p:nvPr/>
          </p:nvSpPr>
          <p:spPr>
            <a:xfrm>
              <a:off x="4646357" y="1476218"/>
              <a:ext cx="2913381" cy="2913381"/>
            </a:xfrm>
            <a:custGeom>
              <a:avLst/>
              <a:gdLst/>
              <a:ahLst/>
              <a:cxnLst/>
              <a:rect l="l" t="t" r="r" b="b"/>
              <a:pathLst>
                <a:path w="1778000" h="1781810">
                  <a:moveTo>
                    <a:pt x="889000" y="0"/>
                  </a:moveTo>
                  <a:lnTo>
                    <a:pt x="816088" y="2953"/>
                  </a:lnTo>
                  <a:lnTo>
                    <a:pt x="744799" y="11659"/>
                  </a:lnTo>
                  <a:lnTo>
                    <a:pt x="675362" y="25890"/>
                  </a:lnTo>
                  <a:lnTo>
                    <a:pt x="608006" y="45415"/>
                  </a:lnTo>
                  <a:lnTo>
                    <a:pt x="542960" y="70006"/>
                  </a:lnTo>
                  <a:lnTo>
                    <a:pt x="480452" y="99433"/>
                  </a:lnTo>
                  <a:lnTo>
                    <a:pt x="420712" y="133468"/>
                  </a:lnTo>
                  <a:lnTo>
                    <a:pt x="363967" y="171879"/>
                  </a:lnTo>
                  <a:lnTo>
                    <a:pt x="310447" y="214440"/>
                  </a:lnTo>
                  <a:lnTo>
                    <a:pt x="260381" y="260919"/>
                  </a:lnTo>
                  <a:lnTo>
                    <a:pt x="213997" y="311089"/>
                  </a:lnTo>
                  <a:lnTo>
                    <a:pt x="171525" y="364719"/>
                  </a:lnTo>
                  <a:lnTo>
                    <a:pt x="133192" y="421580"/>
                  </a:lnTo>
                  <a:lnTo>
                    <a:pt x="99228" y="481444"/>
                  </a:lnTo>
                  <a:lnTo>
                    <a:pt x="69861" y="544080"/>
                  </a:lnTo>
                  <a:lnTo>
                    <a:pt x="45321" y="609260"/>
                  </a:lnTo>
                  <a:lnTo>
                    <a:pt x="25836" y="676754"/>
                  </a:lnTo>
                  <a:lnTo>
                    <a:pt x="11635" y="746333"/>
                  </a:lnTo>
                  <a:lnTo>
                    <a:pt x="2947" y="817767"/>
                  </a:lnTo>
                  <a:lnTo>
                    <a:pt x="0" y="890828"/>
                  </a:lnTo>
                  <a:lnTo>
                    <a:pt x="2947" y="963888"/>
                  </a:lnTo>
                  <a:lnTo>
                    <a:pt x="11635" y="1035321"/>
                  </a:lnTo>
                  <a:lnTo>
                    <a:pt x="25836" y="1104899"/>
                  </a:lnTo>
                  <a:lnTo>
                    <a:pt x="45321" y="1172392"/>
                  </a:lnTo>
                  <a:lnTo>
                    <a:pt x="69861" y="1237571"/>
                  </a:lnTo>
                  <a:lnTo>
                    <a:pt x="99228" y="1300207"/>
                  </a:lnTo>
                  <a:lnTo>
                    <a:pt x="133192" y="1360071"/>
                  </a:lnTo>
                  <a:lnTo>
                    <a:pt x="171525" y="1416932"/>
                  </a:lnTo>
                  <a:lnTo>
                    <a:pt x="213997" y="1470563"/>
                  </a:lnTo>
                  <a:lnTo>
                    <a:pt x="260381" y="1520732"/>
                  </a:lnTo>
                  <a:lnTo>
                    <a:pt x="310447" y="1567212"/>
                  </a:lnTo>
                  <a:lnTo>
                    <a:pt x="363967" y="1609773"/>
                  </a:lnTo>
                  <a:lnTo>
                    <a:pt x="420712" y="1648186"/>
                  </a:lnTo>
                  <a:lnTo>
                    <a:pt x="480452" y="1682221"/>
                  </a:lnTo>
                  <a:lnTo>
                    <a:pt x="542960" y="1711649"/>
                  </a:lnTo>
                  <a:lnTo>
                    <a:pt x="608006" y="1736240"/>
                  </a:lnTo>
                  <a:lnTo>
                    <a:pt x="675362" y="1755766"/>
                  </a:lnTo>
                  <a:lnTo>
                    <a:pt x="744799" y="1769997"/>
                  </a:lnTo>
                  <a:lnTo>
                    <a:pt x="816088" y="1778704"/>
                  </a:lnTo>
                  <a:lnTo>
                    <a:pt x="889000" y="1781657"/>
                  </a:lnTo>
                  <a:lnTo>
                    <a:pt x="961911" y="1778704"/>
                  </a:lnTo>
                  <a:lnTo>
                    <a:pt x="1033200" y="1769997"/>
                  </a:lnTo>
                  <a:lnTo>
                    <a:pt x="1102637" y="1755766"/>
                  </a:lnTo>
                  <a:lnTo>
                    <a:pt x="1169993" y="1736240"/>
                  </a:lnTo>
                  <a:lnTo>
                    <a:pt x="1235039" y="1711649"/>
                  </a:lnTo>
                  <a:lnTo>
                    <a:pt x="1297547" y="1682221"/>
                  </a:lnTo>
                  <a:lnTo>
                    <a:pt x="1357287" y="1648186"/>
                  </a:lnTo>
                  <a:lnTo>
                    <a:pt x="1414032" y="1609773"/>
                  </a:lnTo>
                  <a:lnTo>
                    <a:pt x="1467552" y="1567212"/>
                  </a:lnTo>
                  <a:lnTo>
                    <a:pt x="1517618" y="1520732"/>
                  </a:lnTo>
                  <a:lnTo>
                    <a:pt x="1564002" y="1470563"/>
                  </a:lnTo>
                  <a:lnTo>
                    <a:pt x="1606474" y="1416932"/>
                  </a:lnTo>
                  <a:lnTo>
                    <a:pt x="1644807" y="1360071"/>
                  </a:lnTo>
                  <a:lnTo>
                    <a:pt x="1678771" y="1300207"/>
                  </a:lnTo>
                  <a:lnTo>
                    <a:pt x="1708138" y="1237571"/>
                  </a:lnTo>
                  <a:lnTo>
                    <a:pt x="1732678" y="1172392"/>
                  </a:lnTo>
                  <a:lnTo>
                    <a:pt x="1752163" y="1104899"/>
                  </a:lnTo>
                  <a:lnTo>
                    <a:pt x="1766364" y="1035321"/>
                  </a:lnTo>
                  <a:lnTo>
                    <a:pt x="1775052" y="963888"/>
                  </a:lnTo>
                  <a:lnTo>
                    <a:pt x="1778000" y="890828"/>
                  </a:lnTo>
                  <a:lnTo>
                    <a:pt x="1775052" y="817767"/>
                  </a:lnTo>
                  <a:lnTo>
                    <a:pt x="1766364" y="746333"/>
                  </a:lnTo>
                  <a:lnTo>
                    <a:pt x="1752163" y="676754"/>
                  </a:lnTo>
                  <a:lnTo>
                    <a:pt x="1732678" y="609260"/>
                  </a:lnTo>
                  <a:lnTo>
                    <a:pt x="1708138" y="544080"/>
                  </a:lnTo>
                  <a:lnTo>
                    <a:pt x="1678771" y="481444"/>
                  </a:lnTo>
                  <a:lnTo>
                    <a:pt x="1644807" y="421580"/>
                  </a:lnTo>
                  <a:lnTo>
                    <a:pt x="1606474" y="364719"/>
                  </a:lnTo>
                  <a:lnTo>
                    <a:pt x="1564002" y="311089"/>
                  </a:lnTo>
                  <a:lnTo>
                    <a:pt x="1517618" y="260919"/>
                  </a:lnTo>
                  <a:lnTo>
                    <a:pt x="1467552" y="214440"/>
                  </a:lnTo>
                  <a:lnTo>
                    <a:pt x="1414032" y="171879"/>
                  </a:lnTo>
                  <a:lnTo>
                    <a:pt x="1357287" y="133468"/>
                  </a:lnTo>
                  <a:lnTo>
                    <a:pt x="1297547" y="99433"/>
                  </a:lnTo>
                  <a:lnTo>
                    <a:pt x="1235039" y="70006"/>
                  </a:lnTo>
                  <a:lnTo>
                    <a:pt x="1169993" y="45415"/>
                  </a:lnTo>
                  <a:lnTo>
                    <a:pt x="1102637" y="25890"/>
                  </a:lnTo>
                  <a:lnTo>
                    <a:pt x="1033200" y="11659"/>
                  </a:lnTo>
                  <a:lnTo>
                    <a:pt x="961911" y="2953"/>
                  </a:lnTo>
                  <a:lnTo>
                    <a:pt x="889000" y="0"/>
                  </a:lnTo>
                  <a:close/>
                </a:path>
              </a:pathLst>
            </a:custGeom>
            <a:noFill/>
            <a:ln>
              <a:solidFill>
                <a:srgbClr val="0070C0"/>
              </a:solidFill>
              <a:prstDash val="dash"/>
            </a:ln>
          </p:spPr>
          <p:txBody>
            <a:bodyPr wrap="square" lIns="0" tIns="0" rIns="0" bIns="0" rtlCol="0"/>
            <a:lstStyle/>
            <a:p>
              <a:pPr marL="0" marR="0" lvl="0" indent="0" defTabSz="623318" eaLnBrk="1" fontAlgn="auto" latinLnBrk="0" hangingPunct="1">
                <a:lnSpc>
                  <a:spcPct val="100000"/>
                </a:lnSpc>
                <a:spcBef>
                  <a:spcPts val="0"/>
                </a:spcBef>
                <a:spcAft>
                  <a:spcPts val="0"/>
                </a:spcAft>
                <a:buClrTx/>
                <a:buSzTx/>
                <a:buFontTx/>
                <a:buNone/>
                <a:tabLst/>
                <a:defRPr/>
              </a:pPr>
              <a:endParaRPr kumimoji="0" sz="1226" b="0" i="0" u="none" strike="noStrike" kern="0" cap="none" spc="0" normalizeH="0" baseline="0" noProof="0">
                <a:ln>
                  <a:noFill/>
                </a:ln>
                <a:solidFill>
                  <a:prstClr val="black"/>
                </a:solidFill>
                <a:effectLst/>
                <a:uLnTx/>
                <a:uFillTx/>
                <a:latin typeface="Calibri"/>
              </a:endParaRPr>
            </a:p>
          </p:txBody>
        </p:sp>
        <p:sp>
          <p:nvSpPr>
            <p:cNvPr id="179" name="object 60">
              <a:extLst>
                <a:ext uri="{FF2B5EF4-FFF2-40B4-BE49-F238E27FC236}">
                  <a16:creationId xmlns:a16="http://schemas.microsoft.com/office/drawing/2014/main" id="{70BC5E1D-91BD-40B0-B16C-E7234B59043C}"/>
                </a:ext>
              </a:extLst>
            </p:cNvPr>
            <p:cNvSpPr/>
            <p:nvPr/>
          </p:nvSpPr>
          <p:spPr>
            <a:xfrm>
              <a:off x="781190" y="1476218"/>
              <a:ext cx="2913381" cy="2913381"/>
            </a:xfrm>
            <a:custGeom>
              <a:avLst/>
              <a:gdLst/>
              <a:ahLst/>
              <a:cxnLst/>
              <a:rect l="l" t="t" r="r" b="b"/>
              <a:pathLst>
                <a:path w="1778000" h="1781810">
                  <a:moveTo>
                    <a:pt x="889000" y="0"/>
                  </a:moveTo>
                  <a:lnTo>
                    <a:pt x="816088" y="2953"/>
                  </a:lnTo>
                  <a:lnTo>
                    <a:pt x="744799" y="11659"/>
                  </a:lnTo>
                  <a:lnTo>
                    <a:pt x="675362" y="25890"/>
                  </a:lnTo>
                  <a:lnTo>
                    <a:pt x="608006" y="45415"/>
                  </a:lnTo>
                  <a:lnTo>
                    <a:pt x="542960" y="70006"/>
                  </a:lnTo>
                  <a:lnTo>
                    <a:pt x="480452" y="99433"/>
                  </a:lnTo>
                  <a:lnTo>
                    <a:pt x="420712" y="133468"/>
                  </a:lnTo>
                  <a:lnTo>
                    <a:pt x="363967" y="171879"/>
                  </a:lnTo>
                  <a:lnTo>
                    <a:pt x="310447" y="214440"/>
                  </a:lnTo>
                  <a:lnTo>
                    <a:pt x="260381" y="260919"/>
                  </a:lnTo>
                  <a:lnTo>
                    <a:pt x="213997" y="311089"/>
                  </a:lnTo>
                  <a:lnTo>
                    <a:pt x="171525" y="364719"/>
                  </a:lnTo>
                  <a:lnTo>
                    <a:pt x="133192" y="421580"/>
                  </a:lnTo>
                  <a:lnTo>
                    <a:pt x="99228" y="481444"/>
                  </a:lnTo>
                  <a:lnTo>
                    <a:pt x="69861" y="544080"/>
                  </a:lnTo>
                  <a:lnTo>
                    <a:pt x="45321" y="609260"/>
                  </a:lnTo>
                  <a:lnTo>
                    <a:pt x="25836" y="676754"/>
                  </a:lnTo>
                  <a:lnTo>
                    <a:pt x="11635" y="746333"/>
                  </a:lnTo>
                  <a:lnTo>
                    <a:pt x="2947" y="817767"/>
                  </a:lnTo>
                  <a:lnTo>
                    <a:pt x="0" y="890828"/>
                  </a:lnTo>
                  <a:lnTo>
                    <a:pt x="2947" y="963888"/>
                  </a:lnTo>
                  <a:lnTo>
                    <a:pt x="11635" y="1035321"/>
                  </a:lnTo>
                  <a:lnTo>
                    <a:pt x="25836" y="1104899"/>
                  </a:lnTo>
                  <a:lnTo>
                    <a:pt x="45321" y="1172392"/>
                  </a:lnTo>
                  <a:lnTo>
                    <a:pt x="69861" y="1237571"/>
                  </a:lnTo>
                  <a:lnTo>
                    <a:pt x="99228" y="1300207"/>
                  </a:lnTo>
                  <a:lnTo>
                    <a:pt x="133192" y="1360071"/>
                  </a:lnTo>
                  <a:lnTo>
                    <a:pt x="171525" y="1416932"/>
                  </a:lnTo>
                  <a:lnTo>
                    <a:pt x="213997" y="1470563"/>
                  </a:lnTo>
                  <a:lnTo>
                    <a:pt x="260381" y="1520732"/>
                  </a:lnTo>
                  <a:lnTo>
                    <a:pt x="310447" y="1567212"/>
                  </a:lnTo>
                  <a:lnTo>
                    <a:pt x="363967" y="1609773"/>
                  </a:lnTo>
                  <a:lnTo>
                    <a:pt x="420712" y="1648186"/>
                  </a:lnTo>
                  <a:lnTo>
                    <a:pt x="480452" y="1682221"/>
                  </a:lnTo>
                  <a:lnTo>
                    <a:pt x="542960" y="1711649"/>
                  </a:lnTo>
                  <a:lnTo>
                    <a:pt x="608006" y="1736240"/>
                  </a:lnTo>
                  <a:lnTo>
                    <a:pt x="675362" y="1755766"/>
                  </a:lnTo>
                  <a:lnTo>
                    <a:pt x="744799" y="1769997"/>
                  </a:lnTo>
                  <a:lnTo>
                    <a:pt x="816088" y="1778704"/>
                  </a:lnTo>
                  <a:lnTo>
                    <a:pt x="889000" y="1781657"/>
                  </a:lnTo>
                  <a:lnTo>
                    <a:pt x="961911" y="1778704"/>
                  </a:lnTo>
                  <a:lnTo>
                    <a:pt x="1033200" y="1769997"/>
                  </a:lnTo>
                  <a:lnTo>
                    <a:pt x="1102637" y="1755766"/>
                  </a:lnTo>
                  <a:lnTo>
                    <a:pt x="1169993" y="1736240"/>
                  </a:lnTo>
                  <a:lnTo>
                    <a:pt x="1235039" y="1711649"/>
                  </a:lnTo>
                  <a:lnTo>
                    <a:pt x="1297547" y="1682221"/>
                  </a:lnTo>
                  <a:lnTo>
                    <a:pt x="1357287" y="1648186"/>
                  </a:lnTo>
                  <a:lnTo>
                    <a:pt x="1414032" y="1609773"/>
                  </a:lnTo>
                  <a:lnTo>
                    <a:pt x="1467552" y="1567212"/>
                  </a:lnTo>
                  <a:lnTo>
                    <a:pt x="1517618" y="1520732"/>
                  </a:lnTo>
                  <a:lnTo>
                    <a:pt x="1564002" y="1470563"/>
                  </a:lnTo>
                  <a:lnTo>
                    <a:pt x="1606474" y="1416932"/>
                  </a:lnTo>
                  <a:lnTo>
                    <a:pt x="1644807" y="1360071"/>
                  </a:lnTo>
                  <a:lnTo>
                    <a:pt x="1678771" y="1300207"/>
                  </a:lnTo>
                  <a:lnTo>
                    <a:pt x="1708138" y="1237571"/>
                  </a:lnTo>
                  <a:lnTo>
                    <a:pt x="1732678" y="1172392"/>
                  </a:lnTo>
                  <a:lnTo>
                    <a:pt x="1752163" y="1104899"/>
                  </a:lnTo>
                  <a:lnTo>
                    <a:pt x="1766364" y="1035321"/>
                  </a:lnTo>
                  <a:lnTo>
                    <a:pt x="1775052" y="963888"/>
                  </a:lnTo>
                  <a:lnTo>
                    <a:pt x="1778000" y="890828"/>
                  </a:lnTo>
                  <a:lnTo>
                    <a:pt x="1775052" y="817767"/>
                  </a:lnTo>
                  <a:lnTo>
                    <a:pt x="1766364" y="746333"/>
                  </a:lnTo>
                  <a:lnTo>
                    <a:pt x="1752163" y="676754"/>
                  </a:lnTo>
                  <a:lnTo>
                    <a:pt x="1732678" y="609260"/>
                  </a:lnTo>
                  <a:lnTo>
                    <a:pt x="1708138" y="544080"/>
                  </a:lnTo>
                  <a:lnTo>
                    <a:pt x="1678771" y="481444"/>
                  </a:lnTo>
                  <a:lnTo>
                    <a:pt x="1644807" y="421580"/>
                  </a:lnTo>
                  <a:lnTo>
                    <a:pt x="1606474" y="364719"/>
                  </a:lnTo>
                  <a:lnTo>
                    <a:pt x="1564002" y="311089"/>
                  </a:lnTo>
                  <a:lnTo>
                    <a:pt x="1517618" y="260919"/>
                  </a:lnTo>
                  <a:lnTo>
                    <a:pt x="1467552" y="214440"/>
                  </a:lnTo>
                  <a:lnTo>
                    <a:pt x="1414032" y="171879"/>
                  </a:lnTo>
                  <a:lnTo>
                    <a:pt x="1357287" y="133468"/>
                  </a:lnTo>
                  <a:lnTo>
                    <a:pt x="1297547" y="99433"/>
                  </a:lnTo>
                  <a:lnTo>
                    <a:pt x="1235039" y="70006"/>
                  </a:lnTo>
                  <a:lnTo>
                    <a:pt x="1169993" y="45415"/>
                  </a:lnTo>
                  <a:lnTo>
                    <a:pt x="1102637" y="25890"/>
                  </a:lnTo>
                  <a:lnTo>
                    <a:pt x="1033200" y="11659"/>
                  </a:lnTo>
                  <a:lnTo>
                    <a:pt x="961911" y="2953"/>
                  </a:lnTo>
                  <a:lnTo>
                    <a:pt x="889000" y="0"/>
                  </a:lnTo>
                  <a:close/>
                </a:path>
              </a:pathLst>
            </a:custGeom>
            <a:noFill/>
            <a:ln>
              <a:solidFill>
                <a:srgbClr val="0070C0"/>
              </a:solidFill>
              <a:prstDash val="dash"/>
            </a:ln>
          </p:spPr>
          <p:txBody>
            <a:bodyPr wrap="square" lIns="0" tIns="0" rIns="0" bIns="0" rtlCol="0"/>
            <a:lstStyle/>
            <a:p>
              <a:pPr marL="0" marR="0" lvl="0" indent="0" defTabSz="623318" eaLnBrk="1" fontAlgn="auto" latinLnBrk="0" hangingPunct="1">
                <a:lnSpc>
                  <a:spcPct val="100000"/>
                </a:lnSpc>
                <a:spcBef>
                  <a:spcPts val="0"/>
                </a:spcBef>
                <a:spcAft>
                  <a:spcPts val="0"/>
                </a:spcAft>
                <a:buClrTx/>
                <a:buSzTx/>
                <a:buFontTx/>
                <a:buNone/>
                <a:tabLst/>
                <a:defRPr/>
              </a:pPr>
              <a:endParaRPr kumimoji="0" sz="1226" b="0" i="0" u="none" strike="noStrike" kern="0" cap="none" spc="0" normalizeH="0" baseline="0" noProof="0">
                <a:ln>
                  <a:noFill/>
                </a:ln>
                <a:solidFill>
                  <a:prstClr val="black"/>
                </a:solidFill>
                <a:effectLst/>
                <a:uLnTx/>
                <a:uFillTx/>
                <a:latin typeface="Calibri"/>
              </a:endParaRPr>
            </a:p>
          </p:txBody>
        </p:sp>
        <p:sp>
          <p:nvSpPr>
            <p:cNvPr id="180" name="object 60">
              <a:extLst>
                <a:ext uri="{FF2B5EF4-FFF2-40B4-BE49-F238E27FC236}">
                  <a16:creationId xmlns:a16="http://schemas.microsoft.com/office/drawing/2014/main" id="{8D09E90A-354B-4F68-A5B7-9D69D3E43C93}"/>
                </a:ext>
              </a:extLst>
            </p:cNvPr>
            <p:cNvSpPr/>
            <p:nvPr/>
          </p:nvSpPr>
          <p:spPr>
            <a:xfrm>
              <a:off x="8511524" y="1476218"/>
              <a:ext cx="2913381" cy="2913381"/>
            </a:xfrm>
            <a:custGeom>
              <a:avLst/>
              <a:gdLst/>
              <a:ahLst/>
              <a:cxnLst/>
              <a:rect l="l" t="t" r="r" b="b"/>
              <a:pathLst>
                <a:path w="1778000" h="1781810">
                  <a:moveTo>
                    <a:pt x="889000" y="0"/>
                  </a:moveTo>
                  <a:lnTo>
                    <a:pt x="816088" y="2953"/>
                  </a:lnTo>
                  <a:lnTo>
                    <a:pt x="744799" y="11659"/>
                  </a:lnTo>
                  <a:lnTo>
                    <a:pt x="675362" y="25890"/>
                  </a:lnTo>
                  <a:lnTo>
                    <a:pt x="608006" y="45415"/>
                  </a:lnTo>
                  <a:lnTo>
                    <a:pt x="542960" y="70006"/>
                  </a:lnTo>
                  <a:lnTo>
                    <a:pt x="480452" y="99433"/>
                  </a:lnTo>
                  <a:lnTo>
                    <a:pt x="420712" y="133468"/>
                  </a:lnTo>
                  <a:lnTo>
                    <a:pt x="363967" y="171879"/>
                  </a:lnTo>
                  <a:lnTo>
                    <a:pt x="310447" y="214440"/>
                  </a:lnTo>
                  <a:lnTo>
                    <a:pt x="260381" y="260919"/>
                  </a:lnTo>
                  <a:lnTo>
                    <a:pt x="213997" y="311089"/>
                  </a:lnTo>
                  <a:lnTo>
                    <a:pt x="171525" y="364719"/>
                  </a:lnTo>
                  <a:lnTo>
                    <a:pt x="133192" y="421580"/>
                  </a:lnTo>
                  <a:lnTo>
                    <a:pt x="99228" y="481444"/>
                  </a:lnTo>
                  <a:lnTo>
                    <a:pt x="69861" y="544080"/>
                  </a:lnTo>
                  <a:lnTo>
                    <a:pt x="45321" y="609260"/>
                  </a:lnTo>
                  <a:lnTo>
                    <a:pt x="25836" y="676754"/>
                  </a:lnTo>
                  <a:lnTo>
                    <a:pt x="11635" y="746333"/>
                  </a:lnTo>
                  <a:lnTo>
                    <a:pt x="2947" y="817767"/>
                  </a:lnTo>
                  <a:lnTo>
                    <a:pt x="0" y="890828"/>
                  </a:lnTo>
                  <a:lnTo>
                    <a:pt x="2947" y="963888"/>
                  </a:lnTo>
                  <a:lnTo>
                    <a:pt x="11635" y="1035321"/>
                  </a:lnTo>
                  <a:lnTo>
                    <a:pt x="25836" y="1104899"/>
                  </a:lnTo>
                  <a:lnTo>
                    <a:pt x="45321" y="1172392"/>
                  </a:lnTo>
                  <a:lnTo>
                    <a:pt x="69861" y="1237571"/>
                  </a:lnTo>
                  <a:lnTo>
                    <a:pt x="99228" y="1300207"/>
                  </a:lnTo>
                  <a:lnTo>
                    <a:pt x="133192" y="1360071"/>
                  </a:lnTo>
                  <a:lnTo>
                    <a:pt x="171525" y="1416932"/>
                  </a:lnTo>
                  <a:lnTo>
                    <a:pt x="213997" y="1470563"/>
                  </a:lnTo>
                  <a:lnTo>
                    <a:pt x="260381" y="1520732"/>
                  </a:lnTo>
                  <a:lnTo>
                    <a:pt x="310447" y="1567212"/>
                  </a:lnTo>
                  <a:lnTo>
                    <a:pt x="363967" y="1609773"/>
                  </a:lnTo>
                  <a:lnTo>
                    <a:pt x="420712" y="1648186"/>
                  </a:lnTo>
                  <a:lnTo>
                    <a:pt x="480452" y="1682221"/>
                  </a:lnTo>
                  <a:lnTo>
                    <a:pt x="542960" y="1711649"/>
                  </a:lnTo>
                  <a:lnTo>
                    <a:pt x="608006" y="1736240"/>
                  </a:lnTo>
                  <a:lnTo>
                    <a:pt x="675362" y="1755766"/>
                  </a:lnTo>
                  <a:lnTo>
                    <a:pt x="744799" y="1769997"/>
                  </a:lnTo>
                  <a:lnTo>
                    <a:pt x="816088" y="1778704"/>
                  </a:lnTo>
                  <a:lnTo>
                    <a:pt x="889000" y="1781657"/>
                  </a:lnTo>
                  <a:lnTo>
                    <a:pt x="961911" y="1778704"/>
                  </a:lnTo>
                  <a:lnTo>
                    <a:pt x="1033200" y="1769997"/>
                  </a:lnTo>
                  <a:lnTo>
                    <a:pt x="1102637" y="1755766"/>
                  </a:lnTo>
                  <a:lnTo>
                    <a:pt x="1169993" y="1736240"/>
                  </a:lnTo>
                  <a:lnTo>
                    <a:pt x="1235039" y="1711649"/>
                  </a:lnTo>
                  <a:lnTo>
                    <a:pt x="1297547" y="1682221"/>
                  </a:lnTo>
                  <a:lnTo>
                    <a:pt x="1357287" y="1648186"/>
                  </a:lnTo>
                  <a:lnTo>
                    <a:pt x="1414032" y="1609773"/>
                  </a:lnTo>
                  <a:lnTo>
                    <a:pt x="1467552" y="1567212"/>
                  </a:lnTo>
                  <a:lnTo>
                    <a:pt x="1517618" y="1520732"/>
                  </a:lnTo>
                  <a:lnTo>
                    <a:pt x="1564002" y="1470563"/>
                  </a:lnTo>
                  <a:lnTo>
                    <a:pt x="1606474" y="1416932"/>
                  </a:lnTo>
                  <a:lnTo>
                    <a:pt x="1644807" y="1360071"/>
                  </a:lnTo>
                  <a:lnTo>
                    <a:pt x="1678771" y="1300207"/>
                  </a:lnTo>
                  <a:lnTo>
                    <a:pt x="1708138" y="1237571"/>
                  </a:lnTo>
                  <a:lnTo>
                    <a:pt x="1732678" y="1172392"/>
                  </a:lnTo>
                  <a:lnTo>
                    <a:pt x="1752163" y="1104899"/>
                  </a:lnTo>
                  <a:lnTo>
                    <a:pt x="1766364" y="1035321"/>
                  </a:lnTo>
                  <a:lnTo>
                    <a:pt x="1775052" y="963888"/>
                  </a:lnTo>
                  <a:lnTo>
                    <a:pt x="1778000" y="890828"/>
                  </a:lnTo>
                  <a:lnTo>
                    <a:pt x="1775052" y="817767"/>
                  </a:lnTo>
                  <a:lnTo>
                    <a:pt x="1766364" y="746333"/>
                  </a:lnTo>
                  <a:lnTo>
                    <a:pt x="1752163" y="676754"/>
                  </a:lnTo>
                  <a:lnTo>
                    <a:pt x="1732678" y="609260"/>
                  </a:lnTo>
                  <a:lnTo>
                    <a:pt x="1708138" y="544080"/>
                  </a:lnTo>
                  <a:lnTo>
                    <a:pt x="1678771" y="481444"/>
                  </a:lnTo>
                  <a:lnTo>
                    <a:pt x="1644807" y="421580"/>
                  </a:lnTo>
                  <a:lnTo>
                    <a:pt x="1606474" y="364719"/>
                  </a:lnTo>
                  <a:lnTo>
                    <a:pt x="1564002" y="311089"/>
                  </a:lnTo>
                  <a:lnTo>
                    <a:pt x="1517618" y="260919"/>
                  </a:lnTo>
                  <a:lnTo>
                    <a:pt x="1467552" y="214440"/>
                  </a:lnTo>
                  <a:lnTo>
                    <a:pt x="1414032" y="171879"/>
                  </a:lnTo>
                  <a:lnTo>
                    <a:pt x="1357287" y="133468"/>
                  </a:lnTo>
                  <a:lnTo>
                    <a:pt x="1297547" y="99433"/>
                  </a:lnTo>
                  <a:lnTo>
                    <a:pt x="1235039" y="70006"/>
                  </a:lnTo>
                  <a:lnTo>
                    <a:pt x="1169993" y="45415"/>
                  </a:lnTo>
                  <a:lnTo>
                    <a:pt x="1102637" y="25890"/>
                  </a:lnTo>
                  <a:lnTo>
                    <a:pt x="1033200" y="11659"/>
                  </a:lnTo>
                  <a:lnTo>
                    <a:pt x="961911" y="2953"/>
                  </a:lnTo>
                  <a:lnTo>
                    <a:pt x="889000" y="0"/>
                  </a:lnTo>
                  <a:close/>
                </a:path>
              </a:pathLst>
            </a:custGeom>
            <a:noFill/>
            <a:ln>
              <a:solidFill>
                <a:srgbClr val="0070C0"/>
              </a:solidFill>
              <a:prstDash val="dash"/>
            </a:ln>
          </p:spPr>
          <p:txBody>
            <a:bodyPr wrap="square" lIns="0" tIns="0" rIns="0" bIns="0" rtlCol="0"/>
            <a:lstStyle/>
            <a:p>
              <a:pPr marL="0" marR="0" lvl="0" indent="0" defTabSz="623318" eaLnBrk="1" fontAlgn="auto" latinLnBrk="0" hangingPunct="1">
                <a:lnSpc>
                  <a:spcPct val="100000"/>
                </a:lnSpc>
                <a:spcBef>
                  <a:spcPts val="0"/>
                </a:spcBef>
                <a:spcAft>
                  <a:spcPts val="0"/>
                </a:spcAft>
                <a:buClrTx/>
                <a:buSzTx/>
                <a:buFontTx/>
                <a:buNone/>
                <a:tabLst/>
                <a:defRPr/>
              </a:pPr>
              <a:endParaRPr kumimoji="0" sz="1226" b="0" i="0" u="none" strike="noStrike" kern="0" cap="none" spc="0" normalizeH="0" baseline="0" noProof="0">
                <a:ln>
                  <a:noFill/>
                </a:ln>
                <a:solidFill>
                  <a:prstClr val="black"/>
                </a:solidFill>
                <a:effectLst/>
                <a:uLnTx/>
                <a:uFillTx/>
                <a:latin typeface="Calibri"/>
              </a:endParaRPr>
            </a:p>
          </p:txBody>
        </p:sp>
        <p:grpSp>
          <p:nvGrpSpPr>
            <p:cNvPr id="187" name="Group 186">
              <a:extLst>
                <a:ext uri="{FF2B5EF4-FFF2-40B4-BE49-F238E27FC236}">
                  <a16:creationId xmlns:a16="http://schemas.microsoft.com/office/drawing/2014/main" id="{A5D6C274-FCD4-4E8D-BE97-73EFD058CC18}"/>
                </a:ext>
              </a:extLst>
            </p:cNvPr>
            <p:cNvGrpSpPr/>
            <p:nvPr/>
          </p:nvGrpSpPr>
          <p:grpSpPr>
            <a:xfrm>
              <a:off x="4988631" y="2176529"/>
              <a:ext cx="2214738" cy="1459523"/>
              <a:chOff x="5374460" y="2741391"/>
              <a:chExt cx="1248138" cy="822529"/>
            </a:xfrm>
          </p:grpSpPr>
          <p:cxnSp>
            <p:nvCxnSpPr>
              <p:cNvPr id="217" name="Market Mobile line">
                <a:extLst>
                  <a:ext uri="{FF2B5EF4-FFF2-40B4-BE49-F238E27FC236}">
                    <a16:creationId xmlns:a16="http://schemas.microsoft.com/office/drawing/2014/main" id="{6B7ACB86-8B26-4A62-8EEF-9B623A043DEE}"/>
                  </a:ext>
                </a:extLst>
              </p:cNvPr>
              <p:cNvCxnSpPr>
                <a:cxnSpLocks/>
              </p:cNvCxnSpPr>
              <p:nvPr/>
            </p:nvCxnSpPr>
            <p:spPr>
              <a:xfrm flipV="1">
                <a:off x="6400538" y="3111944"/>
                <a:ext cx="130642" cy="295187"/>
              </a:xfrm>
              <a:prstGeom prst="line">
                <a:avLst/>
              </a:prstGeom>
              <a:noFill/>
              <a:ln w="15875" cap="flat" cmpd="sng" algn="ctr">
                <a:solidFill>
                  <a:srgbClr val="C1C1C1"/>
                </a:solidFill>
                <a:prstDash val="solid"/>
                <a:headEnd type="none"/>
                <a:tailEnd type="none"/>
              </a:ln>
              <a:effectLst/>
            </p:spPr>
          </p:cxnSp>
          <p:cxnSp>
            <p:nvCxnSpPr>
              <p:cNvPr id="219" name="Customer Mobile line">
                <a:extLst>
                  <a:ext uri="{FF2B5EF4-FFF2-40B4-BE49-F238E27FC236}">
                    <a16:creationId xmlns:a16="http://schemas.microsoft.com/office/drawing/2014/main" id="{09412A15-F1B7-4323-A08F-56BFA7CEE443}"/>
                  </a:ext>
                </a:extLst>
              </p:cNvPr>
              <p:cNvCxnSpPr>
                <a:cxnSpLocks/>
                <a:stCxn id="229" idx="6"/>
                <a:endCxn id="235" idx="14"/>
              </p:cNvCxnSpPr>
              <p:nvPr/>
            </p:nvCxnSpPr>
            <p:spPr>
              <a:xfrm flipV="1">
                <a:off x="6095203" y="3101861"/>
                <a:ext cx="408245" cy="135491"/>
              </a:xfrm>
              <a:prstGeom prst="line">
                <a:avLst/>
              </a:prstGeom>
              <a:noFill/>
              <a:ln w="15875" cap="flat" cmpd="sng" algn="ctr">
                <a:solidFill>
                  <a:srgbClr val="C1C1C1"/>
                </a:solidFill>
                <a:prstDash val="solid"/>
                <a:headEnd type="none"/>
                <a:tailEnd type="none"/>
              </a:ln>
              <a:effectLst/>
            </p:spPr>
          </p:cxnSp>
          <p:cxnSp>
            <p:nvCxnSpPr>
              <p:cNvPr id="220" name="Factory Supply line">
                <a:extLst>
                  <a:ext uri="{FF2B5EF4-FFF2-40B4-BE49-F238E27FC236}">
                    <a16:creationId xmlns:a16="http://schemas.microsoft.com/office/drawing/2014/main" id="{C7351BFE-E5B2-4FC8-906D-7ADF1F54FBD9}"/>
                  </a:ext>
                </a:extLst>
              </p:cNvPr>
              <p:cNvCxnSpPr>
                <a:cxnSpLocks/>
              </p:cNvCxnSpPr>
              <p:nvPr/>
            </p:nvCxnSpPr>
            <p:spPr>
              <a:xfrm flipH="1">
                <a:off x="5787548" y="3111943"/>
                <a:ext cx="737778" cy="383575"/>
              </a:xfrm>
              <a:prstGeom prst="line">
                <a:avLst/>
              </a:prstGeom>
              <a:noFill/>
              <a:ln w="15875" cap="flat" cmpd="sng" algn="ctr">
                <a:solidFill>
                  <a:srgbClr val="C1C1C1"/>
                </a:solidFill>
                <a:prstDash val="solid"/>
                <a:headEnd type="none"/>
                <a:tailEnd type="none"/>
              </a:ln>
              <a:effectLst/>
            </p:spPr>
          </p:cxnSp>
          <p:cxnSp>
            <p:nvCxnSpPr>
              <p:cNvPr id="222" name="Equipment Facotry line">
                <a:extLst>
                  <a:ext uri="{FF2B5EF4-FFF2-40B4-BE49-F238E27FC236}">
                    <a16:creationId xmlns:a16="http://schemas.microsoft.com/office/drawing/2014/main" id="{4C292D5B-E704-44EA-A89B-A12A90E8AF49}"/>
                  </a:ext>
                </a:extLst>
              </p:cNvPr>
              <p:cNvCxnSpPr>
                <a:cxnSpLocks/>
              </p:cNvCxnSpPr>
              <p:nvPr/>
            </p:nvCxnSpPr>
            <p:spPr>
              <a:xfrm flipH="1" flipV="1">
                <a:off x="5470205" y="3194369"/>
                <a:ext cx="309661" cy="294206"/>
              </a:xfrm>
              <a:prstGeom prst="line">
                <a:avLst/>
              </a:prstGeom>
              <a:noFill/>
              <a:ln w="15875" cap="flat" cmpd="sng" algn="ctr">
                <a:solidFill>
                  <a:srgbClr val="C1C1C1"/>
                </a:solidFill>
                <a:prstDash val="solid"/>
                <a:headEnd type="none"/>
                <a:tailEnd type="none"/>
              </a:ln>
              <a:effectLst/>
            </p:spPr>
          </p:cxnSp>
          <p:cxnSp>
            <p:nvCxnSpPr>
              <p:cNvPr id="223" name="Equipment Vehicles line">
                <a:extLst>
                  <a:ext uri="{FF2B5EF4-FFF2-40B4-BE49-F238E27FC236}">
                    <a16:creationId xmlns:a16="http://schemas.microsoft.com/office/drawing/2014/main" id="{4EAD0D1D-45D7-4A64-95A3-4D99573C26E1}"/>
                  </a:ext>
                </a:extLst>
              </p:cNvPr>
              <p:cNvCxnSpPr>
                <a:cxnSpLocks/>
                <a:stCxn id="241" idx="10"/>
              </p:cNvCxnSpPr>
              <p:nvPr/>
            </p:nvCxnSpPr>
            <p:spPr>
              <a:xfrm flipV="1">
                <a:off x="5469290" y="2805873"/>
                <a:ext cx="209773" cy="368831"/>
              </a:xfrm>
              <a:prstGeom prst="line">
                <a:avLst/>
              </a:prstGeom>
              <a:noFill/>
              <a:ln w="15875" cap="flat" cmpd="sng" algn="ctr">
                <a:solidFill>
                  <a:srgbClr val="C1C1C1"/>
                </a:solidFill>
                <a:prstDash val="solid"/>
                <a:headEnd type="none"/>
                <a:tailEnd type="none"/>
              </a:ln>
              <a:effectLst/>
            </p:spPr>
          </p:cxnSp>
          <p:cxnSp>
            <p:nvCxnSpPr>
              <p:cNvPr id="224" name="City Vehicle line">
                <a:extLst>
                  <a:ext uri="{FF2B5EF4-FFF2-40B4-BE49-F238E27FC236}">
                    <a16:creationId xmlns:a16="http://schemas.microsoft.com/office/drawing/2014/main" id="{51003042-CB98-48E5-BBA5-F16EA9E3E17C}"/>
                  </a:ext>
                </a:extLst>
              </p:cNvPr>
              <p:cNvCxnSpPr>
                <a:cxnSpLocks/>
                <a:endCxn id="233" idx="2"/>
              </p:cNvCxnSpPr>
              <p:nvPr/>
            </p:nvCxnSpPr>
            <p:spPr>
              <a:xfrm>
                <a:off x="5748996" y="2820408"/>
                <a:ext cx="520117" cy="22460"/>
              </a:xfrm>
              <a:prstGeom prst="line">
                <a:avLst/>
              </a:prstGeom>
              <a:noFill/>
              <a:ln w="15875" cap="flat" cmpd="sng" algn="ctr">
                <a:solidFill>
                  <a:srgbClr val="C1C1C1"/>
                </a:solidFill>
                <a:prstDash val="solid"/>
                <a:headEnd type="none"/>
                <a:tailEnd type="none"/>
              </a:ln>
              <a:effectLst/>
            </p:spPr>
          </p:cxnSp>
          <p:cxnSp>
            <p:nvCxnSpPr>
              <p:cNvPr id="225" name="Facotory Market line">
                <a:extLst>
                  <a:ext uri="{FF2B5EF4-FFF2-40B4-BE49-F238E27FC236}">
                    <a16:creationId xmlns:a16="http://schemas.microsoft.com/office/drawing/2014/main" id="{964EBC47-4356-4153-B0F6-452C4135A08D}"/>
                  </a:ext>
                </a:extLst>
              </p:cNvPr>
              <p:cNvCxnSpPr>
                <a:cxnSpLocks/>
              </p:cNvCxnSpPr>
              <p:nvPr/>
            </p:nvCxnSpPr>
            <p:spPr>
              <a:xfrm flipV="1">
                <a:off x="5787548" y="3419208"/>
                <a:ext cx="618715" cy="69366"/>
              </a:xfrm>
              <a:prstGeom prst="line">
                <a:avLst/>
              </a:prstGeom>
              <a:noFill/>
              <a:ln w="15875" cap="flat" cmpd="sng" algn="ctr">
                <a:solidFill>
                  <a:srgbClr val="C1C1C1"/>
                </a:solidFill>
                <a:prstDash val="solid"/>
                <a:headEnd type="none"/>
                <a:tailEnd type="none"/>
              </a:ln>
              <a:effectLst/>
            </p:spPr>
          </p:cxnSp>
          <p:cxnSp>
            <p:nvCxnSpPr>
              <p:cNvPr id="226" name="Equipment Energy line">
                <a:extLst>
                  <a:ext uri="{FF2B5EF4-FFF2-40B4-BE49-F238E27FC236}">
                    <a16:creationId xmlns:a16="http://schemas.microsoft.com/office/drawing/2014/main" id="{6B9CC792-3946-4BD9-A6E9-8BC1E438748A}"/>
                  </a:ext>
                </a:extLst>
              </p:cNvPr>
              <p:cNvCxnSpPr>
                <a:cxnSpLocks/>
                <a:stCxn id="241" idx="10"/>
                <a:endCxn id="233" idx="3"/>
              </p:cNvCxnSpPr>
              <p:nvPr/>
            </p:nvCxnSpPr>
            <p:spPr>
              <a:xfrm flipV="1">
                <a:off x="5469290" y="2905953"/>
                <a:ext cx="825954" cy="268751"/>
              </a:xfrm>
              <a:prstGeom prst="line">
                <a:avLst/>
              </a:prstGeom>
              <a:noFill/>
              <a:ln w="15875" cap="flat" cmpd="sng" algn="ctr">
                <a:solidFill>
                  <a:srgbClr val="C1C1C1"/>
                </a:solidFill>
                <a:prstDash val="solid"/>
                <a:headEnd type="none"/>
                <a:tailEnd type="none"/>
              </a:ln>
              <a:effectLst/>
            </p:spPr>
          </p:cxnSp>
          <p:cxnSp>
            <p:nvCxnSpPr>
              <p:cNvPr id="227" name="Supply node 1 line">
                <a:extLst>
                  <a:ext uri="{FF2B5EF4-FFF2-40B4-BE49-F238E27FC236}">
                    <a16:creationId xmlns:a16="http://schemas.microsoft.com/office/drawing/2014/main" id="{C50026E1-5DF3-477B-931F-81E33E55EFC7}"/>
                  </a:ext>
                </a:extLst>
              </p:cNvPr>
              <p:cNvCxnSpPr>
                <a:cxnSpLocks/>
                <a:stCxn id="233" idx="4"/>
              </p:cNvCxnSpPr>
              <p:nvPr/>
            </p:nvCxnSpPr>
            <p:spPr>
              <a:xfrm>
                <a:off x="6358329" y="2932084"/>
                <a:ext cx="55227" cy="484054"/>
              </a:xfrm>
              <a:prstGeom prst="line">
                <a:avLst/>
              </a:prstGeom>
              <a:noFill/>
              <a:ln w="15875" cap="flat" cmpd="sng" algn="ctr">
                <a:solidFill>
                  <a:srgbClr val="C1C1C1"/>
                </a:solidFill>
                <a:prstDash val="solid"/>
                <a:headEnd type="none"/>
                <a:tailEnd type="none"/>
              </a:ln>
              <a:effectLst/>
            </p:spPr>
          </p:cxnSp>
          <p:sp>
            <p:nvSpPr>
              <p:cNvPr id="228" name="Oval 227">
                <a:extLst>
                  <a:ext uri="{FF2B5EF4-FFF2-40B4-BE49-F238E27FC236}">
                    <a16:creationId xmlns:a16="http://schemas.microsoft.com/office/drawing/2014/main" id="{F8DE2830-24B8-40BF-80B5-C1CCB8321411}"/>
                  </a:ext>
                </a:extLst>
              </p:cNvPr>
              <p:cNvSpPr/>
              <p:nvPr/>
            </p:nvSpPr>
            <p:spPr bwMode="auto">
              <a:xfrm>
                <a:off x="6444165" y="2998224"/>
                <a:ext cx="178433" cy="178433"/>
              </a:xfrm>
              <a:prstGeom prst="ellipse">
                <a:avLst/>
              </a:prstGeom>
              <a:solidFill>
                <a:srgbClr val="FFFFFF"/>
              </a:solidFill>
              <a:ln w="15875" cap="flat" cmpd="sng" algn="ctr">
                <a:solidFill>
                  <a:srgbClr val="EBEBEB"/>
                </a:solidFill>
                <a:prstDash val="solid"/>
                <a:headEnd type="none" w="med" len="med"/>
                <a:tailEnd type="none" w="med" len="med"/>
              </a:ln>
              <a:effectLst/>
            </p:spPr>
            <p:txBody>
              <a:bodyPr vert="horz" wrap="square" lIns="0" tIns="37021" rIns="0" bIns="37021" numCol="1" rtlCol="0" anchor="ctr" anchorCtr="0" compatLnSpc="1">
                <a:prstTxWarp prst="textNoShape">
                  <a:avLst/>
                </a:prstTxWarp>
              </a:bodyPr>
              <a:lstStyle/>
              <a:p>
                <a:pPr marL="0" marR="0" lvl="0" indent="0" algn="ctr" defTabSz="740116" eaLnBrk="1" fontAlgn="base" latinLnBrk="0" hangingPunct="1">
                  <a:lnSpc>
                    <a:spcPct val="100000"/>
                  </a:lnSpc>
                  <a:spcBef>
                    <a:spcPct val="0"/>
                  </a:spcBef>
                  <a:spcAft>
                    <a:spcPct val="0"/>
                  </a:spcAft>
                  <a:buClrTx/>
                  <a:buSzTx/>
                  <a:buFontTx/>
                  <a:buNone/>
                  <a:tabLst/>
                  <a:defRPr/>
                </a:pPr>
                <a:endParaRPr kumimoji="0" lang="en-US" sz="1235" b="0" i="0" u="none" strike="noStrike" kern="0" cap="none" spc="0" normalizeH="0" baseline="0" noProof="0">
                  <a:ln>
                    <a:noFill/>
                  </a:ln>
                  <a:solidFill>
                    <a:srgbClr val="000000"/>
                  </a:solidFill>
                  <a:effectLst/>
                  <a:uLnTx/>
                  <a:uFillTx/>
                  <a:latin typeface="Segoe UI Semilight"/>
                  <a:ea typeface="+mn-ea"/>
                  <a:cs typeface="+mn-cs"/>
                </a:endParaRPr>
              </a:p>
            </p:txBody>
          </p:sp>
          <p:sp>
            <p:nvSpPr>
              <p:cNvPr id="229" name="Oval 228">
                <a:extLst>
                  <a:ext uri="{FF2B5EF4-FFF2-40B4-BE49-F238E27FC236}">
                    <a16:creationId xmlns:a16="http://schemas.microsoft.com/office/drawing/2014/main" id="{C1C35C2E-AD80-40DF-A738-03D1AD099F57}"/>
                  </a:ext>
                </a:extLst>
              </p:cNvPr>
              <p:cNvSpPr/>
              <p:nvPr/>
            </p:nvSpPr>
            <p:spPr bwMode="auto">
              <a:xfrm>
                <a:off x="5916770" y="3148136"/>
                <a:ext cx="178433" cy="178433"/>
              </a:xfrm>
              <a:prstGeom prst="ellipse">
                <a:avLst/>
              </a:prstGeom>
              <a:solidFill>
                <a:srgbClr val="FFFFFF"/>
              </a:solidFill>
              <a:ln w="15875" cap="flat" cmpd="sng" algn="ctr">
                <a:solidFill>
                  <a:srgbClr val="EBEBEB"/>
                </a:solidFill>
                <a:prstDash val="solid"/>
                <a:headEnd type="none" w="med" len="med"/>
                <a:tailEnd type="none" w="med" len="med"/>
              </a:ln>
              <a:effectLst/>
            </p:spPr>
            <p:txBody>
              <a:bodyPr vert="horz" wrap="square" lIns="0" tIns="37021" rIns="0" bIns="37021" numCol="1" rtlCol="0" anchor="ctr" anchorCtr="0" compatLnSpc="1">
                <a:prstTxWarp prst="textNoShape">
                  <a:avLst/>
                </a:prstTxWarp>
              </a:bodyPr>
              <a:lstStyle/>
              <a:p>
                <a:pPr marL="0" marR="0" lvl="0" indent="0" algn="ctr" defTabSz="740116" eaLnBrk="1" fontAlgn="base" latinLnBrk="0" hangingPunct="1">
                  <a:lnSpc>
                    <a:spcPct val="100000"/>
                  </a:lnSpc>
                  <a:spcBef>
                    <a:spcPct val="0"/>
                  </a:spcBef>
                  <a:spcAft>
                    <a:spcPct val="0"/>
                  </a:spcAft>
                  <a:buClrTx/>
                  <a:buSzTx/>
                  <a:buFontTx/>
                  <a:buNone/>
                  <a:tabLst/>
                  <a:defRPr/>
                </a:pPr>
                <a:endParaRPr kumimoji="0" lang="en-US" sz="1235" b="0" i="0" u="none" strike="noStrike" kern="0" cap="none" spc="0" normalizeH="0" baseline="0" noProof="0">
                  <a:ln>
                    <a:noFill/>
                  </a:ln>
                  <a:solidFill>
                    <a:srgbClr val="000000"/>
                  </a:solidFill>
                  <a:effectLst/>
                  <a:uLnTx/>
                  <a:uFillTx/>
                  <a:latin typeface="Segoe UI Semilight"/>
                  <a:ea typeface="+mn-ea"/>
                  <a:cs typeface="+mn-cs"/>
                </a:endParaRPr>
              </a:p>
            </p:txBody>
          </p:sp>
          <p:grpSp>
            <p:nvGrpSpPr>
              <p:cNvPr id="230" name="Group 229">
                <a:extLst>
                  <a:ext uri="{FF2B5EF4-FFF2-40B4-BE49-F238E27FC236}">
                    <a16:creationId xmlns:a16="http://schemas.microsoft.com/office/drawing/2014/main" id="{BE46CEEE-06B8-499D-A81F-D62C66995A68}"/>
                  </a:ext>
                </a:extLst>
              </p:cNvPr>
              <p:cNvGrpSpPr/>
              <p:nvPr/>
            </p:nvGrpSpPr>
            <p:grpSpPr>
              <a:xfrm>
                <a:off x="5950385" y="3189261"/>
                <a:ext cx="111214" cy="91101"/>
                <a:chOff x="7842406" y="2246290"/>
                <a:chExt cx="447676" cy="366713"/>
              </a:xfrm>
              <a:solidFill>
                <a:srgbClr val="EBEBEB"/>
              </a:solidFill>
            </p:grpSpPr>
            <p:sp>
              <p:nvSpPr>
                <p:cNvPr id="244" name="Oval 113">
                  <a:extLst>
                    <a:ext uri="{FF2B5EF4-FFF2-40B4-BE49-F238E27FC236}">
                      <a16:creationId xmlns:a16="http://schemas.microsoft.com/office/drawing/2014/main" id="{6582295D-7A4B-45F1-9A43-E1A4C41129E9}"/>
                    </a:ext>
                  </a:extLst>
                </p:cNvPr>
                <p:cNvSpPr>
                  <a:spLocks noChangeArrowheads="1"/>
                </p:cNvSpPr>
                <p:nvPr/>
              </p:nvSpPr>
              <p:spPr bwMode="auto">
                <a:xfrm>
                  <a:off x="7901144" y="2303440"/>
                  <a:ext cx="168275" cy="165100"/>
                </a:xfrm>
                <a:prstGeom prst="ellipse">
                  <a:avLst/>
                </a:prstGeom>
                <a:solidFill>
                  <a:srgbClr val="FFFFFF"/>
                </a:solidFill>
                <a:ln w="6350" cap="flat">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45" name="Freeform 114">
                  <a:extLst>
                    <a:ext uri="{FF2B5EF4-FFF2-40B4-BE49-F238E27FC236}">
                      <a16:creationId xmlns:a16="http://schemas.microsoft.com/office/drawing/2014/main" id="{08D8338D-EF27-44DA-9A34-9EC1FB001930}"/>
                    </a:ext>
                  </a:extLst>
                </p:cNvPr>
                <p:cNvSpPr>
                  <a:spLocks/>
                </p:cNvSpPr>
                <p:nvPr/>
              </p:nvSpPr>
              <p:spPr bwMode="auto">
                <a:xfrm>
                  <a:off x="7842406" y="2471715"/>
                  <a:ext cx="284163" cy="141288"/>
                </a:xfrm>
                <a:custGeom>
                  <a:avLst/>
                  <a:gdLst>
                    <a:gd name="T0" fmla="*/ 0 w 83"/>
                    <a:gd name="T1" fmla="*/ 41 h 41"/>
                    <a:gd name="T2" fmla="*/ 41 w 83"/>
                    <a:gd name="T3" fmla="*/ 0 h 41"/>
                    <a:gd name="T4" fmla="*/ 83 w 83"/>
                    <a:gd name="T5" fmla="*/ 41 h 41"/>
                  </a:gdLst>
                  <a:ahLst/>
                  <a:cxnLst>
                    <a:cxn ang="0">
                      <a:pos x="T0" y="T1"/>
                    </a:cxn>
                    <a:cxn ang="0">
                      <a:pos x="T2" y="T3"/>
                    </a:cxn>
                    <a:cxn ang="0">
                      <a:pos x="T4" y="T5"/>
                    </a:cxn>
                  </a:cxnLst>
                  <a:rect l="0" t="0" r="r" b="b"/>
                  <a:pathLst>
                    <a:path w="83" h="41">
                      <a:moveTo>
                        <a:pt x="0" y="41"/>
                      </a:moveTo>
                      <a:cubicBezTo>
                        <a:pt x="0" y="18"/>
                        <a:pt x="19" y="0"/>
                        <a:pt x="41" y="0"/>
                      </a:cubicBezTo>
                      <a:cubicBezTo>
                        <a:pt x="64" y="0"/>
                        <a:pt x="83" y="18"/>
                        <a:pt x="83" y="41"/>
                      </a:cubicBezTo>
                    </a:path>
                  </a:pathLst>
                </a:custGeom>
                <a:solidFill>
                  <a:srgbClr val="FFFFFF"/>
                </a:solidFill>
                <a:ln w="6350" cap="flat">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46" name="Line 115">
                  <a:extLst>
                    <a:ext uri="{FF2B5EF4-FFF2-40B4-BE49-F238E27FC236}">
                      <a16:creationId xmlns:a16="http://schemas.microsoft.com/office/drawing/2014/main" id="{8FCB9EED-0791-4F0E-A797-BC61ECFFF8F8}"/>
                    </a:ext>
                  </a:extLst>
                </p:cNvPr>
                <p:cNvSpPr>
                  <a:spLocks noChangeShapeType="1"/>
                </p:cNvSpPr>
                <p:nvPr/>
              </p:nvSpPr>
              <p:spPr bwMode="auto">
                <a:xfrm>
                  <a:off x="8205944" y="2300265"/>
                  <a:ext cx="0" cy="0"/>
                </a:xfrm>
                <a:prstGeom prst="line">
                  <a:avLst/>
                </a:prstGeom>
                <a:grpFill/>
                <a:ln w="15875" cap="flat">
                  <a:no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47" name="Freeform 116">
                  <a:extLst>
                    <a:ext uri="{FF2B5EF4-FFF2-40B4-BE49-F238E27FC236}">
                      <a16:creationId xmlns:a16="http://schemas.microsoft.com/office/drawing/2014/main" id="{46312C5D-3E2F-43AC-8A91-60E78A1977B4}"/>
                    </a:ext>
                  </a:extLst>
                </p:cNvPr>
                <p:cNvSpPr>
                  <a:spLocks/>
                </p:cNvSpPr>
                <p:nvPr/>
              </p:nvSpPr>
              <p:spPr bwMode="auto">
                <a:xfrm>
                  <a:off x="8171019" y="2246290"/>
                  <a:ext cx="71438" cy="85725"/>
                </a:xfrm>
                <a:custGeom>
                  <a:avLst/>
                  <a:gdLst>
                    <a:gd name="T0" fmla="*/ 0 w 21"/>
                    <a:gd name="T1" fmla="*/ 25 h 25"/>
                    <a:gd name="T2" fmla="*/ 0 w 21"/>
                    <a:gd name="T3" fmla="*/ 10 h 25"/>
                    <a:gd name="T4" fmla="*/ 10 w 21"/>
                    <a:gd name="T5" fmla="*/ 0 h 25"/>
                    <a:gd name="T6" fmla="*/ 21 w 21"/>
                    <a:gd name="T7" fmla="*/ 10 h 25"/>
                    <a:gd name="T8" fmla="*/ 21 w 21"/>
                    <a:gd name="T9" fmla="*/ 25 h 25"/>
                  </a:gdLst>
                  <a:ahLst/>
                  <a:cxnLst>
                    <a:cxn ang="0">
                      <a:pos x="T0" y="T1"/>
                    </a:cxn>
                    <a:cxn ang="0">
                      <a:pos x="T2" y="T3"/>
                    </a:cxn>
                    <a:cxn ang="0">
                      <a:pos x="T4" y="T5"/>
                    </a:cxn>
                    <a:cxn ang="0">
                      <a:pos x="T6" y="T7"/>
                    </a:cxn>
                    <a:cxn ang="0">
                      <a:pos x="T8" y="T9"/>
                    </a:cxn>
                  </a:cxnLst>
                  <a:rect l="0" t="0" r="r" b="b"/>
                  <a:pathLst>
                    <a:path w="21" h="25">
                      <a:moveTo>
                        <a:pt x="0" y="25"/>
                      </a:moveTo>
                      <a:cubicBezTo>
                        <a:pt x="0" y="10"/>
                        <a:pt x="0" y="10"/>
                        <a:pt x="0" y="10"/>
                      </a:cubicBezTo>
                      <a:cubicBezTo>
                        <a:pt x="0" y="4"/>
                        <a:pt x="4" y="0"/>
                        <a:pt x="10" y="0"/>
                      </a:cubicBezTo>
                      <a:cubicBezTo>
                        <a:pt x="16" y="0"/>
                        <a:pt x="21" y="4"/>
                        <a:pt x="21" y="10"/>
                      </a:cubicBezTo>
                      <a:cubicBezTo>
                        <a:pt x="21" y="25"/>
                        <a:pt x="21" y="25"/>
                        <a:pt x="21" y="25"/>
                      </a:cubicBezTo>
                    </a:path>
                  </a:pathLst>
                </a:custGeom>
                <a:grpFill/>
                <a:ln w="15875" cap="flat">
                  <a:no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48" name="Freeform 117">
                  <a:extLst>
                    <a:ext uri="{FF2B5EF4-FFF2-40B4-BE49-F238E27FC236}">
                      <a16:creationId xmlns:a16="http://schemas.microsoft.com/office/drawing/2014/main" id="{D1A6DC77-A166-4437-9C3C-88B9F4991312}"/>
                    </a:ext>
                  </a:extLst>
                </p:cNvPr>
                <p:cNvSpPr>
                  <a:spLocks/>
                </p:cNvSpPr>
                <p:nvPr/>
              </p:nvSpPr>
              <p:spPr bwMode="auto">
                <a:xfrm>
                  <a:off x="8123394" y="2297090"/>
                  <a:ext cx="166688" cy="153988"/>
                </a:xfrm>
                <a:custGeom>
                  <a:avLst/>
                  <a:gdLst>
                    <a:gd name="T0" fmla="*/ 105 w 105"/>
                    <a:gd name="T1" fmla="*/ 97 h 97"/>
                    <a:gd name="T2" fmla="*/ 0 w 105"/>
                    <a:gd name="T3" fmla="*/ 97 h 97"/>
                    <a:gd name="T4" fmla="*/ 6 w 105"/>
                    <a:gd name="T5" fmla="*/ 0 h 97"/>
                    <a:gd name="T6" fmla="*/ 99 w 105"/>
                    <a:gd name="T7" fmla="*/ 0 h 97"/>
                    <a:gd name="T8" fmla="*/ 105 w 105"/>
                    <a:gd name="T9" fmla="*/ 97 h 97"/>
                  </a:gdLst>
                  <a:ahLst/>
                  <a:cxnLst>
                    <a:cxn ang="0">
                      <a:pos x="T0" y="T1"/>
                    </a:cxn>
                    <a:cxn ang="0">
                      <a:pos x="T2" y="T3"/>
                    </a:cxn>
                    <a:cxn ang="0">
                      <a:pos x="T4" y="T5"/>
                    </a:cxn>
                    <a:cxn ang="0">
                      <a:pos x="T6" y="T7"/>
                    </a:cxn>
                    <a:cxn ang="0">
                      <a:pos x="T8" y="T9"/>
                    </a:cxn>
                  </a:cxnLst>
                  <a:rect l="0" t="0" r="r" b="b"/>
                  <a:pathLst>
                    <a:path w="105" h="97">
                      <a:moveTo>
                        <a:pt x="105" y="97"/>
                      </a:moveTo>
                      <a:lnTo>
                        <a:pt x="0" y="97"/>
                      </a:lnTo>
                      <a:lnTo>
                        <a:pt x="6" y="0"/>
                      </a:lnTo>
                      <a:lnTo>
                        <a:pt x="99" y="0"/>
                      </a:lnTo>
                      <a:lnTo>
                        <a:pt x="105" y="97"/>
                      </a:lnTo>
                      <a:close/>
                    </a:path>
                  </a:pathLst>
                </a:custGeom>
                <a:solidFill>
                  <a:srgbClr val="FFFFFF"/>
                </a:solidFill>
                <a:ln w="6350" cap="flat">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grpSp>
          <p:sp>
            <p:nvSpPr>
              <p:cNvPr id="231" name="Oval 230">
                <a:extLst>
                  <a:ext uri="{FF2B5EF4-FFF2-40B4-BE49-F238E27FC236}">
                    <a16:creationId xmlns:a16="http://schemas.microsoft.com/office/drawing/2014/main" id="{BABFDF6A-C03C-4D0A-BE26-7468B559A967}"/>
                  </a:ext>
                </a:extLst>
              </p:cNvPr>
              <p:cNvSpPr/>
              <p:nvPr/>
            </p:nvSpPr>
            <p:spPr bwMode="auto">
              <a:xfrm>
                <a:off x="5688925" y="3385487"/>
                <a:ext cx="178433" cy="178433"/>
              </a:xfrm>
              <a:prstGeom prst="ellipse">
                <a:avLst/>
              </a:prstGeom>
              <a:solidFill>
                <a:srgbClr val="FFFFFF"/>
              </a:solidFill>
              <a:ln w="15875" cap="flat" cmpd="sng" algn="ctr">
                <a:solidFill>
                  <a:srgbClr val="EBEBEB"/>
                </a:solidFill>
                <a:prstDash val="solid"/>
                <a:headEnd type="none" w="med" len="med"/>
                <a:tailEnd type="none" w="med" len="med"/>
              </a:ln>
              <a:effectLst/>
            </p:spPr>
            <p:txBody>
              <a:bodyPr vert="horz" wrap="square" lIns="0" tIns="37021" rIns="0" bIns="37021" numCol="1" rtlCol="0" anchor="ctr" anchorCtr="0" compatLnSpc="1">
                <a:prstTxWarp prst="textNoShape">
                  <a:avLst/>
                </a:prstTxWarp>
              </a:bodyPr>
              <a:lstStyle/>
              <a:p>
                <a:pPr marL="0" marR="0" lvl="0" indent="0" algn="ctr" defTabSz="740116" eaLnBrk="1" fontAlgn="base" latinLnBrk="0" hangingPunct="1">
                  <a:lnSpc>
                    <a:spcPct val="100000"/>
                  </a:lnSpc>
                  <a:spcBef>
                    <a:spcPct val="0"/>
                  </a:spcBef>
                  <a:spcAft>
                    <a:spcPct val="0"/>
                  </a:spcAft>
                  <a:buClrTx/>
                  <a:buSzTx/>
                  <a:buFontTx/>
                  <a:buNone/>
                  <a:tabLst/>
                  <a:defRPr/>
                </a:pPr>
                <a:endParaRPr kumimoji="0" lang="en-US" sz="1235" b="0" i="0" u="none" strike="noStrike" kern="0" cap="none" spc="0" normalizeH="0" baseline="0" noProof="0">
                  <a:ln>
                    <a:noFill/>
                  </a:ln>
                  <a:solidFill>
                    <a:srgbClr val="000000"/>
                  </a:solidFill>
                  <a:effectLst/>
                  <a:uLnTx/>
                  <a:uFillTx/>
                  <a:latin typeface="Segoe UI Semilight"/>
                  <a:ea typeface="+mn-ea"/>
                  <a:cs typeface="+mn-cs"/>
                </a:endParaRPr>
              </a:p>
            </p:txBody>
          </p:sp>
          <p:sp>
            <p:nvSpPr>
              <p:cNvPr id="232" name="Freeform 5">
                <a:extLst>
                  <a:ext uri="{FF2B5EF4-FFF2-40B4-BE49-F238E27FC236}">
                    <a16:creationId xmlns:a16="http://schemas.microsoft.com/office/drawing/2014/main" id="{478B957E-056C-4CCA-999D-D8049287ECF9}"/>
                  </a:ext>
                </a:extLst>
              </p:cNvPr>
              <p:cNvSpPr>
                <a:spLocks/>
              </p:cNvSpPr>
              <p:nvPr/>
            </p:nvSpPr>
            <p:spPr bwMode="auto">
              <a:xfrm>
                <a:off x="5730898" y="3434289"/>
                <a:ext cx="91155" cy="75828"/>
              </a:xfrm>
              <a:custGeom>
                <a:avLst/>
                <a:gdLst>
                  <a:gd name="T0" fmla="*/ 0 w 113"/>
                  <a:gd name="T1" fmla="*/ 46 h 94"/>
                  <a:gd name="T2" fmla="*/ 0 w 113"/>
                  <a:gd name="T3" fmla="*/ 94 h 94"/>
                  <a:gd name="T4" fmla="*/ 113 w 113"/>
                  <a:gd name="T5" fmla="*/ 94 h 94"/>
                  <a:gd name="T6" fmla="*/ 113 w 113"/>
                  <a:gd name="T7" fmla="*/ 45 h 94"/>
                  <a:gd name="T8" fmla="*/ 106 w 113"/>
                  <a:gd name="T9" fmla="*/ 45 h 94"/>
                  <a:gd name="T10" fmla="*/ 104 w 113"/>
                  <a:gd name="T11" fmla="*/ 0 h 94"/>
                  <a:gd name="T12" fmla="*/ 95 w 113"/>
                  <a:gd name="T13" fmla="*/ 0 h 94"/>
                  <a:gd name="T14" fmla="*/ 92 w 113"/>
                  <a:gd name="T15" fmla="*/ 45 h 94"/>
                  <a:gd name="T16" fmla="*/ 71 w 113"/>
                  <a:gd name="T17" fmla="*/ 45 h 94"/>
                  <a:gd name="T18" fmla="*/ 71 w 113"/>
                  <a:gd name="T19" fmla="*/ 20 h 94"/>
                  <a:gd name="T20" fmla="*/ 36 w 113"/>
                  <a:gd name="T21" fmla="*/ 43 h 94"/>
                  <a:gd name="T22" fmla="*/ 36 w 113"/>
                  <a:gd name="T23" fmla="*/ 22 h 94"/>
                  <a:gd name="T24" fmla="*/ 0 w 113"/>
                  <a:gd name="T25" fmla="*/ 4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3" h="94">
                    <a:moveTo>
                      <a:pt x="0" y="46"/>
                    </a:moveTo>
                    <a:lnTo>
                      <a:pt x="0" y="94"/>
                    </a:lnTo>
                    <a:lnTo>
                      <a:pt x="113" y="94"/>
                    </a:lnTo>
                    <a:lnTo>
                      <a:pt x="113" y="45"/>
                    </a:lnTo>
                    <a:lnTo>
                      <a:pt x="106" y="45"/>
                    </a:lnTo>
                    <a:lnTo>
                      <a:pt x="104" y="0"/>
                    </a:lnTo>
                    <a:lnTo>
                      <a:pt x="95" y="0"/>
                    </a:lnTo>
                    <a:lnTo>
                      <a:pt x="92" y="45"/>
                    </a:lnTo>
                    <a:lnTo>
                      <a:pt x="71" y="45"/>
                    </a:lnTo>
                    <a:lnTo>
                      <a:pt x="71" y="20"/>
                    </a:lnTo>
                    <a:lnTo>
                      <a:pt x="36" y="43"/>
                    </a:lnTo>
                    <a:lnTo>
                      <a:pt x="36" y="22"/>
                    </a:lnTo>
                    <a:lnTo>
                      <a:pt x="0" y="46"/>
                    </a:lnTo>
                    <a:close/>
                  </a:path>
                </a:pathLst>
              </a:custGeom>
              <a:noFill/>
              <a:ln w="6350" cap="flat">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33" name="Oval 232">
                <a:extLst>
                  <a:ext uri="{FF2B5EF4-FFF2-40B4-BE49-F238E27FC236}">
                    <a16:creationId xmlns:a16="http://schemas.microsoft.com/office/drawing/2014/main" id="{E9766AA3-65B1-4074-96D2-92752BFA9852}"/>
                  </a:ext>
                </a:extLst>
              </p:cNvPr>
              <p:cNvSpPr/>
              <p:nvPr/>
            </p:nvSpPr>
            <p:spPr bwMode="auto">
              <a:xfrm>
                <a:off x="6269113" y="2753651"/>
                <a:ext cx="178433" cy="178433"/>
              </a:xfrm>
              <a:prstGeom prst="ellipse">
                <a:avLst/>
              </a:prstGeom>
              <a:solidFill>
                <a:srgbClr val="FFFFFF"/>
              </a:solidFill>
              <a:ln w="15875" cap="flat" cmpd="sng" algn="ctr">
                <a:solidFill>
                  <a:srgbClr val="EBEBEB"/>
                </a:solidFill>
                <a:prstDash val="solid"/>
                <a:headEnd type="none" w="med" len="med"/>
                <a:tailEnd type="none" w="med" len="med"/>
              </a:ln>
              <a:effectLst/>
            </p:spPr>
            <p:txBody>
              <a:bodyPr vert="horz" wrap="square" lIns="0" tIns="37021" rIns="0" bIns="37021" numCol="1" rtlCol="0" anchor="ctr" anchorCtr="0" compatLnSpc="1">
                <a:prstTxWarp prst="textNoShape">
                  <a:avLst/>
                </a:prstTxWarp>
              </a:bodyPr>
              <a:lstStyle/>
              <a:p>
                <a:pPr marL="0" marR="0" lvl="0" indent="0" algn="ctr" defTabSz="740116" eaLnBrk="1" fontAlgn="base" latinLnBrk="0" hangingPunct="1">
                  <a:lnSpc>
                    <a:spcPct val="100000"/>
                  </a:lnSpc>
                  <a:spcBef>
                    <a:spcPct val="0"/>
                  </a:spcBef>
                  <a:spcAft>
                    <a:spcPct val="0"/>
                  </a:spcAft>
                  <a:buClrTx/>
                  <a:buSzTx/>
                  <a:buFontTx/>
                  <a:buNone/>
                  <a:tabLst/>
                  <a:defRPr/>
                </a:pPr>
                <a:endParaRPr kumimoji="0" lang="en-US" sz="1235" b="0" i="0" u="none" strike="noStrike" kern="0" cap="none" spc="0" normalizeH="0" baseline="0" noProof="0">
                  <a:ln>
                    <a:noFill/>
                  </a:ln>
                  <a:solidFill>
                    <a:srgbClr val="000000"/>
                  </a:solidFill>
                  <a:effectLst/>
                  <a:uLnTx/>
                  <a:uFillTx/>
                  <a:latin typeface="Segoe UI Semilight"/>
                  <a:ea typeface="+mn-ea"/>
                  <a:cs typeface="+mn-cs"/>
                </a:endParaRPr>
              </a:p>
            </p:txBody>
          </p:sp>
          <p:sp>
            <p:nvSpPr>
              <p:cNvPr id="234" name="Freeform 11">
                <a:extLst>
                  <a:ext uri="{FF2B5EF4-FFF2-40B4-BE49-F238E27FC236}">
                    <a16:creationId xmlns:a16="http://schemas.microsoft.com/office/drawing/2014/main" id="{72B43F4D-643A-4890-8FC3-E8924C5980D1}"/>
                  </a:ext>
                </a:extLst>
              </p:cNvPr>
              <p:cNvSpPr>
                <a:spLocks/>
              </p:cNvSpPr>
              <p:nvPr/>
            </p:nvSpPr>
            <p:spPr bwMode="auto">
              <a:xfrm>
                <a:off x="6323190" y="2785633"/>
                <a:ext cx="70278" cy="114468"/>
              </a:xfrm>
              <a:custGeom>
                <a:avLst/>
                <a:gdLst>
                  <a:gd name="T0" fmla="*/ 132 w 132"/>
                  <a:gd name="T1" fmla="*/ 89 h 215"/>
                  <a:gd name="T2" fmla="*/ 71 w 132"/>
                  <a:gd name="T3" fmla="*/ 89 h 215"/>
                  <a:gd name="T4" fmla="*/ 104 w 132"/>
                  <a:gd name="T5" fmla="*/ 0 h 215"/>
                  <a:gd name="T6" fmla="*/ 0 w 132"/>
                  <a:gd name="T7" fmla="*/ 125 h 215"/>
                  <a:gd name="T8" fmla="*/ 60 w 132"/>
                  <a:gd name="T9" fmla="*/ 125 h 215"/>
                  <a:gd name="T10" fmla="*/ 27 w 132"/>
                  <a:gd name="T11" fmla="*/ 215 h 215"/>
                  <a:gd name="T12" fmla="*/ 132 w 132"/>
                  <a:gd name="T13" fmla="*/ 89 h 215"/>
                </a:gdLst>
                <a:ahLst/>
                <a:cxnLst>
                  <a:cxn ang="0">
                    <a:pos x="T0" y="T1"/>
                  </a:cxn>
                  <a:cxn ang="0">
                    <a:pos x="T2" y="T3"/>
                  </a:cxn>
                  <a:cxn ang="0">
                    <a:pos x="T4" y="T5"/>
                  </a:cxn>
                  <a:cxn ang="0">
                    <a:pos x="T6" y="T7"/>
                  </a:cxn>
                  <a:cxn ang="0">
                    <a:pos x="T8" y="T9"/>
                  </a:cxn>
                  <a:cxn ang="0">
                    <a:pos x="T10" y="T11"/>
                  </a:cxn>
                  <a:cxn ang="0">
                    <a:pos x="T12" y="T13"/>
                  </a:cxn>
                </a:cxnLst>
                <a:rect l="0" t="0" r="r" b="b"/>
                <a:pathLst>
                  <a:path w="132" h="215">
                    <a:moveTo>
                      <a:pt x="132" y="89"/>
                    </a:moveTo>
                    <a:lnTo>
                      <a:pt x="71" y="89"/>
                    </a:lnTo>
                    <a:lnTo>
                      <a:pt x="104" y="0"/>
                    </a:lnTo>
                    <a:lnTo>
                      <a:pt x="0" y="125"/>
                    </a:lnTo>
                    <a:lnTo>
                      <a:pt x="60" y="125"/>
                    </a:lnTo>
                    <a:lnTo>
                      <a:pt x="27" y="215"/>
                    </a:lnTo>
                    <a:lnTo>
                      <a:pt x="132" y="89"/>
                    </a:lnTo>
                    <a:close/>
                  </a:path>
                </a:pathLst>
              </a:custGeom>
              <a:solidFill>
                <a:srgbClr val="FFFFFF"/>
              </a:solidFill>
              <a:ln w="6350" cap="flat">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35" name="ShoppingCart_E7BF">
                <a:extLst>
                  <a:ext uri="{FF2B5EF4-FFF2-40B4-BE49-F238E27FC236}">
                    <a16:creationId xmlns:a16="http://schemas.microsoft.com/office/drawing/2014/main" id="{5BA1EB56-DA40-4644-8B6A-50AFED1B9C3F}"/>
                  </a:ext>
                </a:extLst>
              </p:cNvPr>
              <p:cNvSpPr>
                <a:spLocks noChangeAspect="1" noEditPoints="1"/>
              </p:cNvSpPr>
              <p:nvPr/>
            </p:nvSpPr>
            <p:spPr bwMode="auto">
              <a:xfrm>
                <a:off x="6476630" y="3054168"/>
                <a:ext cx="91153" cy="77512"/>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6350" cap="flat">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cxnSp>
            <p:nvCxnSpPr>
              <p:cNvPr id="236" name="City Vehicle line">
                <a:extLst>
                  <a:ext uri="{FF2B5EF4-FFF2-40B4-BE49-F238E27FC236}">
                    <a16:creationId xmlns:a16="http://schemas.microsoft.com/office/drawing/2014/main" id="{3C33118E-637F-4D6E-901B-0C696F510B8C}"/>
                  </a:ext>
                </a:extLst>
              </p:cNvPr>
              <p:cNvCxnSpPr>
                <a:cxnSpLocks/>
                <a:stCxn id="239" idx="7"/>
              </p:cNvCxnSpPr>
              <p:nvPr/>
            </p:nvCxnSpPr>
            <p:spPr>
              <a:xfrm>
                <a:off x="5737257" y="2843256"/>
                <a:ext cx="656400" cy="576074"/>
              </a:xfrm>
              <a:prstGeom prst="line">
                <a:avLst/>
              </a:prstGeom>
              <a:noFill/>
              <a:ln w="15875" cap="flat" cmpd="sng" algn="ctr">
                <a:solidFill>
                  <a:srgbClr val="EBEBEB"/>
                </a:solidFill>
                <a:prstDash val="solid"/>
                <a:headEnd type="none"/>
                <a:tailEnd type="none"/>
              </a:ln>
              <a:effectLst/>
            </p:spPr>
          </p:cxnSp>
          <p:cxnSp>
            <p:nvCxnSpPr>
              <p:cNvPr id="237" name="Straight Connector 236">
                <a:extLst>
                  <a:ext uri="{FF2B5EF4-FFF2-40B4-BE49-F238E27FC236}">
                    <a16:creationId xmlns:a16="http://schemas.microsoft.com/office/drawing/2014/main" id="{E4E1A558-6D4B-49A6-9DC2-C7DD9BC70150}"/>
                  </a:ext>
                </a:extLst>
              </p:cNvPr>
              <p:cNvCxnSpPr>
                <a:cxnSpLocks/>
                <a:stCxn id="241" idx="10"/>
                <a:endCxn id="229" idx="2"/>
              </p:cNvCxnSpPr>
              <p:nvPr/>
            </p:nvCxnSpPr>
            <p:spPr>
              <a:xfrm>
                <a:off x="5469290" y="3174704"/>
                <a:ext cx="447480" cy="62649"/>
              </a:xfrm>
              <a:prstGeom prst="line">
                <a:avLst/>
              </a:prstGeom>
              <a:noFill/>
              <a:ln w="15875" cap="flat" cmpd="sng" algn="ctr">
                <a:solidFill>
                  <a:srgbClr val="C1C1C1"/>
                </a:solidFill>
                <a:prstDash val="solid"/>
                <a:headEnd type="none"/>
                <a:tailEnd type="none"/>
              </a:ln>
              <a:effectLst/>
            </p:spPr>
          </p:cxnSp>
          <p:sp>
            <p:nvSpPr>
              <p:cNvPr id="238" name="Oval 237">
                <a:extLst>
                  <a:ext uri="{FF2B5EF4-FFF2-40B4-BE49-F238E27FC236}">
                    <a16:creationId xmlns:a16="http://schemas.microsoft.com/office/drawing/2014/main" id="{957C0F90-0F6D-46B1-8850-A078FC53774F}"/>
                  </a:ext>
                </a:extLst>
              </p:cNvPr>
              <p:cNvSpPr/>
              <p:nvPr/>
            </p:nvSpPr>
            <p:spPr bwMode="auto">
              <a:xfrm>
                <a:off x="5612685" y="2741391"/>
                <a:ext cx="178433" cy="178433"/>
              </a:xfrm>
              <a:prstGeom prst="ellipse">
                <a:avLst/>
              </a:prstGeom>
              <a:solidFill>
                <a:srgbClr val="FFFFFF"/>
              </a:solidFill>
              <a:ln w="15875" cap="flat" cmpd="sng" algn="ctr">
                <a:solidFill>
                  <a:srgbClr val="EBEBEB"/>
                </a:solidFill>
                <a:prstDash val="solid"/>
                <a:headEnd type="none" w="med" len="med"/>
                <a:tailEnd type="none" w="med" len="med"/>
              </a:ln>
              <a:effectLst/>
            </p:spPr>
            <p:txBody>
              <a:bodyPr vert="horz" wrap="square" lIns="0" tIns="37021" rIns="0" bIns="37021" numCol="1" rtlCol="0" anchor="ctr" anchorCtr="0" compatLnSpc="1">
                <a:prstTxWarp prst="textNoShape">
                  <a:avLst/>
                </a:prstTxWarp>
              </a:bodyPr>
              <a:lstStyle/>
              <a:p>
                <a:pPr marL="0" marR="0" lvl="0" indent="0" algn="ctr" defTabSz="740116" eaLnBrk="1" fontAlgn="base" latinLnBrk="0" hangingPunct="1">
                  <a:lnSpc>
                    <a:spcPct val="100000"/>
                  </a:lnSpc>
                  <a:spcBef>
                    <a:spcPct val="0"/>
                  </a:spcBef>
                  <a:spcAft>
                    <a:spcPct val="0"/>
                  </a:spcAft>
                  <a:buClrTx/>
                  <a:buSzTx/>
                  <a:buFontTx/>
                  <a:buNone/>
                  <a:tabLst/>
                  <a:defRPr/>
                </a:pPr>
                <a:endParaRPr kumimoji="0" lang="en-US" sz="1235" b="0" i="0" u="none" strike="noStrike" kern="0" cap="none" spc="0" normalizeH="0" baseline="0" noProof="0">
                  <a:ln>
                    <a:noFill/>
                  </a:ln>
                  <a:solidFill>
                    <a:srgbClr val="000000"/>
                  </a:solidFill>
                  <a:effectLst/>
                  <a:uLnTx/>
                  <a:uFillTx/>
                  <a:latin typeface="Segoe UI Semilight"/>
                  <a:ea typeface="+mn-ea"/>
                  <a:cs typeface="+mn-cs"/>
                </a:endParaRPr>
              </a:p>
            </p:txBody>
          </p:sp>
          <p:sp>
            <p:nvSpPr>
              <p:cNvPr id="239" name="Truck">
                <a:extLst>
                  <a:ext uri="{FF2B5EF4-FFF2-40B4-BE49-F238E27FC236}">
                    <a16:creationId xmlns:a16="http://schemas.microsoft.com/office/drawing/2014/main" id="{C5E56451-B9EE-457C-9939-617F171C426E}"/>
                  </a:ext>
                </a:extLst>
              </p:cNvPr>
              <p:cNvSpPr>
                <a:spLocks noChangeAspect="1" noEditPoints="1"/>
              </p:cNvSpPr>
              <p:nvPr/>
            </p:nvSpPr>
            <p:spPr bwMode="auto">
              <a:xfrm flipH="1">
                <a:off x="5633885" y="2793623"/>
                <a:ext cx="132907" cy="60828"/>
              </a:xfrm>
              <a:custGeom>
                <a:avLst/>
                <a:gdLst>
                  <a:gd name="T0" fmla="*/ 294 w 360"/>
                  <a:gd name="T1" fmla="*/ 148 h 163"/>
                  <a:gd name="T2" fmla="*/ 309 w 360"/>
                  <a:gd name="T3" fmla="*/ 133 h 163"/>
                  <a:gd name="T4" fmla="*/ 324 w 360"/>
                  <a:gd name="T5" fmla="*/ 148 h 163"/>
                  <a:gd name="T6" fmla="*/ 309 w 360"/>
                  <a:gd name="T7" fmla="*/ 163 h 163"/>
                  <a:gd name="T8" fmla="*/ 294 w 360"/>
                  <a:gd name="T9" fmla="*/ 148 h 163"/>
                  <a:gd name="T10" fmla="*/ 80 w 360"/>
                  <a:gd name="T11" fmla="*/ 163 h 163"/>
                  <a:gd name="T12" fmla="*/ 95 w 360"/>
                  <a:gd name="T13" fmla="*/ 148 h 163"/>
                  <a:gd name="T14" fmla="*/ 80 w 360"/>
                  <a:gd name="T15" fmla="*/ 133 h 163"/>
                  <a:gd name="T16" fmla="*/ 65 w 360"/>
                  <a:gd name="T17" fmla="*/ 148 h 163"/>
                  <a:gd name="T18" fmla="*/ 80 w 360"/>
                  <a:gd name="T19" fmla="*/ 163 h 163"/>
                  <a:gd name="T20" fmla="*/ 346 w 360"/>
                  <a:gd name="T21" fmla="*/ 148 h 163"/>
                  <a:gd name="T22" fmla="*/ 346 w 360"/>
                  <a:gd name="T23" fmla="*/ 110 h 163"/>
                  <a:gd name="T24" fmla="*/ 333 w 360"/>
                  <a:gd name="T25" fmla="*/ 97 h 163"/>
                  <a:gd name="T26" fmla="*/ 207 w 360"/>
                  <a:gd name="T27" fmla="*/ 97 h 163"/>
                  <a:gd name="T28" fmla="*/ 95 w 360"/>
                  <a:gd name="T29" fmla="*/ 148 h 163"/>
                  <a:gd name="T30" fmla="*/ 294 w 360"/>
                  <a:gd name="T31" fmla="*/ 148 h 163"/>
                  <a:gd name="T32" fmla="*/ 324 w 360"/>
                  <a:gd name="T33" fmla="*/ 148 h 163"/>
                  <a:gd name="T34" fmla="*/ 360 w 360"/>
                  <a:gd name="T35" fmla="*/ 148 h 163"/>
                  <a:gd name="T36" fmla="*/ 207 w 360"/>
                  <a:gd name="T37" fmla="*/ 148 h 163"/>
                  <a:gd name="T38" fmla="*/ 207 w 360"/>
                  <a:gd name="T39" fmla="*/ 0 h 163"/>
                  <a:gd name="T40" fmla="*/ 22 w 360"/>
                  <a:gd name="T41" fmla="*/ 0 h 163"/>
                  <a:gd name="T42" fmla="*/ 22 w 360"/>
                  <a:gd name="T43" fmla="*/ 148 h 163"/>
                  <a:gd name="T44" fmla="*/ 65 w 360"/>
                  <a:gd name="T45" fmla="*/ 148 h 163"/>
                  <a:gd name="T46" fmla="*/ 295 w 360"/>
                  <a:gd name="T47" fmla="*/ 97 h 163"/>
                  <a:gd name="T48" fmla="*/ 251 w 360"/>
                  <a:gd name="T49" fmla="*/ 52 h 163"/>
                  <a:gd name="T50" fmla="*/ 207 w 360"/>
                  <a:gd name="T51" fmla="*/ 52 h 163"/>
                  <a:gd name="T52" fmla="*/ 22 w 360"/>
                  <a:gd name="T53" fmla="*/ 133 h 163"/>
                  <a:gd name="T54" fmla="*/ 0 w 360"/>
                  <a:gd name="T55" fmla="*/ 13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0" h="163">
                    <a:moveTo>
                      <a:pt x="294" y="148"/>
                    </a:moveTo>
                    <a:cubicBezTo>
                      <a:pt x="294" y="139"/>
                      <a:pt x="301" y="133"/>
                      <a:pt x="309" y="133"/>
                    </a:cubicBezTo>
                    <a:cubicBezTo>
                      <a:pt x="317" y="133"/>
                      <a:pt x="324" y="139"/>
                      <a:pt x="324" y="148"/>
                    </a:cubicBezTo>
                    <a:cubicBezTo>
                      <a:pt x="324" y="156"/>
                      <a:pt x="317" y="163"/>
                      <a:pt x="309" y="163"/>
                    </a:cubicBezTo>
                    <a:cubicBezTo>
                      <a:pt x="301" y="163"/>
                      <a:pt x="294" y="156"/>
                      <a:pt x="294" y="148"/>
                    </a:cubicBezTo>
                    <a:close/>
                    <a:moveTo>
                      <a:pt x="80" y="163"/>
                    </a:moveTo>
                    <a:cubicBezTo>
                      <a:pt x="88" y="163"/>
                      <a:pt x="95" y="156"/>
                      <a:pt x="95" y="148"/>
                    </a:cubicBezTo>
                    <a:cubicBezTo>
                      <a:pt x="95" y="139"/>
                      <a:pt x="88" y="133"/>
                      <a:pt x="80" y="133"/>
                    </a:cubicBezTo>
                    <a:cubicBezTo>
                      <a:pt x="72" y="133"/>
                      <a:pt x="65" y="139"/>
                      <a:pt x="65" y="148"/>
                    </a:cubicBezTo>
                    <a:cubicBezTo>
                      <a:pt x="65" y="156"/>
                      <a:pt x="72" y="163"/>
                      <a:pt x="80" y="163"/>
                    </a:cubicBezTo>
                    <a:close/>
                    <a:moveTo>
                      <a:pt x="346" y="148"/>
                    </a:moveTo>
                    <a:cubicBezTo>
                      <a:pt x="346" y="110"/>
                      <a:pt x="346" y="110"/>
                      <a:pt x="346" y="110"/>
                    </a:cubicBezTo>
                    <a:cubicBezTo>
                      <a:pt x="346" y="103"/>
                      <a:pt x="340" y="97"/>
                      <a:pt x="333" y="97"/>
                    </a:cubicBezTo>
                    <a:cubicBezTo>
                      <a:pt x="207" y="97"/>
                      <a:pt x="207" y="97"/>
                      <a:pt x="207" y="97"/>
                    </a:cubicBezTo>
                    <a:moveTo>
                      <a:pt x="95" y="148"/>
                    </a:moveTo>
                    <a:cubicBezTo>
                      <a:pt x="294" y="148"/>
                      <a:pt x="294" y="148"/>
                      <a:pt x="294" y="148"/>
                    </a:cubicBezTo>
                    <a:moveTo>
                      <a:pt x="324" y="148"/>
                    </a:moveTo>
                    <a:cubicBezTo>
                      <a:pt x="360" y="148"/>
                      <a:pt x="360" y="148"/>
                      <a:pt x="360" y="148"/>
                    </a:cubicBezTo>
                    <a:moveTo>
                      <a:pt x="207" y="148"/>
                    </a:moveTo>
                    <a:cubicBezTo>
                      <a:pt x="207" y="0"/>
                      <a:pt x="207" y="0"/>
                      <a:pt x="207" y="0"/>
                    </a:cubicBezTo>
                    <a:cubicBezTo>
                      <a:pt x="22" y="0"/>
                      <a:pt x="22" y="0"/>
                      <a:pt x="22" y="0"/>
                    </a:cubicBezTo>
                    <a:cubicBezTo>
                      <a:pt x="22" y="148"/>
                      <a:pt x="22" y="148"/>
                      <a:pt x="22" y="148"/>
                    </a:cubicBezTo>
                    <a:cubicBezTo>
                      <a:pt x="65" y="148"/>
                      <a:pt x="65" y="148"/>
                      <a:pt x="65" y="148"/>
                    </a:cubicBezTo>
                    <a:moveTo>
                      <a:pt x="295" y="97"/>
                    </a:moveTo>
                    <a:cubicBezTo>
                      <a:pt x="251" y="52"/>
                      <a:pt x="251" y="52"/>
                      <a:pt x="251" y="52"/>
                    </a:cubicBezTo>
                    <a:cubicBezTo>
                      <a:pt x="207" y="52"/>
                      <a:pt x="207" y="52"/>
                      <a:pt x="207" y="52"/>
                    </a:cubicBezTo>
                    <a:moveTo>
                      <a:pt x="22" y="133"/>
                    </a:moveTo>
                    <a:cubicBezTo>
                      <a:pt x="0" y="133"/>
                      <a:pt x="0" y="133"/>
                      <a:pt x="0" y="133"/>
                    </a:cubicBezTo>
                  </a:path>
                </a:pathLst>
              </a:custGeom>
              <a:noFill/>
              <a:ln w="6350" cap="flat">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40" name="Oval 239">
                <a:extLst>
                  <a:ext uri="{FF2B5EF4-FFF2-40B4-BE49-F238E27FC236}">
                    <a16:creationId xmlns:a16="http://schemas.microsoft.com/office/drawing/2014/main" id="{86C79504-257A-401D-9E2B-8C1B649E4C81}"/>
                  </a:ext>
                </a:extLst>
              </p:cNvPr>
              <p:cNvSpPr/>
              <p:nvPr/>
            </p:nvSpPr>
            <p:spPr bwMode="auto">
              <a:xfrm>
                <a:off x="5374460" y="3076704"/>
                <a:ext cx="178433" cy="178433"/>
              </a:xfrm>
              <a:prstGeom prst="ellipse">
                <a:avLst/>
              </a:prstGeom>
              <a:solidFill>
                <a:srgbClr val="FFFFFF"/>
              </a:solidFill>
              <a:ln w="15875" cap="flat" cmpd="sng" algn="ctr">
                <a:solidFill>
                  <a:srgbClr val="EBEBEB"/>
                </a:solidFill>
                <a:prstDash val="solid"/>
                <a:headEnd type="none" w="med" len="med"/>
                <a:tailEnd type="none" w="med" len="med"/>
              </a:ln>
              <a:effectLst/>
            </p:spPr>
            <p:txBody>
              <a:bodyPr vert="horz" wrap="square" lIns="0" tIns="37021" rIns="0" bIns="37021" numCol="1" rtlCol="0" anchor="ctr" anchorCtr="0" compatLnSpc="1">
                <a:prstTxWarp prst="textNoShape">
                  <a:avLst/>
                </a:prstTxWarp>
              </a:bodyPr>
              <a:lstStyle/>
              <a:p>
                <a:pPr marL="0" marR="0" lvl="0" indent="0" algn="ctr" defTabSz="740116" eaLnBrk="1" fontAlgn="base" latinLnBrk="0" hangingPunct="1">
                  <a:lnSpc>
                    <a:spcPct val="100000"/>
                  </a:lnSpc>
                  <a:spcBef>
                    <a:spcPct val="0"/>
                  </a:spcBef>
                  <a:spcAft>
                    <a:spcPct val="0"/>
                  </a:spcAft>
                  <a:buClrTx/>
                  <a:buSzTx/>
                  <a:buFontTx/>
                  <a:buNone/>
                  <a:tabLst/>
                  <a:defRPr/>
                </a:pPr>
                <a:endParaRPr kumimoji="0" lang="en-US" sz="1235" b="0" i="0" u="none" strike="noStrike" kern="0" cap="none" spc="0" normalizeH="0" baseline="0" noProof="0">
                  <a:ln>
                    <a:noFill/>
                  </a:ln>
                  <a:solidFill>
                    <a:srgbClr val="000000"/>
                  </a:solidFill>
                  <a:effectLst/>
                  <a:uLnTx/>
                  <a:uFillTx/>
                  <a:latin typeface="Segoe UI Semilight"/>
                  <a:ea typeface="+mn-ea"/>
                  <a:cs typeface="+mn-cs"/>
                </a:endParaRPr>
              </a:p>
            </p:txBody>
          </p:sp>
          <p:sp>
            <p:nvSpPr>
              <p:cNvPr id="241" name="Forklift">
                <a:extLst>
                  <a:ext uri="{FF2B5EF4-FFF2-40B4-BE49-F238E27FC236}">
                    <a16:creationId xmlns:a16="http://schemas.microsoft.com/office/drawing/2014/main" id="{BCFAC688-94BE-4313-886B-88EBEED6E021}"/>
                  </a:ext>
                </a:extLst>
              </p:cNvPr>
              <p:cNvSpPr>
                <a:spLocks noChangeAspect="1" noEditPoints="1"/>
              </p:cNvSpPr>
              <p:nvPr/>
            </p:nvSpPr>
            <p:spPr bwMode="auto">
              <a:xfrm>
                <a:off x="5413432" y="3119410"/>
                <a:ext cx="100488" cy="93021"/>
              </a:xfrm>
              <a:custGeom>
                <a:avLst/>
                <a:gdLst>
                  <a:gd name="T0" fmla="*/ 27 w 349"/>
                  <a:gd name="T1" fmla="*/ 296 h 323"/>
                  <a:gd name="T2" fmla="*/ 54 w 349"/>
                  <a:gd name="T3" fmla="*/ 268 h 323"/>
                  <a:gd name="T4" fmla="*/ 81 w 349"/>
                  <a:gd name="T5" fmla="*/ 296 h 323"/>
                  <a:gd name="T6" fmla="*/ 54 w 349"/>
                  <a:gd name="T7" fmla="*/ 323 h 323"/>
                  <a:gd name="T8" fmla="*/ 27 w 349"/>
                  <a:gd name="T9" fmla="*/ 296 h 323"/>
                  <a:gd name="T10" fmla="*/ 183 w 349"/>
                  <a:gd name="T11" fmla="*/ 323 h 323"/>
                  <a:gd name="T12" fmla="*/ 210 w 349"/>
                  <a:gd name="T13" fmla="*/ 296 h 323"/>
                  <a:gd name="T14" fmla="*/ 183 w 349"/>
                  <a:gd name="T15" fmla="*/ 268 h 323"/>
                  <a:gd name="T16" fmla="*/ 155 w 349"/>
                  <a:gd name="T17" fmla="*/ 296 h 323"/>
                  <a:gd name="T18" fmla="*/ 183 w 349"/>
                  <a:gd name="T19" fmla="*/ 323 h 323"/>
                  <a:gd name="T20" fmla="*/ 194 w 349"/>
                  <a:gd name="T21" fmla="*/ 192 h 323"/>
                  <a:gd name="T22" fmla="*/ 159 w 349"/>
                  <a:gd name="T23" fmla="*/ 85 h 323"/>
                  <a:gd name="T24" fmla="*/ 110 w 349"/>
                  <a:gd name="T25" fmla="*/ 39 h 323"/>
                  <a:gd name="T26" fmla="*/ 22 w 349"/>
                  <a:gd name="T27" fmla="*/ 39 h 323"/>
                  <a:gd name="T28" fmla="*/ 0 w 349"/>
                  <a:gd name="T29" fmla="*/ 61 h 323"/>
                  <a:gd name="T30" fmla="*/ 0 w 349"/>
                  <a:gd name="T31" fmla="*/ 296 h 323"/>
                  <a:gd name="T32" fmla="*/ 27 w 349"/>
                  <a:gd name="T33" fmla="*/ 296 h 323"/>
                  <a:gd name="T34" fmla="*/ 81 w 349"/>
                  <a:gd name="T35" fmla="*/ 296 h 323"/>
                  <a:gd name="T36" fmla="*/ 155 w 349"/>
                  <a:gd name="T37" fmla="*/ 296 h 323"/>
                  <a:gd name="T38" fmla="*/ 210 w 349"/>
                  <a:gd name="T39" fmla="*/ 296 h 323"/>
                  <a:gd name="T40" fmla="*/ 235 w 349"/>
                  <a:gd name="T41" fmla="*/ 296 h 323"/>
                  <a:gd name="T42" fmla="*/ 235 w 349"/>
                  <a:gd name="T43" fmla="*/ 0 h 323"/>
                  <a:gd name="T44" fmla="*/ 235 w 349"/>
                  <a:gd name="T45" fmla="*/ 272 h 323"/>
                  <a:gd name="T46" fmla="*/ 349 w 349"/>
                  <a:gd name="T47" fmla="*/ 272 h 323"/>
                  <a:gd name="T48" fmla="*/ 0 w 349"/>
                  <a:gd name="T49" fmla="*/ 139 h 323"/>
                  <a:gd name="T50" fmla="*/ 81 w 349"/>
                  <a:gd name="T51" fmla="*/ 139 h 323"/>
                  <a:gd name="T52" fmla="*/ 81 w 349"/>
                  <a:gd name="T53" fmla="*/ 192 h 323"/>
                  <a:gd name="T54" fmla="*/ 235 w 349"/>
                  <a:gd name="T55" fmla="*/ 192 h 323"/>
                  <a:gd name="T56" fmla="*/ 315 w 349"/>
                  <a:gd name="T57" fmla="*/ 35 h 323"/>
                  <a:gd name="T58" fmla="*/ 281 w 349"/>
                  <a:gd name="T59" fmla="*/ 35 h 323"/>
                  <a:gd name="T60" fmla="*/ 281 w 349"/>
                  <a:gd name="T61" fmla="*/ 68 h 323"/>
                  <a:gd name="T62" fmla="*/ 315 w 349"/>
                  <a:gd name="T63" fmla="*/ 68 h 323"/>
                  <a:gd name="T64" fmla="*/ 315 w 349"/>
                  <a:gd name="T65" fmla="*/ 35 h 323"/>
                  <a:gd name="T66" fmla="*/ 315 w 349"/>
                  <a:gd name="T67" fmla="*/ 112 h 323"/>
                  <a:gd name="T68" fmla="*/ 281 w 349"/>
                  <a:gd name="T69" fmla="*/ 112 h 323"/>
                  <a:gd name="T70" fmla="*/ 281 w 349"/>
                  <a:gd name="T71" fmla="*/ 145 h 323"/>
                  <a:gd name="T72" fmla="*/ 315 w 349"/>
                  <a:gd name="T73" fmla="*/ 145 h 323"/>
                  <a:gd name="T74" fmla="*/ 315 w 349"/>
                  <a:gd name="T75" fmla="*/ 112 h 323"/>
                  <a:gd name="T76" fmla="*/ 315 w 349"/>
                  <a:gd name="T77" fmla="*/ 189 h 323"/>
                  <a:gd name="T78" fmla="*/ 281 w 349"/>
                  <a:gd name="T79" fmla="*/ 189 h 323"/>
                  <a:gd name="T80" fmla="*/ 281 w 349"/>
                  <a:gd name="T81" fmla="*/ 222 h 323"/>
                  <a:gd name="T82" fmla="*/ 315 w 349"/>
                  <a:gd name="T83" fmla="*/ 222 h 323"/>
                  <a:gd name="T84" fmla="*/ 315 w 349"/>
                  <a:gd name="T85" fmla="*/ 189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9" h="323">
                    <a:moveTo>
                      <a:pt x="27" y="296"/>
                    </a:moveTo>
                    <a:cubicBezTo>
                      <a:pt x="27" y="281"/>
                      <a:pt x="39" y="268"/>
                      <a:pt x="54" y="268"/>
                    </a:cubicBezTo>
                    <a:cubicBezTo>
                      <a:pt x="69" y="268"/>
                      <a:pt x="81" y="281"/>
                      <a:pt x="81" y="296"/>
                    </a:cubicBezTo>
                    <a:cubicBezTo>
                      <a:pt x="81" y="311"/>
                      <a:pt x="69" y="323"/>
                      <a:pt x="54" y="323"/>
                    </a:cubicBezTo>
                    <a:cubicBezTo>
                      <a:pt x="39" y="323"/>
                      <a:pt x="27" y="311"/>
                      <a:pt x="27" y="296"/>
                    </a:cubicBezTo>
                    <a:close/>
                    <a:moveTo>
                      <a:pt x="183" y="323"/>
                    </a:moveTo>
                    <a:cubicBezTo>
                      <a:pt x="198" y="323"/>
                      <a:pt x="210" y="311"/>
                      <a:pt x="210" y="296"/>
                    </a:cubicBezTo>
                    <a:cubicBezTo>
                      <a:pt x="210" y="281"/>
                      <a:pt x="198" y="268"/>
                      <a:pt x="183" y="268"/>
                    </a:cubicBezTo>
                    <a:cubicBezTo>
                      <a:pt x="167" y="268"/>
                      <a:pt x="155" y="281"/>
                      <a:pt x="155" y="296"/>
                    </a:cubicBezTo>
                    <a:cubicBezTo>
                      <a:pt x="155" y="311"/>
                      <a:pt x="167" y="323"/>
                      <a:pt x="183" y="323"/>
                    </a:cubicBezTo>
                    <a:close/>
                    <a:moveTo>
                      <a:pt x="194" y="192"/>
                    </a:moveTo>
                    <a:cubicBezTo>
                      <a:pt x="159" y="85"/>
                      <a:pt x="159" y="85"/>
                      <a:pt x="159" y="85"/>
                    </a:cubicBezTo>
                    <a:cubicBezTo>
                      <a:pt x="150" y="62"/>
                      <a:pt x="135" y="39"/>
                      <a:pt x="110" y="39"/>
                    </a:cubicBezTo>
                    <a:cubicBezTo>
                      <a:pt x="22" y="39"/>
                      <a:pt x="22" y="39"/>
                      <a:pt x="22" y="39"/>
                    </a:cubicBezTo>
                    <a:cubicBezTo>
                      <a:pt x="10" y="39"/>
                      <a:pt x="0" y="49"/>
                      <a:pt x="0" y="61"/>
                    </a:cubicBezTo>
                    <a:cubicBezTo>
                      <a:pt x="0" y="296"/>
                      <a:pt x="0" y="296"/>
                      <a:pt x="0" y="296"/>
                    </a:cubicBezTo>
                    <a:cubicBezTo>
                      <a:pt x="27" y="296"/>
                      <a:pt x="27" y="296"/>
                      <a:pt x="27" y="296"/>
                    </a:cubicBezTo>
                    <a:moveTo>
                      <a:pt x="81" y="296"/>
                    </a:moveTo>
                    <a:cubicBezTo>
                      <a:pt x="155" y="296"/>
                      <a:pt x="155" y="296"/>
                      <a:pt x="155" y="296"/>
                    </a:cubicBezTo>
                    <a:moveTo>
                      <a:pt x="210" y="296"/>
                    </a:moveTo>
                    <a:cubicBezTo>
                      <a:pt x="235" y="296"/>
                      <a:pt x="235" y="296"/>
                      <a:pt x="235" y="296"/>
                    </a:cubicBezTo>
                    <a:cubicBezTo>
                      <a:pt x="235" y="0"/>
                      <a:pt x="235" y="0"/>
                      <a:pt x="235" y="0"/>
                    </a:cubicBezTo>
                    <a:moveTo>
                      <a:pt x="235" y="272"/>
                    </a:moveTo>
                    <a:cubicBezTo>
                      <a:pt x="349" y="272"/>
                      <a:pt x="349" y="272"/>
                      <a:pt x="349" y="272"/>
                    </a:cubicBezTo>
                    <a:moveTo>
                      <a:pt x="0" y="139"/>
                    </a:moveTo>
                    <a:cubicBezTo>
                      <a:pt x="81" y="139"/>
                      <a:pt x="81" y="139"/>
                      <a:pt x="81" y="139"/>
                    </a:cubicBezTo>
                    <a:cubicBezTo>
                      <a:pt x="81" y="192"/>
                      <a:pt x="81" y="192"/>
                      <a:pt x="81" y="192"/>
                    </a:cubicBezTo>
                    <a:cubicBezTo>
                      <a:pt x="235" y="192"/>
                      <a:pt x="235" y="192"/>
                      <a:pt x="235" y="192"/>
                    </a:cubicBezTo>
                    <a:moveTo>
                      <a:pt x="315" y="35"/>
                    </a:moveTo>
                    <a:cubicBezTo>
                      <a:pt x="281" y="35"/>
                      <a:pt x="281" y="35"/>
                      <a:pt x="281" y="35"/>
                    </a:cubicBezTo>
                    <a:cubicBezTo>
                      <a:pt x="281" y="68"/>
                      <a:pt x="281" y="68"/>
                      <a:pt x="281" y="68"/>
                    </a:cubicBezTo>
                    <a:cubicBezTo>
                      <a:pt x="315" y="68"/>
                      <a:pt x="315" y="68"/>
                      <a:pt x="315" y="68"/>
                    </a:cubicBezTo>
                    <a:lnTo>
                      <a:pt x="315" y="35"/>
                    </a:lnTo>
                    <a:close/>
                    <a:moveTo>
                      <a:pt x="315" y="112"/>
                    </a:moveTo>
                    <a:cubicBezTo>
                      <a:pt x="281" y="112"/>
                      <a:pt x="281" y="112"/>
                      <a:pt x="281" y="112"/>
                    </a:cubicBezTo>
                    <a:cubicBezTo>
                      <a:pt x="281" y="145"/>
                      <a:pt x="281" y="145"/>
                      <a:pt x="281" y="145"/>
                    </a:cubicBezTo>
                    <a:cubicBezTo>
                      <a:pt x="315" y="145"/>
                      <a:pt x="315" y="145"/>
                      <a:pt x="315" y="145"/>
                    </a:cubicBezTo>
                    <a:lnTo>
                      <a:pt x="315" y="112"/>
                    </a:lnTo>
                    <a:close/>
                    <a:moveTo>
                      <a:pt x="315" y="189"/>
                    </a:moveTo>
                    <a:cubicBezTo>
                      <a:pt x="281" y="189"/>
                      <a:pt x="281" y="189"/>
                      <a:pt x="281" y="189"/>
                    </a:cubicBezTo>
                    <a:cubicBezTo>
                      <a:pt x="281" y="222"/>
                      <a:pt x="281" y="222"/>
                      <a:pt x="281" y="222"/>
                    </a:cubicBezTo>
                    <a:cubicBezTo>
                      <a:pt x="315" y="222"/>
                      <a:pt x="315" y="222"/>
                      <a:pt x="315" y="222"/>
                    </a:cubicBezTo>
                    <a:lnTo>
                      <a:pt x="315" y="189"/>
                    </a:lnTo>
                    <a:close/>
                  </a:path>
                </a:pathLst>
              </a:cu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42" name="Oval 241">
                <a:extLst>
                  <a:ext uri="{FF2B5EF4-FFF2-40B4-BE49-F238E27FC236}">
                    <a16:creationId xmlns:a16="http://schemas.microsoft.com/office/drawing/2014/main" id="{34970FCD-5F52-4A34-9267-59134295DFF8}"/>
                  </a:ext>
                </a:extLst>
              </p:cNvPr>
              <p:cNvSpPr/>
              <p:nvPr/>
            </p:nvSpPr>
            <p:spPr bwMode="auto">
              <a:xfrm>
                <a:off x="6299325" y="3329992"/>
                <a:ext cx="178433" cy="178433"/>
              </a:xfrm>
              <a:prstGeom prst="ellipse">
                <a:avLst/>
              </a:prstGeom>
              <a:solidFill>
                <a:srgbClr val="FFFFFF"/>
              </a:solidFill>
              <a:ln w="15875" cap="flat" cmpd="sng" algn="ctr">
                <a:solidFill>
                  <a:srgbClr val="EBEBEB"/>
                </a:solidFill>
                <a:prstDash val="solid"/>
                <a:headEnd type="none" w="med" len="med"/>
                <a:tailEnd type="none" w="med" len="med"/>
              </a:ln>
              <a:effectLst/>
            </p:spPr>
            <p:txBody>
              <a:bodyPr vert="horz" wrap="square" lIns="0" tIns="37021" rIns="0" bIns="37021" numCol="1" rtlCol="0" anchor="ctr" anchorCtr="0" compatLnSpc="1">
                <a:prstTxWarp prst="textNoShape">
                  <a:avLst/>
                </a:prstTxWarp>
              </a:bodyPr>
              <a:lstStyle/>
              <a:p>
                <a:pPr marL="0" marR="0" lvl="0" indent="0" algn="ctr" defTabSz="740116" eaLnBrk="1" fontAlgn="base" latinLnBrk="0" hangingPunct="1">
                  <a:lnSpc>
                    <a:spcPct val="100000"/>
                  </a:lnSpc>
                  <a:spcBef>
                    <a:spcPct val="0"/>
                  </a:spcBef>
                  <a:spcAft>
                    <a:spcPct val="0"/>
                  </a:spcAft>
                  <a:buClrTx/>
                  <a:buSzTx/>
                  <a:buFontTx/>
                  <a:buNone/>
                  <a:tabLst/>
                  <a:defRPr/>
                </a:pPr>
                <a:endParaRPr kumimoji="0" lang="en-US" sz="1235" b="0" i="0" u="none" strike="noStrike" kern="0" cap="none" spc="0" normalizeH="0" baseline="0" noProof="0">
                  <a:ln>
                    <a:noFill/>
                  </a:ln>
                  <a:solidFill>
                    <a:srgbClr val="000000"/>
                  </a:solidFill>
                  <a:effectLst/>
                  <a:uLnTx/>
                  <a:uFillTx/>
                  <a:latin typeface="Segoe UI Semilight"/>
                  <a:ea typeface="+mn-ea"/>
                  <a:cs typeface="+mn-cs"/>
                </a:endParaRPr>
              </a:p>
            </p:txBody>
          </p:sp>
          <p:sp>
            <p:nvSpPr>
              <p:cNvPr id="243" name="Product_ECDC" title="Icon of a box">
                <a:extLst>
                  <a:ext uri="{FF2B5EF4-FFF2-40B4-BE49-F238E27FC236}">
                    <a16:creationId xmlns:a16="http://schemas.microsoft.com/office/drawing/2014/main" id="{48453865-65B4-4D5F-A0FA-8ED96D5DA094}"/>
                  </a:ext>
                </a:extLst>
              </p:cNvPr>
              <p:cNvSpPr>
                <a:spLocks noChangeAspect="1" noEditPoints="1"/>
              </p:cNvSpPr>
              <p:nvPr/>
            </p:nvSpPr>
            <p:spPr bwMode="auto">
              <a:xfrm>
                <a:off x="6344561" y="3369726"/>
                <a:ext cx="87963" cy="98962"/>
              </a:xfrm>
              <a:custGeom>
                <a:avLst/>
                <a:gdLst>
                  <a:gd name="T0" fmla="*/ 3623 w 3623"/>
                  <a:gd name="T1" fmla="*/ 906 h 4076"/>
                  <a:gd name="T2" fmla="*/ 1812 w 3623"/>
                  <a:gd name="T3" fmla="*/ 1812 h 4076"/>
                  <a:gd name="T4" fmla="*/ 0 w 3623"/>
                  <a:gd name="T5" fmla="*/ 906 h 4076"/>
                  <a:gd name="T6" fmla="*/ 906 w 3623"/>
                  <a:gd name="T7" fmla="*/ 453 h 4076"/>
                  <a:gd name="T8" fmla="*/ 2699 w 3623"/>
                  <a:gd name="T9" fmla="*/ 1358 h 4076"/>
                  <a:gd name="T10" fmla="*/ 3623 w 3623"/>
                  <a:gd name="T11" fmla="*/ 906 h 4076"/>
                  <a:gd name="T12" fmla="*/ 1812 w 3623"/>
                  <a:gd name="T13" fmla="*/ 0 h 4076"/>
                  <a:gd name="T14" fmla="*/ 0 w 3623"/>
                  <a:gd name="T15" fmla="*/ 906 h 4076"/>
                  <a:gd name="T16" fmla="*/ 0 w 3623"/>
                  <a:gd name="T17" fmla="*/ 3171 h 4076"/>
                  <a:gd name="T18" fmla="*/ 1812 w 3623"/>
                  <a:gd name="T19" fmla="*/ 4076 h 4076"/>
                  <a:gd name="T20" fmla="*/ 3623 w 3623"/>
                  <a:gd name="T21" fmla="*/ 3171 h 4076"/>
                  <a:gd name="T22" fmla="*/ 3623 w 3623"/>
                  <a:gd name="T23" fmla="*/ 906 h 4076"/>
                  <a:gd name="T24" fmla="*/ 1812 w 3623"/>
                  <a:gd name="T25" fmla="*/ 1812 h 4076"/>
                  <a:gd name="T26" fmla="*/ 1812 w 3623"/>
                  <a:gd name="T27" fmla="*/ 4076 h 4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23" h="4076">
                    <a:moveTo>
                      <a:pt x="3623" y="906"/>
                    </a:moveTo>
                    <a:lnTo>
                      <a:pt x="1812" y="1812"/>
                    </a:lnTo>
                    <a:lnTo>
                      <a:pt x="0" y="906"/>
                    </a:lnTo>
                    <a:moveTo>
                      <a:pt x="906" y="453"/>
                    </a:moveTo>
                    <a:lnTo>
                      <a:pt x="2699" y="1358"/>
                    </a:lnTo>
                    <a:moveTo>
                      <a:pt x="3623" y="906"/>
                    </a:moveTo>
                    <a:lnTo>
                      <a:pt x="1812" y="0"/>
                    </a:lnTo>
                    <a:lnTo>
                      <a:pt x="0" y="906"/>
                    </a:lnTo>
                    <a:lnTo>
                      <a:pt x="0" y="3171"/>
                    </a:lnTo>
                    <a:lnTo>
                      <a:pt x="1812" y="4076"/>
                    </a:lnTo>
                    <a:lnTo>
                      <a:pt x="3623" y="3171"/>
                    </a:lnTo>
                    <a:lnTo>
                      <a:pt x="3623" y="906"/>
                    </a:lnTo>
                    <a:moveTo>
                      <a:pt x="1812" y="1812"/>
                    </a:moveTo>
                    <a:lnTo>
                      <a:pt x="1812" y="4076"/>
                    </a:lnTo>
                  </a:path>
                </a:pathLst>
              </a:cu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grpSp>
        <p:grpSp>
          <p:nvGrpSpPr>
            <p:cNvPr id="188" name="Group 187">
              <a:extLst>
                <a:ext uri="{FF2B5EF4-FFF2-40B4-BE49-F238E27FC236}">
                  <a16:creationId xmlns:a16="http://schemas.microsoft.com/office/drawing/2014/main" id="{5A4BCBD3-3082-4C35-9F88-97F7831FA2B8}"/>
                </a:ext>
              </a:extLst>
            </p:cNvPr>
            <p:cNvGrpSpPr/>
            <p:nvPr/>
          </p:nvGrpSpPr>
          <p:grpSpPr>
            <a:xfrm>
              <a:off x="9225456" y="2257843"/>
              <a:ext cx="1504310" cy="1351071"/>
              <a:chOff x="9228795" y="2257842"/>
              <a:chExt cx="1504310" cy="1351071"/>
            </a:xfrm>
          </p:grpSpPr>
          <p:sp>
            <p:nvSpPr>
              <p:cNvPr id="189" name="Oval 188">
                <a:extLst>
                  <a:ext uri="{FF2B5EF4-FFF2-40B4-BE49-F238E27FC236}">
                    <a16:creationId xmlns:a16="http://schemas.microsoft.com/office/drawing/2014/main" id="{8F3AE533-6636-4F65-AE6E-D9D0B475B3F3}"/>
                  </a:ext>
                </a:extLst>
              </p:cNvPr>
              <p:cNvSpPr/>
              <p:nvPr/>
            </p:nvSpPr>
            <p:spPr bwMode="auto">
              <a:xfrm>
                <a:off x="9827848" y="2702064"/>
                <a:ext cx="905257" cy="906849"/>
              </a:xfrm>
              <a:prstGeom prst="ellipse">
                <a:avLst/>
              </a:prstGeom>
              <a:solidFill>
                <a:srgbClr val="FFFFFF">
                  <a:alpha val="59000"/>
                </a:srgbClr>
              </a:solidFill>
              <a:ln w="1905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190" name="Oval 189">
                <a:extLst>
                  <a:ext uri="{FF2B5EF4-FFF2-40B4-BE49-F238E27FC236}">
                    <a16:creationId xmlns:a16="http://schemas.microsoft.com/office/drawing/2014/main" id="{97BB13C3-7636-4780-B638-ED8279B84807}"/>
                  </a:ext>
                </a:extLst>
              </p:cNvPr>
              <p:cNvSpPr/>
              <p:nvPr/>
            </p:nvSpPr>
            <p:spPr bwMode="auto">
              <a:xfrm>
                <a:off x="9528325" y="2257842"/>
                <a:ext cx="905257" cy="906849"/>
              </a:xfrm>
              <a:prstGeom prst="ellipse">
                <a:avLst/>
              </a:prstGeom>
              <a:solidFill>
                <a:srgbClr val="FFFFFF">
                  <a:alpha val="59000"/>
                </a:srgbClr>
              </a:solidFill>
              <a:ln w="1905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191" name="Oval 190">
                <a:extLst>
                  <a:ext uri="{FF2B5EF4-FFF2-40B4-BE49-F238E27FC236}">
                    <a16:creationId xmlns:a16="http://schemas.microsoft.com/office/drawing/2014/main" id="{DB4D9990-C2B1-40F9-BD93-3520F929A54A}"/>
                  </a:ext>
                </a:extLst>
              </p:cNvPr>
              <p:cNvSpPr/>
              <p:nvPr/>
            </p:nvSpPr>
            <p:spPr bwMode="auto">
              <a:xfrm>
                <a:off x="9228795" y="2702064"/>
                <a:ext cx="905257" cy="906849"/>
              </a:xfrm>
              <a:prstGeom prst="ellipse">
                <a:avLst/>
              </a:prstGeom>
              <a:solidFill>
                <a:srgbClr val="FFFFFF">
                  <a:alpha val="59000"/>
                </a:srgbClr>
              </a:solidFill>
              <a:ln w="1905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a:ln>
                    <a:noFill/>
                  </a:ln>
                  <a:solidFill>
                    <a:srgbClr val="000000"/>
                  </a:solidFill>
                  <a:effectLst/>
                  <a:uLnTx/>
                  <a:uFillTx/>
                  <a:latin typeface="Segoe UI"/>
                  <a:ea typeface="Segoe UI" pitchFamily="34" charset="0"/>
                  <a:cs typeface="Segoe UI" pitchFamily="34" charset="0"/>
                </a:endParaRPr>
              </a:p>
            </p:txBody>
          </p:sp>
          <p:sp>
            <p:nvSpPr>
              <p:cNvPr id="192" name="Freeform: Shape 191">
                <a:extLst>
                  <a:ext uri="{FF2B5EF4-FFF2-40B4-BE49-F238E27FC236}">
                    <a16:creationId xmlns:a16="http://schemas.microsoft.com/office/drawing/2014/main" id="{DA8DC440-9CB8-480A-BBD7-D348031D3EE0}"/>
                  </a:ext>
                </a:extLst>
              </p:cNvPr>
              <p:cNvSpPr/>
              <p:nvPr/>
            </p:nvSpPr>
            <p:spPr bwMode="auto">
              <a:xfrm flipV="1">
                <a:off x="10259464" y="3059509"/>
                <a:ext cx="348222" cy="191958"/>
              </a:xfrm>
              <a:custGeom>
                <a:avLst/>
                <a:gdLst>
                  <a:gd name="connsiteX0" fmla="*/ 2780439 w 5647350"/>
                  <a:gd name="connsiteY0" fmla="*/ 3113116 h 3113116"/>
                  <a:gd name="connsiteX1" fmla="*/ 4003228 w 5647350"/>
                  <a:gd name="connsiteY1" fmla="*/ 2302597 h 3113116"/>
                  <a:gd name="connsiteX2" fmla="*/ 4014578 w 5647350"/>
                  <a:gd name="connsiteY2" fmla="*/ 2266034 h 3113116"/>
                  <a:gd name="connsiteX3" fmla="*/ 4121367 w 5647350"/>
                  <a:gd name="connsiteY3" fmla="*/ 2305119 h 3113116"/>
                  <a:gd name="connsiteX4" fmla="*/ 4471137 w 5647350"/>
                  <a:gd name="connsiteY4" fmla="*/ 2357999 h 3113116"/>
                  <a:gd name="connsiteX5" fmla="*/ 5647350 w 5647350"/>
                  <a:gd name="connsiteY5" fmla="*/ 1181786 h 3113116"/>
                  <a:gd name="connsiteX6" fmla="*/ 4591398 w 5647350"/>
                  <a:gd name="connsiteY6" fmla="*/ 11645 h 3113116"/>
                  <a:gd name="connsiteX7" fmla="*/ 4501659 w 5647350"/>
                  <a:gd name="connsiteY7" fmla="*/ 7114 h 3113116"/>
                  <a:gd name="connsiteX8" fmla="*/ 4452514 w 5647350"/>
                  <a:gd name="connsiteY8" fmla="*/ 2160 h 3113116"/>
                  <a:gd name="connsiteX9" fmla="*/ 661901 w 5647350"/>
                  <a:gd name="connsiteY9" fmla="*/ 2161 h 3113116"/>
                  <a:gd name="connsiteX10" fmla="*/ 606779 w 5647350"/>
                  <a:gd name="connsiteY10" fmla="*/ 0 h 3113116"/>
                  <a:gd name="connsiteX11" fmla="*/ 477910 w 5647350"/>
                  <a:gd name="connsiteY11" fmla="*/ 20972 h 3113116"/>
                  <a:gd name="connsiteX12" fmla="*/ 22123 w 5647350"/>
                  <a:gd name="connsiteY12" fmla="*/ 810419 h 3113116"/>
                  <a:gd name="connsiteX13" fmla="*/ 682701 w 5647350"/>
                  <a:gd name="connsiteY13" fmla="*/ 1287178 h 3113116"/>
                  <a:gd name="connsiteX14" fmla="*/ 731822 w 5647350"/>
                  <a:gd name="connsiteY14" fmla="*/ 1279184 h 3113116"/>
                  <a:gd name="connsiteX15" fmla="*/ 718255 w 5647350"/>
                  <a:gd name="connsiteY15" fmla="*/ 1360043 h 3113116"/>
                  <a:gd name="connsiteX16" fmla="*/ 818090 w 5647350"/>
                  <a:gd name="connsiteY16" fmla="*/ 1791984 h 3113116"/>
                  <a:gd name="connsiteX17" fmla="*/ 1422047 w 5647350"/>
                  <a:gd name="connsiteY17" fmla="*/ 2169387 h 3113116"/>
                  <a:gd name="connsiteX18" fmla="*/ 1509532 w 5647350"/>
                  <a:gd name="connsiteY18" fmla="*/ 2167085 h 3113116"/>
                  <a:gd name="connsiteX19" fmla="*/ 1513025 w 5647350"/>
                  <a:gd name="connsiteY19" fmla="*/ 2180671 h 3113116"/>
                  <a:gd name="connsiteX20" fmla="*/ 2780439 w 5647350"/>
                  <a:gd name="connsiteY20" fmla="*/ 3113116 h 311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647350" h="3113116">
                    <a:moveTo>
                      <a:pt x="2780439" y="3113116"/>
                    </a:moveTo>
                    <a:cubicBezTo>
                      <a:pt x="3330132" y="3113116"/>
                      <a:pt x="3801767" y="2778905"/>
                      <a:pt x="4003228" y="2302597"/>
                    </a:cubicBezTo>
                    <a:lnTo>
                      <a:pt x="4014578" y="2266034"/>
                    </a:lnTo>
                    <a:lnTo>
                      <a:pt x="4121367" y="2305119"/>
                    </a:lnTo>
                    <a:cubicBezTo>
                      <a:pt x="4231860" y="2339485"/>
                      <a:pt x="4349336" y="2357999"/>
                      <a:pt x="4471137" y="2357999"/>
                    </a:cubicBezTo>
                    <a:cubicBezTo>
                      <a:pt x="5120742" y="2357999"/>
                      <a:pt x="5647350" y="1831391"/>
                      <a:pt x="5647350" y="1181786"/>
                    </a:cubicBezTo>
                    <a:cubicBezTo>
                      <a:pt x="5647350" y="572781"/>
                      <a:pt x="5184511" y="71879"/>
                      <a:pt x="4591398" y="11645"/>
                    </a:cubicBezTo>
                    <a:lnTo>
                      <a:pt x="4501659" y="7114"/>
                    </a:lnTo>
                    <a:lnTo>
                      <a:pt x="4452514" y="2160"/>
                    </a:lnTo>
                    <a:lnTo>
                      <a:pt x="661901" y="2161"/>
                    </a:lnTo>
                    <a:lnTo>
                      <a:pt x="606779" y="0"/>
                    </a:lnTo>
                    <a:cubicBezTo>
                      <a:pt x="564026" y="2566"/>
                      <a:pt x="520893" y="9455"/>
                      <a:pt x="477910" y="20972"/>
                    </a:cubicBezTo>
                    <a:cubicBezTo>
                      <a:pt x="134048" y="113110"/>
                      <a:pt x="-70014" y="466557"/>
                      <a:pt x="22123" y="810419"/>
                    </a:cubicBezTo>
                    <a:cubicBezTo>
                      <a:pt x="102744" y="1111298"/>
                      <a:pt x="383429" y="1305143"/>
                      <a:pt x="682701" y="1287178"/>
                    </a:cubicBezTo>
                    <a:lnTo>
                      <a:pt x="731822" y="1279184"/>
                    </a:lnTo>
                    <a:lnTo>
                      <a:pt x="718255" y="1360043"/>
                    </a:lnTo>
                    <a:cubicBezTo>
                      <a:pt x="707958" y="1505742"/>
                      <a:pt x="739562" y="1655971"/>
                      <a:pt x="818090" y="1791984"/>
                    </a:cubicBezTo>
                    <a:cubicBezTo>
                      <a:pt x="948969" y="2018674"/>
                      <a:pt x="1179216" y="2152226"/>
                      <a:pt x="1422047" y="2169387"/>
                    </a:cubicBezTo>
                    <a:lnTo>
                      <a:pt x="1509532" y="2167085"/>
                    </a:lnTo>
                    <a:lnTo>
                      <a:pt x="1513025" y="2180671"/>
                    </a:lnTo>
                    <a:cubicBezTo>
                      <a:pt x="1681048" y="2720882"/>
                      <a:pt x="2184939" y="3113116"/>
                      <a:pt x="2780439" y="3113116"/>
                    </a:cubicBezTo>
                    <a:close/>
                  </a:path>
                </a:pathLst>
              </a:custGeom>
              <a:noFill/>
              <a:ln w="9525" cap="flat">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algn="ctr" defTabSz="878559"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grpSp>
            <p:nvGrpSpPr>
              <p:cNvPr id="203" name="Group 4">
                <a:extLst>
                  <a:ext uri="{FF2B5EF4-FFF2-40B4-BE49-F238E27FC236}">
                    <a16:creationId xmlns:a16="http://schemas.microsoft.com/office/drawing/2014/main" id="{0D07396B-D3C8-457C-8764-CF6BFB63E56F}"/>
                  </a:ext>
                </a:extLst>
              </p:cNvPr>
              <p:cNvGrpSpPr>
                <a:grpSpLocks noChangeAspect="1"/>
              </p:cNvGrpSpPr>
              <p:nvPr/>
            </p:nvGrpSpPr>
            <p:grpSpPr bwMode="auto">
              <a:xfrm>
                <a:off x="9401889" y="3031618"/>
                <a:ext cx="251855" cy="247741"/>
                <a:chOff x="3794" y="2083"/>
                <a:chExt cx="245" cy="241"/>
              </a:xfrm>
              <a:noFill/>
            </p:grpSpPr>
            <p:sp>
              <p:nvSpPr>
                <p:cNvPr id="212" name="Rectangle 211">
                  <a:extLst>
                    <a:ext uri="{FF2B5EF4-FFF2-40B4-BE49-F238E27FC236}">
                      <a16:creationId xmlns:a16="http://schemas.microsoft.com/office/drawing/2014/main" id="{5F0B479D-63C4-4F01-9336-5CAD14F87C0F}"/>
                    </a:ext>
                  </a:extLst>
                </p:cNvPr>
                <p:cNvSpPr>
                  <a:spLocks noChangeArrowheads="1"/>
                </p:cNvSpPr>
                <p:nvPr/>
              </p:nvSpPr>
              <p:spPr bwMode="auto">
                <a:xfrm>
                  <a:off x="3794" y="2083"/>
                  <a:ext cx="245" cy="138"/>
                </a:xfrm>
                <a:prstGeom prst="rect">
                  <a:avLst/>
                </a:prstGeom>
                <a:grpFill/>
                <a:ln w="9525" cap="rnd">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13" name="Freeform 6">
                  <a:extLst>
                    <a:ext uri="{FF2B5EF4-FFF2-40B4-BE49-F238E27FC236}">
                      <a16:creationId xmlns:a16="http://schemas.microsoft.com/office/drawing/2014/main" id="{AE949098-380C-4A88-BA3C-CDEE62450690}"/>
                    </a:ext>
                  </a:extLst>
                </p:cNvPr>
                <p:cNvSpPr>
                  <a:spLocks/>
                </p:cNvSpPr>
                <p:nvPr/>
              </p:nvSpPr>
              <p:spPr bwMode="auto">
                <a:xfrm>
                  <a:off x="3801" y="2287"/>
                  <a:ext cx="231" cy="37"/>
                </a:xfrm>
                <a:custGeom>
                  <a:avLst/>
                  <a:gdLst>
                    <a:gd name="T0" fmla="*/ 26 w 231"/>
                    <a:gd name="T1" fmla="*/ 0 h 37"/>
                    <a:gd name="T2" fmla="*/ 205 w 231"/>
                    <a:gd name="T3" fmla="*/ 0 h 37"/>
                    <a:gd name="T4" fmla="*/ 231 w 231"/>
                    <a:gd name="T5" fmla="*/ 37 h 37"/>
                    <a:gd name="T6" fmla="*/ 0 w 231"/>
                    <a:gd name="T7" fmla="*/ 37 h 37"/>
                    <a:gd name="T8" fmla="*/ 26 w 231"/>
                    <a:gd name="T9" fmla="*/ 0 h 37"/>
                  </a:gdLst>
                  <a:ahLst/>
                  <a:cxnLst>
                    <a:cxn ang="0">
                      <a:pos x="T0" y="T1"/>
                    </a:cxn>
                    <a:cxn ang="0">
                      <a:pos x="T2" y="T3"/>
                    </a:cxn>
                    <a:cxn ang="0">
                      <a:pos x="T4" y="T5"/>
                    </a:cxn>
                    <a:cxn ang="0">
                      <a:pos x="T6" y="T7"/>
                    </a:cxn>
                    <a:cxn ang="0">
                      <a:pos x="T8" y="T9"/>
                    </a:cxn>
                  </a:cxnLst>
                  <a:rect l="0" t="0" r="r" b="b"/>
                  <a:pathLst>
                    <a:path w="231" h="37">
                      <a:moveTo>
                        <a:pt x="26" y="0"/>
                      </a:moveTo>
                      <a:lnTo>
                        <a:pt x="205" y="0"/>
                      </a:lnTo>
                      <a:lnTo>
                        <a:pt x="231" y="37"/>
                      </a:lnTo>
                      <a:lnTo>
                        <a:pt x="0" y="37"/>
                      </a:lnTo>
                      <a:lnTo>
                        <a:pt x="26" y="0"/>
                      </a:lnTo>
                      <a:close/>
                    </a:path>
                  </a:pathLst>
                </a:custGeom>
                <a:grpFill/>
                <a:ln w="9525" cap="rnd">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14" name="Line 7">
                  <a:extLst>
                    <a:ext uri="{FF2B5EF4-FFF2-40B4-BE49-F238E27FC236}">
                      <a16:creationId xmlns:a16="http://schemas.microsoft.com/office/drawing/2014/main" id="{131AE442-06C5-4F4B-ABFA-56BE9B6DE7B9}"/>
                    </a:ext>
                  </a:extLst>
                </p:cNvPr>
                <p:cNvSpPr>
                  <a:spLocks noChangeShapeType="1"/>
                </p:cNvSpPr>
                <p:nvPr/>
              </p:nvSpPr>
              <p:spPr bwMode="auto">
                <a:xfrm>
                  <a:off x="3917" y="2221"/>
                  <a:ext cx="0" cy="36"/>
                </a:xfrm>
                <a:prstGeom prst="line">
                  <a:avLst/>
                </a:prstGeom>
                <a:grpFill/>
                <a:ln w="9525" cap="rnd">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sp>
              <p:nvSpPr>
                <p:cNvPr id="216" name="Line 8">
                  <a:extLst>
                    <a:ext uri="{FF2B5EF4-FFF2-40B4-BE49-F238E27FC236}">
                      <a16:creationId xmlns:a16="http://schemas.microsoft.com/office/drawing/2014/main" id="{A6636582-98FD-4F5B-94D1-FE3A3B7D478A}"/>
                    </a:ext>
                  </a:extLst>
                </p:cNvPr>
                <p:cNvSpPr>
                  <a:spLocks noChangeShapeType="1"/>
                </p:cNvSpPr>
                <p:nvPr/>
              </p:nvSpPr>
              <p:spPr bwMode="auto">
                <a:xfrm>
                  <a:off x="3873" y="2257"/>
                  <a:ext cx="86" cy="0"/>
                </a:xfrm>
                <a:prstGeom prst="line">
                  <a:avLst/>
                </a:prstGeom>
                <a:grpFill/>
                <a:ln w="9525" cap="rnd">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grpSp>
          <p:sp>
            <p:nvSpPr>
              <p:cNvPr id="211" name="Freeform 5">
                <a:extLst>
                  <a:ext uri="{FF2B5EF4-FFF2-40B4-BE49-F238E27FC236}">
                    <a16:creationId xmlns:a16="http://schemas.microsoft.com/office/drawing/2014/main" id="{DE4D1D14-8F91-40D3-9406-7F7ED0069146}"/>
                  </a:ext>
                </a:extLst>
              </p:cNvPr>
              <p:cNvSpPr>
                <a:spLocks noEditPoints="1"/>
              </p:cNvSpPr>
              <p:nvPr/>
            </p:nvSpPr>
            <p:spPr bwMode="auto">
              <a:xfrm>
                <a:off x="9850253" y="2373437"/>
                <a:ext cx="261395" cy="292060"/>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9525" cap="flat">
                <a:solidFill>
                  <a:srgbClr val="000000"/>
                </a:solidFill>
                <a:prstDash val="solid"/>
                <a:miter lim="800000"/>
                <a:headEnd/>
                <a:tailEnd/>
              </a:ln>
            </p:spPr>
            <p:txBody>
              <a:bodyPr vert="horz" wrap="square" lIns="87867" tIns="43934" rIns="87867" bIns="43934" numCol="1" anchor="t" anchorCtr="0" compatLnSpc="1">
                <a:prstTxWarp prst="textNoShape">
                  <a:avLst/>
                </a:prstTxWarp>
              </a:bodyPr>
              <a:lstStyle/>
              <a:p>
                <a:pPr marL="0" marR="0" lvl="0" indent="0" defTabSz="896181" eaLnBrk="1" fontAlgn="auto" latinLnBrk="0" hangingPunct="1">
                  <a:lnSpc>
                    <a:spcPct val="100000"/>
                  </a:lnSpc>
                  <a:spcBef>
                    <a:spcPts val="0"/>
                  </a:spcBef>
                  <a:spcAft>
                    <a:spcPts val="0"/>
                  </a:spcAft>
                  <a:buClrTx/>
                  <a:buSzTx/>
                  <a:buFontTx/>
                  <a:buNone/>
                  <a:tabLst/>
                  <a:defRPr/>
                </a:pPr>
                <a:endParaRPr kumimoji="0" lang="en-US" sz="1729" b="0" i="0" u="none" strike="noStrike" kern="0" cap="none" spc="0" normalizeH="0" baseline="0" noProof="0">
                  <a:ln>
                    <a:noFill/>
                  </a:ln>
                  <a:solidFill>
                    <a:srgbClr val="000000"/>
                  </a:solidFill>
                  <a:effectLst/>
                  <a:uLnTx/>
                  <a:uFillTx/>
                  <a:latin typeface="Segoe UI Semilight"/>
                </a:endParaRPr>
              </a:p>
            </p:txBody>
          </p:sp>
        </p:grpSp>
      </p:grpSp>
      <p:sp>
        <p:nvSpPr>
          <p:cNvPr id="252" name="Rectangle 251">
            <a:extLst>
              <a:ext uri="{FF2B5EF4-FFF2-40B4-BE49-F238E27FC236}">
                <a16:creationId xmlns:a16="http://schemas.microsoft.com/office/drawing/2014/main" id="{DCABDF51-48B6-465E-B0EA-6D9F3E742FA6}"/>
              </a:ext>
            </a:extLst>
          </p:cNvPr>
          <p:cNvSpPr/>
          <p:nvPr/>
        </p:nvSpPr>
        <p:spPr bwMode="auto">
          <a:xfrm>
            <a:off x="781190" y="4589463"/>
            <a:ext cx="2913381" cy="167707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15" tIns="140572" rIns="175715" bIns="140572" numCol="1" spcCol="0" rtlCol="0" fromWordArt="0" anchor="t" anchorCtr="0" forceAA="0" compatLnSpc="1">
            <a:prstTxWarp prst="textNoShape">
              <a:avLst/>
            </a:prstTxWarp>
            <a:noAutofit/>
          </a:bodyPr>
          <a:lstStyle/>
          <a:p>
            <a:pPr marL="0" marR="0" lvl="0" indent="0" algn="ctr" defTabSz="896171" rtl="0" eaLnBrk="1" fontAlgn="auto" latinLnBrk="0" hangingPunct="1">
              <a:lnSpc>
                <a:spcPct val="90000"/>
              </a:lnSpc>
              <a:spcBef>
                <a:spcPts val="0"/>
              </a:spcBef>
              <a:spcAft>
                <a:spcPts val="1200"/>
              </a:spcAft>
              <a:buClrTx/>
              <a:buSzTx/>
              <a:buFontTx/>
              <a:buNone/>
              <a:tabLst/>
              <a:defRPr/>
            </a:pPr>
            <a:r>
              <a:rPr kumimoji="0" lang="en-US" sz="2000" b="0" i="0" strike="noStrike" kern="1200" cap="none" spc="0" normalizeH="0" baseline="0" noProof="0" dirty="0">
                <a:ln w="139700">
                  <a:noFill/>
                </a:ln>
                <a:solidFill>
                  <a:schemeClr val="tx1"/>
                </a:solidFill>
                <a:effectLst/>
                <a:uLnTx/>
                <a:uFillTx/>
                <a:latin typeface="+mj-lt"/>
                <a:ea typeface="+mn-ea"/>
                <a:cs typeface="+mn-cs"/>
              </a:rPr>
              <a:t>100% On-Premises</a:t>
            </a:r>
          </a:p>
          <a:p>
            <a:pPr marL="0" marR="0" lvl="0" indent="0" algn="ctr" defTabSz="896171" rtl="0" eaLnBrk="1" fontAlgn="auto" latinLnBrk="0" hangingPunct="1">
              <a:lnSpc>
                <a:spcPct val="90000"/>
              </a:lnSpc>
              <a:spcBef>
                <a:spcPts val="0"/>
              </a:spcBef>
              <a:spcAft>
                <a:spcPts val="1200"/>
              </a:spcAft>
              <a:buClrTx/>
              <a:buSzTx/>
              <a:buFontTx/>
              <a:buNone/>
              <a:tabLst/>
              <a:defRPr/>
            </a:pPr>
            <a:r>
              <a:rPr kumimoji="0" lang="en-US" sz="1600" b="0" i="0" u="none" strike="noStrike" kern="1200" cap="none" spc="0" normalizeH="0" baseline="0" noProof="0" dirty="0">
                <a:ln w="139700">
                  <a:noFill/>
                </a:ln>
                <a:solidFill>
                  <a:schemeClr val="tx1"/>
                </a:solidFill>
                <a:effectLst/>
                <a:uLnTx/>
                <a:uFillTx/>
                <a:ea typeface="+mn-ea"/>
                <a:cs typeface="+mn-cs"/>
              </a:rPr>
              <a:t>On-premises sensors connected to on-premises SIEM (Splunk, etc.)</a:t>
            </a:r>
          </a:p>
        </p:txBody>
      </p:sp>
      <p:sp>
        <p:nvSpPr>
          <p:cNvPr id="253" name="Rectangle 252">
            <a:extLst>
              <a:ext uri="{FF2B5EF4-FFF2-40B4-BE49-F238E27FC236}">
                <a16:creationId xmlns:a16="http://schemas.microsoft.com/office/drawing/2014/main" id="{C7F6310A-43F1-496A-89D9-8F165F04E27F}"/>
              </a:ext>
            </a:extLst>
          </p:cNvPr>
          <p:cNvSpPr/>
          <p:nvPr/>
        </p:nvSpPr>
        <p:spPr bwMode="auto">
          <a:xfrm>
            <a:off x="4787870" y="4589463"/>
            <a:ext cx="2913381" cy="167707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15" tIns="140572" rIns="175715" bIns="140572" numCol="1" spcCol="0" rtlCol="0" fromWordArt="0" anchor="t" anchorCtr="0" forceAA="0" compatLnSpc="1">
            <a:prstTxWarp prst="textNoShape">
              <a:avLst/>
            </a:prstTxWarp>
            <a:noAutofit/>
          </a:bodyPr>
          <a:lstStyle/>
          <a:p>
            <a:pPr marL="0" marR="0" lvl="0" indent="0" algn="ctr" defTabSz="896171" rtl="0" eaLnBrk="1" fontAlgn="auto" latinLnBrk="0" hangingPunct="1">
              <a:lnSpc>
                <a:spcPct val="90000"/>
              </a:lnSpc>
              <a:spcBef>
                <a:spcPts val="0"/>
              </a:spcBef>
              <a:spcAft>
                <a:spcPts val="1200"/>
              </a:spcAft>
              <a:buClrTx/>
              <a:buSzTx/>
              <a:buFontTx/>
              <a:buNone/>
              <a:tabLst/>
              <a:defRPr/>
            </a:pPr>
            <a:r>
              <a:rPr kumimoji="0" lang="en-US" sz="2000" b="0" i="0" strike="noStrike" kern="1200" cap="none" spc="0" normalizeH="0" baseline="0" noProof="0" dirty="0">
                <a:ln w="139700">
                  <a:noFill/>
                </a:ln>
                <a:solidFill>
                  <a:schemeClr val="tx1"/>
                </a:solidFill>
                <a:effectLst/>
                <a:uLnTx/>
                <a:uFillTx/>
                <a:latin typeface="+mj-lt"/>
                <a:ea typeface="+mn-ea"/>
                <a:cs typeface="+mn-cs"/>
              </a:rPr>
              <a:t>Hybrid</a:t>
            </a:r>
          </a:p>
          <a:p>
            <a:pPr marL="0" marR="0" lvl="0" indent="0" algn="ctr" defTabSz="896171" rtl="0" eaLnBrk="1" fontAlgn="auto" latinLnBrk="0" hangingPunct="1">
              <a:lnSpc>
                <a:spcPct val="90000"/>
              </a:lnSpc>
              <a:spcBef>
                <a:spcPts val="0"/>
              </a:spcBef>
              <a:spcAft>
                <a:spcPts val="1200"/>
              </a:spcAft>
              <a:buClrTx/>
              <a:buSzTx/>
              <a:buFontTx/>
              <a:buNone/>
              <a:tabLst/>
              <a:defRPr/>
            </a:pPr>
            <a:r>
              <a:rPr kumimoji="0" lang="en-US" sz="1600" b="0" i="0" u="none" strike="noStrike" kern="1200" cap="none" spc="0" normalizeH="0" baseline="0" noProof="0" dirty="0">
                <a:ln w="139700">
                  <a:noFill/>
                </a:ln>
                <a:solidFill>
                  <a:schemeClr val="tx1"/>
                </a:solidFill>
                <a:effectLst/>
                <a:uLnTx/>
                <a:uFillTx/>
                <a:ea typeface="+mn-ea"/>
                <a:cs typeface="+mn-cs"/>
              </a:rPr>
              <a:t>On-premises sensors managed locally &amp; connected to cloud-based SIEM (e.g., Azure Sentinel)</a:t>
            </a:r>
          </a:p>
        </p:txBody>
      </p:sp>
      <p:sp>
        <p:nvSpPr>
          <p:cNvPr id="255" name="Rectangle 254">
            <a:extLst>
              <a:ext uri="{FF2B5EF4-FFF2-40B4-BE49-F238E27FC236}">
                <a16:creationId xmlns:a16="http://schemas.microsoft.com/office/drawing/2014/main" id="{2C6717C4-4EA4-44E6-BD22-74C9792BF8BD}"/>
              </a:ext>
            </a:extLst>
          </p:cNvPr>
          <p:cNvSpPr/>
          <p:nvPr/>
        </p:nvSpPr>
        <p:spPr bwMode="auto">
          <a:xfrm>
            <a:off x="8511524" y="4589463"/>
            <a:ext cx="2913381" cy="167707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15" tIns="140572" rIns="175715" bIns="140572" numCol="1" spcCol="0" rtlCol="0" fromWordArt="0" anchor="t" anchorCtr="0" forceAA="0" compatLnSpc="1">
            <a:prstTxWarp prst="textNoShape">
              <a:avLst/>
            </a:prstTxWarp>
            <a:noAutofit/>
          </a:bodyPr>
          <a:lstStyle/>
          <a:p>
            <a:pPr marL="0" marR="0" lvl="0" indent="0" algn="ctr" defTabSz="896171" rtl="0" eaLnBrk="1" fontAlgn="auto" latinLnBrk="0" hangingPunct="1">
              <a:lnSpc>
                <a:spcPct val="90000"/>
              </a:lnSpc>
              <a:spcBef>
                <a:spcPts val="0"/>
              </a:spcBef>
              <a:spcAft>
                <a:spcPts val="1200"/>
              </a:spcAft>
              <a:buClrTx/>
              <a:buSzTx/>
              <a:buFontTx/>
              <a:buNone/>
              <a:tabLst/>
              <a:defRPr/>
            </a:pPr>
            <a:r>
              <a:rPr kumimoji="0" lang="en-US" sz="2000" b="0" i="0" strike="noStrike" kern="1200" cap="none" spc="0" normalizeH="0" baseline="0" noProof="0" dirty="0">
                <a:ln w="139700">
                  <a:noFill/>
                </a:ln>
                <a:solidFill>
                  <a:schemeClr val="tx1"/>
                </a:solidFill>
                <a:effectLst/>
                <a:uLnTx/>
                <a:uFillTx/>
                <a:latin typeface="+mj-lt"/>
                <a:ea typeface="+mn-ea"/>
                <a:cs typeface="+mn-cs"/>
              </a:rPr>
              <a:t>Cloud</a:t>
            </a:r>
          </a:p>
          <a:p>
            <a:pPr marL="0" marR="0" lvl="0" indent="0" algn="ctr" defTabSz="896171" rtl="0" eaLnBrk="1" fontAlgn="auto" latinLnBrk="0" hangingPunct="1">
              <a:lnSpc>
                <a:spcPct val="90000"/>
              </a:lnSpc>
              <a:spcBef>
                <a:spcPts val="0"/>
              </a:spcBef>
              <a:spcAft>
                <a:spcPts val="1200"/>
              </a:spcAft>
              <a:buClrTx/>
              <a:buSzTx/>
              <a:buFontTx/>
              <a:buNone/>
              <a:tabLst/>
              <a:defRPr/>
            </a:pPr>
            <a:r>
              <a:rPr kumimoji="0" lang="en-US" sz="1600" b="0" i="0" u="none" strike="noStrike" kern="1200" cap="none" spc="0" normalizeH="0" baseline="0" noProof="0" dirty="0">
                <a:ln w="139700">
                  <a:noFill/>
                </a:ln>
                <a:solidFill>
                  <a:schemeClr val="tx1"/>
                </a:solidFill>
                <a:effectLst/>
                <a:uLnTx/>
                <a:uFillTx/>
                <a:ea typeface="+mn-ea"/>
                <a:cs typeface="+mn-cs"/>
              </a:rPr>
              <a:t>On-premises sensors  managed via Azure Security Center and connected </a:t>
            </a:r>
            <a:br>
              <a:rPr kumimoji="0" lang="en-US" sz="1600" b="0" i="0" u="none" strike="noStrike" kern="1200" cap="none" spc="0" normalizeH="0" baseline="0" noProof="0" dirty="0">
                <a:ln w="139700">
                  <a:noFill/>
                </a:ln>
                <a:solidFill>
                  <a:schemeClr val="tx1"/>
                </a:solidFill>
                <a:effectLst/>
                <a:uLnTx/>
                <a:uFillTx/>
                <a:ea typeface="+mn-ea"/>
                <a:cs typeface="+mn-cs"/>
              </a:rPr>
            </a:br>
            <a:r>
              <a:rPr kumimoji="0" lang="en-US" sz="1600" b="0" i="0" u="none" strike="noStrike" kern="1200" cap="none" spc="0" normalizeH="0" baseline="0" noProof="0" dirty="0">
                <a:ln w="139700">
                  <a:noFill/>
                </a:ln>
                <a:solidFill>
                  <a:schemeClr val="tx1"/>
                </a:solidFill>
                <a:effectLst/>
                <a:uLnTx/>
                <a:uFillTx/>
                <a:ea typeface="+mn-ea"/>
                <a:cs typeface="+mn-cs"/>
              </a:rPr>
              <a:t>to Azure Sentinel</a:t>
            </a:r>
          </a:p>
        </p:txBody>
      </p:sp>
    </p:spTree>
    <p:extLst>
      <p:ext uri="{BB962C8B-B14F-4D97-AF65-F5344CB8AC3E}">
        <p14:creationId xmlns:p14="http://schemas.microsoft.com/office/powerpoint/2010/main" val="1891442515"/>
      </p:ext>
    </p:extLst>
  </p:cSld>
  <p:clrMapOvr>
    <a:masterClrMapping/>
  </p:clrMapOvr>
  <mc:AlternateContent xmlns:mc="http://schemas.openxmlformats.org/markup-compatibility/2006" xmlns:p14="http://schemas.microsoft.com/office/powerpoint/2010/main">
    <mc:Choice Requires="p14">
      <p:transition spd="med" p14:dur="700" advTm="60348">
        <p:fade/>
      </p:transition>
    </mc:Choice>
    <mc:Fallback xmlns="">
      <p:transition spd="med" advTm="60348">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2728"/>
        <p:cNvGrpSpPr/>
        <p:nvPr/>
      </p:nvGrpSpPr>
      <p:grpSpPr>
        <a:xfrm>
          <a:off x="0" y="0"/>
          <a:ext cx="0" cy="0"/>
          <a:chOff x="0" y="0"/>
          <a:chExt cx="0" cy="0"/>
        </a:xfrm>
      </p:grpSpPr>
      <p:sp>
        <p:nvSpPr>
          <p:cNvPr id="2729" name="Google Shape;2729;p259"/>
          <p:cNvSpPr txBox="1">
            <a:spLocks noGrp="1"/>
          </p:cNvSpPr>
          <p:nvPr>
            <p:ph type="title"/>
          </p:nvPr>
        </p:nvSpPr>
        <p:spPr>
          <a:xfrm>
            <a:off x="371054" y="178978"/>
            <a:ext cx="10943700" cy="4854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 sz="2800" dirty="0">
                <a:solidFill>
                  <a:srgbClr val="3E5B71"/>
                </a:solidFill>
                <a:latin typeface="Franklin Gothic"/>
                <a:ea typeface="+mn-ea"/>
                <a:cs typeface="+mn-cs"/>
              </a:rPr>
              <a:t>On boarding to GUI - in case Network Reconfigure required</a:t>
            </a:r>
            <a:endParaRPr sz="2800" dirty="0">
              <a:solidFill>
                <a:srgbClr val="3E5B71"/>
              </a:solidFill>
              <a:latin typeface="Franklin Gothic"/>
              <a:ea typeface="+mn-ea"/>
              <a:cs typeface="+mn-cs"/>
            </a:endParaRPr>
          </a:p>
        </p:txBody>
      </p:sp>
      <p:sp>
        <p:nvSpPr>
          <p:cNvPr id="2730" name="Google Shape;2730;p259"/>
          <p:cNvSpPr txBox="1"/>
          <p:nvPr/>
        </p:nvSpPr>
        <p:spPr>
          <a:xfrm>
            <a:off x="660462" y="1239107"/>
            <a:ext cx="11531532" cy="5070300"/>
          </a:xfrm>
          <a:prstGeom prst="rect">
            <a:avLst/>
          </a:prstGeom>
          <a:noFill/>
          <a:ln>
            <a:noFill/>
          </a:ln>
        </p:spPr>
        <p:txBody>
          <a:bodyPr spcFirstLastPara="1" wrap="square" lIns="91425" tIns="91425" rIns="91425" bIns="91425" anchor="t" anchorCtr="0">
            <a:noAutofit/>
          </a:bodyPr>
          <a:lstStyle/>
          <a:p>
            <a:pPr marL="457200" marR="0" lvl="0" indent="-381000" algn="l" defTabSz="914400" rtl="0" eaLnBrk="1" fontAlgn="auto" latinLnBrk="0" hangingPunct="1">
              <a:lnSpc>
                <a:spcPct val="150000"/>
              </a:lnSpc>
              <a:spcBef>
                <a:spcPts val="1000"/>
              </a:spcBef>
              <a:spcAft>
                <a:spcPts val="0"/>
              </a:spcAft>
              <a:buClr>
                <a:prstClr val="black"/>
              </a:buClr>
              <a:buSzPts val="2400"/>
              <a:buFont typeface="Source Sans Pro"/>
              <a:buAutoNum type="arabicPeriod"/>
              <a:tabLst/>
              <a:defRPr/>
            </a:pPr>
            <a:endPar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381000" algn="l" defTabSz="914400" rtl="0" eaLnBrk="1" fontAlgn="auto" latinLnBrk="0" hangingPunct="1">
              <a:lnSpc>
                <a:spcPct val="150000"/>
              </a:lnSpc>
              <a:spcBef>
                <a:spcPts val="1000"/>
              </a:spcBef>
              <a:spcAft>
                <a:spcPts val="0"/>
              </a:spcAft>
              <a:buClr>
                <a:prstClr val="black"/>
              </a:buClr>
              <a:buSzPts val="2400"/>
              <a:buFont typeface="Source Sans Pro"/>
              <a:buAutoNum type="arabicPeriod"/>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Cross connect to management port (eno1) , type &lt;* Default XSense_IP&gt; in the browser</a:t>
            </a:r>
          </a:p>
          <a:p>
            <a:pPr marL="457200" marR="0" lvl="0" indent="-381000" algn="l" defTabSz="914400" rtl="0" eaLnBrk="1" fontAlgn="auto" latinLnBrk="0" hangingPunct="1">
              <a:lnSpc>
                <a:spcPct val="150000"/>
              </a:lnSpc>
              <a:spcBef>
                <a:spcPts val="1000"/>
              </a:spcBef>
              <a:spcAft>
                <a:spcPts val="0"/>
              </a:spcAft>
              <a:buClr>
                <a:prstClr val="black"/>
              </a:buClr>
              <a:buSzPts val="2400"/>
              <a:buFont typeface="Source Sans Pro"/>
              <a:buAutoNum type="arabicPeriod"/>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Recover cyberx default password</a:t>
            </a:r>
            <a:endParaRPr kumimoji="0"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457200" marR="0" lvl="0" indent="-381000" algn="l" defTabSz="914400" rtl="0" eaLnBrk="1" fontAlgn="auto" latinLnBrk="0" hangingPunct="1">
              <a:lnSpc>
                <a:spcPct val="150000"/>
              </a:lnSpc>
              <a:spcBef>
                <a:spcPts val="0"/>
              </a:spcBef>
              <a:spcAft>
                <a:spcPts val="0"/>
              </a:spcAft>
              <a:buClr>
                <a:prstClr val="black"/>
              </a:buClr>
              <a:buSzPts val="2400"/>
              <a:buFont typeface="Source Sans Pro"/>
              <a:buAutoNum type="arabicPeriod"/>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Activate the license </a:t>
            </a:r>
          </a:p>
          <a:p>
            <a:pPr marL="457200" marR="0" lvl="0" indent="-381000" algn="l" defTabSz="914400" rtl="0" eaLnBrk="1" fontAlgn="auto" latinLnBrk="0" hangingPunct="1">
              <a:lnSpc>
                <a:spcPct val="150000"/>
              </a:lnSpc>
              <a:spcBef>
                <a:spcPts val="0"/>
              </a:spcBef>
              <a:spcAft>
                <a:spcPts val="0"/>
              </a:spcAft>
              <a:buClr>
                <a:prstClr val="black"/>
              </a:buClr>
              <a:buSzPts val="2400"/>
              <a:buFont typeface="Source Sans Pro"/>
              <a:buAutoNum type="arabicPeriod"/>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Via System settings -&gt; Network,  reconfigure network properties ( IP, Mask, Gateway)</a:t>
            </a:r>
            <a:endParaRPr kumimoji="0"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457200" marR="0" lvl="0" indent="-381000" algn="l" defTabSz="914400" rtl="0" eaLnBrk="1" fontAlgn="auto" latinLnBrk="0" hangingPunct="1">
              <a:lnSpc>
                <a:spcPct val="150000"/>
              </a:lnSpc>
              <a:spcBef>
                <a:spcPts val="0"/>
              </a:spcBef>
              <a:spcAft>
                <a:spcPts val="0"/>
              </a:spcAft>
              <a:buClr>
                <a:prstClr val="black"/>
              </a:buClr>
              <a:buSzPts val="2400"/>
              <a:buFont typeface="Source Sans Pro"/>
              <a:buAutoNum type="arabicPeriod"/>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Connect the management port to </a:t>
            </a:r>
            <a:r>
              <a:rPr kumimoji="0" lang="en" sz="20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LAN and browse to the new static IP for login</a:t>
            </a:r>
            <a:endParaRPr kumimoji="0" sz="20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p:txBody>
      </p:sp>
      <p:pic>
        <p:nvPicPr>
          <p:cNvPr id="2732" name="Google Shape;2732;p259"/>
          <p:cNvPicPr preferRelativeResize="0"/>
          <p:nvPr/>
        </p:nvPicPr>
        <p:blipFill rotWithShape="1">
          <a:blip r:embed="rId3">
            <a:alphaModFix/>
          </a:blip>
          <a:srcRect/>
          <a:stretch/>
        </p:blipFill>
        <p:spPr>
          <a:xfrm>
            <a:off x="7046135" y="4650440"/>
            <a:ext cx="3666166" cy="1585304"/>
          </a:xfrm>
          <a:prstGeom prst="rect">
            <a:avLst/>
          </a:prstGeom>
          <a:ln>
            <a:noFill/>
          </a:ln>
          <a:effectLst>
            <a:outerShdw blurRad="292100" dist="139700" dir="2700000" algn="tl" rotWithShape="0">
              <a:srgbClr val="333333">
                <a:alpha val="65000"/>
              </a:srgbClr>
            </a:outerShdw>
          </a:effectLst>
        </p:spPr>
      </p:pic>
      <p:grpSp>
        <p:nvGrpSpPr>
          <p:cNvPr id="13" name="Group 12">
            <a:extLst>
              <a:ext uri="{FF2B5EF4-FFF2-40B4-BE49-F238E27FC236}">
                <a16:creationId xmlns:a16="http://schemas.microsoft.com/office/drawing/2014/main" id="{8C2B1546-0A2D-4D77-BFC1-6BBFEAD9BB0D}"/>
              </a:ext>
            </a:extLst>
          </p:cNvPr>
          <p:cNvGrpSpPr/>
          <p:nvPr/>
        </p:nvGrpSpPr>
        <p:grpSpPr>
          <a:xfrm>
            <a:off x="2141860" y="860842"/>
            <a:ext cx="8043046" cy="1017445"/>
            <a:chOff x="2806530" y="2568329"/>
            <a:chExt cx="12192000" cy="1542288"/>
          </a:xfrm>
        </p:grpSpPr>
        <p:pic>
          <p:nvPicPr>
            <p:cNvPr id="14" name="Picture 13">
              <a:extLst>
                <a:ext uri="{FF2B5EF4-FFF2-40B4-BE49-F238E27FC236}">
                  <a16:creationId xmlns:a16="http://schemas.microsoft.com/office/drawing/2014/main" id="{9555E8C9-B113-4B60-B578-3317C58CA93D}"/>
                </a:ext>
              </a:extLst>
            </p:cNvPr>
            <p:cNvPicPr>
              <a:picLocks noChangeAspect="1"/>
            </p:cNvPicPr>
            <p:nvPr/>
          </p:nvPicPr>
          <p:blipFill>
            <a:blip r:embed="rId4"/>
            <a:stretch>
              <a:fillRect/>
            </a:stretch>
          </p:blipFill>
          <p:spPr>
            <a:xfrm>
              <a:off x="2806530" y="2568329"/>
              <a:ext cx="12192000" cy="1542288"/>
            </a:xfrm>
            <a:prstGeom prst="rect">
              <a:avLst/>
            </a:prstGeom>
          </p:spPr>
        </p:pic>
        <p:pic>
          <p:nvPicPr>
            <p:cNvPr id="15" name="Picture 14">
              <a:extLst>
                <a:ext uri="{FF2B5EF4-FFF2-40B4-BE49-F238E27FC236}">
                  <a16:creationId xmlns:a16="http://schemas.microsoft.com/office/drawing/2014/main" id="{C92EA5CB-616A-4EBB-B4E3-35960D1B99EB}"/>
                </a:ext>
              </a:extLst>
            </p:cNvPr>
            <p:cNvPicPr>
              <a:picLocks noChangeAspect="1"/>
            </p:cNvPicPr>
            <p:nvPr/>
          </p:nvPicPr>
          <p:blipFill rotWithShape="1">
            <a:blip r:embed="rId4"/>
            <a:srcRect l="87695" t="15107" r="1056" b="11554"/>
            <a:stretch/>
          </p:blipFill>
          <p:spPr>
            <a:xfrm>
              <a:off x="9298779" y="2900363"/>
              <a:ext cx="1371599" cy="1131093"/>
            </a:xfrm>
            <a:prstGeom prst="rect">
              <a:avLst/>
            </a:prstGeom>
          </p:spPr>
        </p:pic>
      </p:grpSp>
      <p:cxnSp>
        <p:nvCxnSpPr>
          <p:cNvPr id="6" name="Straight Arrow Connector 5">
            <a:extLst>
              <a:ext uri="{FF2B5EF4-FFF2-40B4-BE49-F238E27FC236}">
                <a16:creationId xmlns:a16="http://schemas.microsoft.com/office/drawing/2014/main" id="{F98F55BD-3D77-4E5C-9CAA-736D6C767EC7}"/>
              </a:ext>
            </a:extLst>
          </p:cNvPr>
          <p:cNvCxnSpPr>
            <a:cxnSpLocks/>
          </p:cNvCxnSpPr>
          <p:nvPr/>
        </p:nvCxnSpPr>
        <p:spPr>
          <a:xfrm flipV="1">
            <a:off x="4357334" y="1769469"/>
            <a:ext cx="0" cy="199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53">
            <a:extLst>
              <a:ext uri="{FF2B5EF4-FFF2-40B4-BE49-F238E27FC236}">
                <a16:creationId xmlns:a16="http://schemas.microsoft.com/office/drawing/2014/main" id="{242B9662-C286-4C81-8BAF-E7CB17175E74}"/>
              </a:ext>
            </a:extLst>
          </p:cNvPr>
          <p:cNvSpPr txBox="1"/>
          <p:nvPr/>
        </p:nvSpPr>
        <p:spPr>
          <a:xfrm>
            <a:off x="4101627" y="1837037"/>
            <a:ext cx="352982" cy="24622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err="1">
                <a:ln>
                  <a:noFill/>
                </a:ln>
                <a:solidFill>
                  <a:prstClr val="black"/>
                </a:solidFill>
                <a:effectLst/>
                <a:uLnTx/>
                <a:uFillTx/>
                <a:latin typeface="Calibri" panose="020F0502020204030204"/>
                <a:ea typeface="+mn-ea"/>
                <a:cs typeface="+mn-cs"/>
              </a:rPr>
              <a:t>iLO</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0" name="Straight Arrow Connector 9">
            <a:extLst>
              <a:ext uri="{FF2B5EF4-FFF2-40B4-BE49-F238E27FC236}">
                <a16:creationId xmlns:a16="http://schemas.microsoft.com/office/drawing/2014/main" id="{4EB727CE-B072-4C75-9C13-EB4BABC0E723}"/>
              </a:ext>
            </a:extLst>
          </p:cNvPr>
          <p:cNvCxnSpPr>
            <a:cxnSpLocks/>
          </p:cNvCxnSpPr>
          <p:nvPr/>
        </p:nvCxnSpPr>
        <p:spPr>
          <a:xfrm flipV="1">
            <a:off x="4680014" y="1773275"/>
            <a:ext cx="0" cy="199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52">
            <a:extLst>
              <a:ext uri="{FF2B5EF4-FFF2-40B4-BE49-F238E27FC236}">
                <a16:creationId xmlns:a16="http://schemas.microsoft.com/office/drawing/2014/main" id="{B6CE5C41-A7CA-45D5-BB1E-90E8C7487AED}"/>
              </a:ext>
            </a:extLst>
          </p:cNvPr>
          <p:cNvSpPr txBox="1"/>
          <p:nvPr/>
        </p:nvSpPr>
        <p:spPr>
          <a:xfrm>
            <a:off x="4406090" y="1839245"/>
            <a:ext cx="1238087" cy="246221"/>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Management  Port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9" name="Straight Arrow Connector 18">
            <a:extLst>
              <a:ext uri="{FF2B5EF4-FFF2-40B4-BE49-F238E27FC236}">
                <a16:creationId xmlns:a16="http://schemas.microsoft.com/office/drawing/2014/main" id="{C17C9B63-BE96-416A-91AD-27D98434A38E}"/>
              </a:ext>
            </a:extLst>
          </p:cNvPr>
          <p:cNvCxnSpPr>
            <a:cxnSpLocks/>
          </p:cNvCxnSpPr>
          <p:nvPr/>
        </p:nvCxnSpPr>
        <p:spPr>
          <a:xfrm>
            <a:off x="3528700" y="1089200"/>
            <a:ext cx="0" cy="1499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50">
            <a:extLst>
              <a:ext uri="{FF2B5EF4-FFF2-40B4-BE49-F238E27FC236}">
                <a16:creationId xmlns:a16="http://schemas.microsoft.com/office/drawing/2014/main" id="{DAB92CB6-2897-48CA-A3AC-F9DF72C2CB0F}"/>
              </a:ext>
            </a:extLst>
          </p:cNvPr>
          <p:cNvSpPr txBox="1"/>
          <p:nvPr/>
        </p:nvSpPr>
        <p:spPr>
          <a:xfrm>
            <a:off x="2601288" y="610382"/>
            <a:ext cx="1855910"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Traffic</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Input</a:t>
            </a:r>
          </a:p>
        </p:txBody>
      </p:sp>
      <p:sp>
        <p:nvSpPr>
          <p:cNvPr id="30" name="TextBox 29">
            <a:extLst>
              <a:ext uri="{FF2B5EF4-FFF2-40B4-BE49-F238E27FC236}">
                <a16:creationId xmlns:a16="http://schemas.microsoft.com/office/drawing/2014/main" id="{C48ED949-BC75-4DB9-9761-41DC560EDEC9}"/>
              </a:ext>
            </a:extLst>
          </p:cNvPr>
          <p:cNvSpPr txBox="1"/>
          <p:nvPr/>
        </p:nvSpPr>
        <p:spPr>
          <a:xfrm>
            <a:off x="450770" y="6394997"/>
            <a:ext cx="12020693"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 sz="1800" b="0" i="1"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&lt;*Default XSense_IP&gt; is visible on CLI once connecting monitor to the appliance, it is usually </a:t>
            </a: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n-cs"/>
              </a:rPr>
              <a:t>10.100.100.1 or </a:t>
            </a: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mn-cs"/>
              </a:rPr>
              <a:t>192.168.1.10</a:t>
            </a:r>
            <a:r>
              <a:rPr kumimoji="0" lang="en"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386DE912-A1AD-488E-8260-E4C3701CBF28}"/>
              </a:ext>
            </a:extLst>
          </p:cNvPr>
          <p:cNvPicPr>
            <a:picLocks noChangeAspect="1"/>
          </p:cNvPicPr>
          <p:nvPr/>
        </p:nvPicPr>
        <p:blipFill>
          <a:blip r:embed="rId5"/>
          <a:stretch>
            <a:fillRect/>
          </a:stretch>
        </p:blipFill>
        <p:spPr>
          <a:xfrm>
            <a:off x="1356527" y="4623794"/>
            <a:ext cx="2507476" cy="1611949"/>
          </a:xfrm>
          <a:prstGeom prst="rect">
            <a:avLst/>
          </a:prstGeom>
          <a:ln>
            <a:noFill/>
          </a:ln>
          <a:effectLst>
            <a:outerShdw blurRad="292100" dist="139700" dir="2700000" algn="tl" rotWithShape="0">
              <a:srgbClr val="333333">
                <a:alpha val="65000"/>
              </a:srgbClr>
            </a:outerShdw>
          </a:effectLst>
        </p:spPr>
      </p:pic>
      <mc:AlternateContent xmlns:mc="http://schemas.openxmlformats.org/markup-compatibility/2006" xmlns:p14="http://schemas.microsoft.com/office/powerpoint/2010/main">
        <mc:Choice Requires="p14">
          <p:contentPart p14:bwMode="auto" r:id="rId6">
            <p14:nvContentPartPr>
              <p14:cNvPr id="3" name="Ink 2">
                <a:extLst>
                  <a:ext uri="{FF2B5EF4-FFF2-40B4-BE49-F238E27FC236}">
                    <a16:creationId xmlns:a16="http://schemas.microsoft.com/office/drawing/2014/main" id="{93583662-4161-4276-96EB-87BA9659D2B9}"/>
                  </a:ext>
                </a:extLst>
              </p14:cNvPr>
              <p14:cNvContentPartPr/>
              <p14:nvPr/>
            </p14:nvContentPartPr>
            <p14:xfrm>
              <a:off x="1466806" y="6027563"/>
              <a:ext cx="627840" cy="11880"/>
            </p14:xfrm>
          </p:contentPart>
        </mc:Choice>
        <mc:Fallback xmlns="">
          <p:pic>
            <p:nvPicPr>
              <p:cNvPr id="3" name="Ink 2">
                <a:extLst>
                  <a:ext uri="{FF2B5EF4-FFF2-40B4-BE49-F238E27FC236}">
                    <a16:creationId xmlns:a16="http://schemas.microsoft.com/office/drawing/2014/main" id="{93583662-4161-4276-96EB-87BA9659D2B9}"/>
                  </a:ext>
                </a:extLst>
              </p:cNvPr>
              <p:cNvPicPr/>
              <p:nvPr/>
            </p:nvPicPr>
            <p:blipFill>
              <a:blip r:embed="rId7"/>
              <a:stretch>
                <a:fillRect/>
              </a:stretch>
            </p:blipFill>
            <p:spPr>
              <a:xfrm>
                <a:off x="1412806" y="5919563"/>
                <a:ext cx="735480" cy="2275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4" name="Ink 3">
                <a:extLst>
                  <a:ext uri="{FF2B5EF4-FFF2-40B4-BE49-F238E27FC236}">
                    <a16:creationId xmlns:a16="http://schemas.microsoft.com/office/drawing/2014/main" id="{62D257BA-6B3B-4904-8B3A-C121B272A3C7}"/>
                  </a:ext>
                </a:extLst>
              </p14:cNvPr>
              <p14:cNvContentPartPr/>
              <p14:nvPr/>
            </p14:nvContentPartPr>
            <p14:xfrm>
              <a:off x="1456366" y="5917403"/>
              <a:ext cx="604080" cy="10800"/>
            </p14:xfrm>
          </p:contentPart>
        </mc:Choice>
        <mc:Fallback xmlns="">
          <p:pic>
            <p:nvPicPr>
              <p:cNvPr id="4" name="Ink 3">
                <a:extLst>
                  <a:ext uri="{FF2B5EF4-FFF2-40B4-BE49-F238E27FC236}">
                    <a16:creationId xmlns:a16="http://schemas.microsoft.com/office/drawing/2014/main" id="{62D257BA-6B3B-4904-8B3A-C121B272A3C7}"/>
                  </a:ext>
                </a:extLst>
              </p:cNvPr>
              <p:cNvPicPr/>
              <p:nvPr/>
            </p:nvPicPr>
            <p:blipFill>
              <a:blip r:embed="rId9"/>
              <a:stretch>
                <a:fillRect/>
              </a:stretch>
            </p:blipFill>
            <p:spPr>
              <a:xfrm>
                <a:off x="1402366" y="5809403"/>
                <a:ext cx="711720" cy="2264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5" name="Ink 4">
                <a:extLst>
                  <a:ext uri="{FF2B5EF4-FFF2-40B4-BE49-F238E27FC236}">
                    <a16:creationId xmlns:a16="http://schemas.microsoft.com/office/drawing/2014/main" id="{2EE4914C-3368-4916-AA34-B319677BF034}"/>
                  </a:ext>
                </a:extLst>
              </p14:cNvPr>
              <p14:cNvContentPartPr/>
              <p14:nvPr/>
            </p14:nvContentPartPr>
            <p14:xfrm>
              <a:off x="5334646" y="5315483"/>
              <a:ext cx="360" cy="360"/>
            </p14:xfrm>
          </p:contentPart>
        </mc:Choice>
        <mc:Fallback xmlns="">
          <p:pic>
            <p:nvPicPr>
              <p:cNvPr id="5" name="Ink 4">
                <a:extLst>
                  <a:ext uri="{FF2B5EF4-FFF2-40B4-BE49-F238E27FC236}">
                    <a16:creationId xmlns:a16="http://schemas.microsoft.com/office/drawing/2014/main" id="{2EE4914C-3368-4916-AA34-B319677BF034}"/>
                  </a:ext>
                </a:extLst>
              </p:cNvPr>
              <p:cNvPicPr/>
              <p:nvPr/>
            </p:nvPicPr>
            <p:blipFill>
              <a:blip r:embed="rId11"/>
              <a:stretch>
                <a:fillRect/>
              </a:stretch>
            </p:blipFill>
            <p:spPr>
              <a:xfrm>
                <a:off x="5280646" y="5207483"/>
                <a:ext cx="108000" cy="216000"/>
              </a:xfrm>
              <a:prstGeom prst="rect">
                <a:avLst/>
              </a:prstGeom>
            </p:spPr>
          </p:pic>
        </mc:Fallback>
      </mc:AlternateContent>
      <p:pic>
        <p:nvPicPr>
          <p:cNvPr id="9" name="Picture 4" descr="Graphical user interface, text, application, email, Teams&#10;&#10;Description automatically generated">
            <a:extLst>
              <a:ext uri="{FF2B5EF4-FFF2-40B4-BE49-F238E27FC236}">
                <a16:creationId xmlns:a16="http://schemas.microsoft.com/office/drawing/2014/main" id="{41DE5138-863A-4694-A134-5BB126B2BF20}"/>
              </a:ext>
            </a:extLst>
          </p:cNvPr>
          <p:cNvPicPr>
            <a:picLocks noChangeAspect="1"/>
          </p:cNvPicPr>
          <p:nvPr/>
        </p:nvPicPr>
        <p:blipFill>
          <a:blip r:embed="rId12"/>
          <a:stretch>
            <a:fillRect/>
          </a:stretch>
        </p:blipFill>
        <p:spPr>
          <a:xfrm>
            <a:off x="4156710" y="4621606"/>
            <a:ext cx="2627917" cy="16341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772195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00007-9AFD-48F3-A8D7-49DD74C5CEA2}"/>
              </a:ext>
            </a:extLst>
          </p:cNvPr>
          <p:cNvSpPr>
            <a:spLocks noGrp="1"/>
          </p:cNvSpPr>
          <p:nvPr>
            <p:ph type="title"/>
          </p:nvPr>
        </p:nvSpPr>
        <p:spPr>
          <a:xfrm>
            <a:off x="588263" y="457200"/>
            <a:ext cx="11018520" cy="553998"/>
          </a:xfrm>
        </p:spPr>
        <p:txBody>
          <a:bodyPr>
            <a:normAutofit/>
          </a:bodyPr>
          <a:lstStyle/>
          <a:p>
            <a:r>
              <a:rPr lang="en-US" dirty="0"/>
              <a:t>Troubleshooting</a:t>
            </a:r>
            <a:endParaRPr lang="en-IL" dirty="0"/>
          </a:p>
        </p:txBody>
      </p:sp>
      <p:pic>
        <p:nvPicPr>
          <p:cNvPr id="4" name="image8.png">
            <a:extLst>
              <a:ext uri="{FF2B5EF4-FFF2-40B4-BE49-F238E27FC236}">
                <a16:creationId xmlns:a16="http://schemas.microsoft.com/office/drawing/2014/main" id="{5FE5D4AF-85E5-44E2-9422-F99C05F3A9FC}"/>
              </a:ext>
              <a:ext uri="{C183D7F6-B498-43B3-948B-1728B52AA6E4}">
                <adec:decorative xmlns:adec="http://schemas.microsoft.com/office/drawing/2017/decorative" val="1"/>
              </a:ext>
            </a:extLst>
          </p:cNvPr>
          <p:cNvPicPr/>
          <p:nvPr/>
        </p:nvPicPr>
        <p:blipFill rotWithShape="1">
          <a:blip r:embed="rId4"/>
          <a:srcRect l="10492" t="18940" r="56944"/>
          <a:stretch/>
        </p:blipFill>
        <p:spPr bwMode="auto">
          <a:xfrm>
            <a:off x="8723086" y="1536449"/>
            <a:ext cx="3468914" cy="4839267"/>
          </a:xfrm>
          <a:prstGeom prst="rect">
            <a:avLst/>
          </a:prstGeom>
          <a:ln>
            <a:noFill/>
          </a:ln>
          <a:effectLst>
            <a:outerShdw blurRad="190500" dist="50800" dir="2700000" algn="tl" rotWithShape="0">
              <a:srgbClr val="333333">
                <a:alpha val="25000"/>
              </a:srgbClr>
            </a:outerShdw>
          </a:effectLst>
          <a:extLst>
            <a:ext uri="{53640926-AAD7-44D8-BBD7-CCE9431645EC}">
              <a14:shadowObscured xmlns:a14="http://schemas.microsoft.com/office/drawing/2010/main"/>
            </a:ext>
          </a:extLst>
        </p:spPr>
      </p:pic>
      <p:sp>
        <p:nvSpPr>
          <p:cNvPr id="7" name="Text Placeholder 21">
            <a:extLst>
              <a:ext uri="{FF2B5EF4-FFF2-40B4-BE49-F238E27FC236}">
                <a16:creationId xmlns:a16="http://schemas.microsoft.com/office/drawing/2014/main" id="{9EA9E0A2-86F3-4394-B509-C2527E3C34EC}"/>
              </a:ext>
            </a:extLst>
          </p:cNvPr>
          <p:cNvSpPr txBox="1">
            <a:spLocks/>
          </p:cNvSpPr>
          <p:nvPr/>
        </p:nvSpPr>
        <p:spPr>
          <a:xfrm>
            <a:off x="591082" y="1449364"/>
            <a:ext cx="8422289" cy="5266057"/>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600"/>
              </a:spcAft>
              <a:buClr>
                <a:schemeClr val="accent1"/>
              </a:buClr>
              <a:buFont typeface="Wingdings" panose="05000000000000000000" pitchFamily="2" charset="2"/>
              <a:buChar char="à"/>
              <a:tabLst>
                <a:tab pos="1770063" algn="l"/>
              </a:tabLst>
            </a:pPr>
            <a:r>
              <a:rPr lang="en-US" sz="1600" dirty="0">
                <a:solidFill>
                  <a:schemeClr val="tx1"/>
                </a:solidFill>
                <a:latin typeface="+mj-lt"/>
                <a:cs typeface="Segoe UI"/>
              </a:rPr>
              <a:t>Cannot connect using Web interface</a:t>
            </a:r>
          </a:p>
          <a:p>
            <a:pPr marL="548640" lvl="1" indent="-274320">
              <a:spcBef>
                <a:spcPts val="0"/>
              </a:spcBef>
              <a:spcAft>
                <a:spcPts val="600"/>
              </a:spcAft>
              <a:buClr>
                <a:schemeClr val="accent1"/>
              </a:buClr>
              <a:tabLst>
                <a:tab pos="1770063" algn="l"/>
              </a:tabLst>
            </a:pPr>
            <a:r>
              <a:rPr lang="en-US" sz="1400" dirty="0">
                <a:solidFill>
                  <a:schemeClr val="tx1"/>
                </a:solidFill>
                <a:cs typeface="Segoe UI"/>
              </a:rPr>
              <a:t>Verify that the computer that trying to connect is on the same network as the sensor.</a:t>
            </a:r>
          </a:p>
          <a:p>
            <a:pPr marL="548640" lvl="1" indent="-274320">
              <a:spcBef>
                <a:spcPts val="0"/>
              </a:spcBef>
              <a:spcAft>
                <a:spcPts val="600"/>
              </a:spcAft>
              <a:buClr>
                <a:schemeClr val="accent1"/>
              </a:buClr>
              <a:tabLst>
                <a:tab pos="1770063" algn="l"/>
              </a:tabLst>
            </a:pPr>
            <a:r>
              <a:rPr lang="en-US" sz="1400" dirty="0">
                <a:solidFill>
                  <a:schemeClr val="tx1"/>
                </a:solidFill>
                <a:cs typeface="Segoe UI"/>
              </a:rPr>
              <a:t>Verify that the UI network is connected to the Management port on the sensor.</a:t>
            </a:r>
          </a:p>
          <a:p>
            <a:pPr marL="548640" lvl="1" indent="-274320">
              <a:spcBef>
                <a:spcPts val="0"/>
              </a:spcBef>
              <a:spcAft>
                <a:spcPts val="600"/>
              </a:spcAft>
              <a:buClr>
                <a:schemeClr val="accent1"/>
              </a:buClr>
              <a:tabLst>
                <a:tab pos="1770063" algn="l"/>
              </a:tabLst>
            </a:pPr>
            <a:r>
              <a:rPr lang="en-US" sz="1400" dirty="0">
                <a:solidFill>
                  <a:schemeClr val="tx1"/>
                </a:solidFill>
                <a:cs typeface="Segoe UI"/>
              </a:rPr>
              <a:t>Ping the sensor IP address. If there is no Ping:</a:t>
            </a:r>
          </a:p>
          <a:p>
            <a:pPr marL="748665" lvl="2" indent="-274320">
              <a:spcBef>
                <a:spcPts val="0"/>
              </a:spcBef>
              <a:spcAft>
                <a:spcPts val="600"/>
              </a:spcAft>
              <a:buClr>
                <a:schemeClr val="accent1"/>
              </a:buClr>
              <a:tabLst>
                <a:tab pos="1770063" algn="l"/>
              </a:tabLst>
            </a:pPr>
            <a:r>
              <a:rPr lang="en-US" sz="1200" dirty="0">
                <a:solidFill>
                  <a:schemeClr val="tx1"/>
                </a:solidFill>
                <a:cs typeface="Segoe UI"/>
              </a:rPr>
              <a:t>Connect a monitor (VGA port) and a keyboard to the sensor.</a:t>
            </a:r>
          </a:p>
          <a:p>
            <a:pPr marL="548640" lvl="1" indent="-274320">
              <a:spcBef>
                <a:spcPts val="0"/>
              </a:spcBef>
              <a:spcAft>
                <a:spcPts val="600"/>
              </a:spcAft>
              <a:buClr>
                <a:schemeClr val="accent1"/>
              </a:buClr>
              <a:tabLst>
                <a:tab pos="1770063" algn="l"/>
              </a:tabLst>
            </a:pPr>
            <a:r>
              <a:rPr lang="en-US" sz="1400" dirty="0">
                <a:solidFill>
                  <a:schemeClr val="tx1"/>
                </a:solidFill>
                <a:cs typeface="Segoe UI"/>
              </a:rPr>
              <a:t>Use support user and password to login.</a:t>
            </a:r>
          </a:p>
          <a:p>
            <a:pPr marL="548640" lvl="1" indent="-274320">
              <a:spcBef>
                <a:spcPts val="0"/>
              </a:spcBef>
              <a:spcAft>
                <a:spcPts val="600"/>
              </a:spcAft>
              <a:buClr>
                <a:schemeClr val="accent1"/>
              </a:buClr>
              <a:tabLst>
                <a:tab pos="1770063" algn="l"/>
              </a:tabLst>
            </a:pPr>
            <a:r>
              <a:rPr lang="en-US" sz="1400" dirty="0">
                <a:solidFill>
                  <a:schemeClr val="tx1"/>
                </a:solidFill>
                <a:cs typeface="Segoe UI"/>
              </a:rPr>
              <a:t>Use command </a:t>
            </a:r>
            <a:r>
              <a:rPr lang="en-US" sz="1400" b="1" dirty="0">
                <a:solidFill>
                  <a:schemeClr val="accent1"/>
                </a:solidFill>
                <a:latin typeface="Consolas" panose="020B0609020204030204" pitchFamily="49" charset="0"/>
                <a:ea typeface="Source Sans Pro"/>
                <a:cs typeface="Courier New" panose="02070309020205020404" pitchFamily="49" charset="0"/>
              </a:rPr>
              <a:t>network list </a:t>
            </a:r>
            <a:r>
              <a:rPr lang="en-US" sz="1400" dirty="0">
                <a:solidFill>
                  <a:schemeClr val="tx1"/>
                </a:solidFill>
                <a:cs typeface="Segoe UI"/>
              </a:rPr>
              <a:t>to see the current IP address.</a:t>
            </a:r>
          </a:p>
          <a:p>
            <a:pPr marL="548640" lvl="1" indent="-274320">
              <a:spcBef>
                <a:spcPts val="0"/>
              </a:spcBef>
              <a:spcAft>
                <a:spcPts val="600"/>
              </a:spcAft>
              <a:buClr>
                <a:schemeClr val="accent1"/>
              </a:buClr>
              <a:tabLst>
                <a:tab pos="1770063" algn="l"/>
              </a:tabLst>
            </a:pPr>
            <a:r>
              <a:rPr lang="en-US" sz="1400" dirty="0">
                <a:solidFill>
                  <a:schemeClr val="tx1"/>
                </a:solidFill>
                <a:cs typeface="Segoe UI"/>
              </a:rPr>
              <a:t>In case the network parameters are misconfigured, use the following procedure to change it:</a:t>
            </a:r>
          </a:p>
          <a:p>
            <a:pPr marL="748665" lvl="2" indent="-274320">
              <a:spcBef>
                <a:spcPts val="0"/>
              </a:spcBef>
              <a:spcAft>
                <a:spcPts val="600"/>
              </a:spcAft>
              <a:buClr>
                <a:schemeClr val="accent1"/>
              </a:buClr>
              <a:tabLst>
                <a:tab pos="1770063" algn="l"/>
              </a:tabLst>
            </a:pPr>
            <a:r>
              <a:rPr lang="en-US" sz="1200" b="1" dirty="0">
                <a:solidFill>
                  <a:schemeClr val="tx1"/>
                </a:solidFill>
                <a:cs typeface="Segoe UI"/>
              </a:rPr>
              <a:t>Use command </a:t>
            </a:r>
            <a:r>
              <a:rPr lang="en-US" sz="1200" b="1" dirty="0">
                <a:solidFill>
                  <a:schemeClr val="accent1"/>
                </a:solidFill>
                <a:latin typeface="Consolas" panose="020B0609020204030204" pitchFamily="49" charset="0"/>
                <a:ea typeface="Source Sans Pro"/>
                <a:cs typeface="Courier New" panose="02070309020205020404" pitchFamily="49" charset="0"/>
              </a:rPr>
              <a:t>network edit-settings</a:t>
            </a:r>
          </a:p>
          <a:p>
            <a:pPr marL="731520" lvl="2" indent="-274320">
              <a:spcBef>
                <a:spcPts val="0"/>
              </a:spcBef>
              <a:spcAft>
                <a:spcPts val="600"/>
              </a:spcAft>
              <a:buClr>
                <a:schemeClr val="accent1"/>
              </a:buClr>
              <a:tabLst>
                <a:tab pos="1770063" algn="l"/>
              </a:tabLst>
            </a:pPr>
            <a:r>
              <a:rPr lang="en-US" sz="1200" dirty="0">
                <a:solidFill>
                  <a:schemeClr val="tx1"/>
                </a:solidFill>
                <a:cs typeface="Segoe UI"/>
              </a:rPr>
              <a:t>Select “y” to change the management network IP address.</a:t>
            </a:r>
          </a:p>
          <a:p>
            <a:pPr marL="731520" lvl="2" indent="-274320">
              <a:spcBef>
                <a:spcPts val="0"/>
              </a:spcBef>
              <a:spcAft>
                <a:spcPts val="600"/>
              </a:spcAft>
              <a:buClr>
                <a:schemeClr val="accent1"/>
              </a:buClr>
              <a:tabLst>
                <a:tab pos="1770063" algn="l"/>
              </a:tabLst>
            </a:pPr>
            <a:r>
              <a:rPr lang="en-US" sz="1200" dirty="0">
                <a:solidFill>
                  <a:schemeClr val="tx1"/>
                </a:solidFill>
                <a:cs typeface="Segoe UI"/>
              </a:rPr>
              <a:t>Select “y” to change the subnet mask.</a:t>
            </a:r>
          </a:p>
          <a:p>
            <a:pPr marL="731520" lvl="2" indent="-274320">
              <a:spcBef>
                <a:spcPts val="0"/>
              </a:spcBef>
              <a:spcAft>
                <a:spcPts val="600"/>
              </a:spcAft>
              <a:buClr>
                <a:schemeClr val="accent1"/>
              </a:buClr>
              <a:tabLst>
                <a:tab pos="1770063" algn="l"/>
              </a:tabLst>
            </a:pPr>
            <a:r>
              <a:rPr lang="en-US" sz="1200" dirty="0">
                <a:solidFill>
                  <a:schemeClr val="tx1"/>
                </a:solidFill>
                <a:cs typeface="Segoe UI"/>
              </a:rPr>
              <a:t>Select “y” to change the DNS. </a:t>
            </a:r>
          </a:p>
          <a:p>
            <a:pPr marL="731520" lvl="2" indent="-274320">
              <a:spcBef>
                <a:spcPts val="0"/>
              </a:spcBef>
              <a:spcAft>
                <a:spcPts val="600"/>
              </a:spcAft>
              <a:buClr>
                <a:schemeClr val="accent1"/>
              </a:buClr>
              <a:tabLst>
                <a:tab pos="1770063" algn="l"/>
              </a:tabLst>
            </a:pPr>
            <a:r>
              <a:rPr lang="en-US" sz="1200" dirty="0">
                <a:solidFill>
                  <a:schemeClr val="tx1"/>
                </a:solidFill>
                <a:cs typeface="Segoe UI"/>
              </a:rPr>
              <a:t>Select “y” to change the default gateway IP address.</a:t>
            </a:r>
          </a:p>
          <a:p>
            <a:pPr marL="731520" lvl="2" indent="-274320">
              <a:spcBef>
                <a:spcPts val="0"/>
              </a:spcBef>
              <a:spcAft>
                <a:spcPts val="600"/>
              </a:spcAft>
              <a:buClr>
                <a:schemeClr val="accent1"/>
              </a:buClr>
              <a:tabLst>
                <a:tab pos="1770063" algn="l"/>
              </a:tabLst>
            </a:pPr>
            <a:r>
              <a:rPr lang="en-US" sz="1200" dirty="0">
                <a:solidFill>
                  <a:schemeClr val="tx1"/>
                </a:solidFill>
                <a:cs typeface="Segoe UI"/>
              </a:rPr>
              <a:t>Select “n” for the input interface change.</a:t>
            </a:r>
          </a:p>
          <a:p>
            <a:pPr marL="731520" lvl="2" indent="-274320">
              <a:spcBef>
                <a:spcPts val="0"/>
              </a:spcBef>
              <a:spcAft>
                <a:spcPts val="600"/>
              </a:spcAft>
              <a:buClr>
                <a:schemeClr val="accent1"/>
              </a:buClr>
              <a:tabLst>
                <a:tab pos="1770063" algn="l"/>
              </a:tabLst>
            </a:pPr>
            <a:r>
              <a:rPr lang="en-US" sz="1200" dirty="0">
                <a:solidFill>
                  <a:schemeClr val="tx1"/>
                </a:solidFill>
                <a:cs typeface="Segoe UI"/>
              </a:rPr>
              <a:t>Select “y” to apply the settings.</a:t>
            </a:r>
          </a:p>
          <a:p>
            <a:pPr marL="548640" lvl="1" indent="-274320">
              <a:spcBef>
                <a:spcPts val="0"/>
              </a:spcBef>
              <a:spcAft>
                <a:spcPts val="600"/>
              </a:spcAft>
              <a:buClr>
                <a:schemeClr val="accent1"/>
              </a:buClr>
              <a:tabLst>
                <a:tab pos="1770063" algn="l"/>
              </a:tabLst>
            </a:pPr>
            <a:r>
              <a:rPr lang="en-US" sz="1400" dirty="0">
                <a:solidFill>
                  <a:schemeClr val="tx1"/>
                </a:solidFill>
                <a:cs typeface="Segoe UI"/>
              </a:rPr>
              <a:t>After reboot, connect with support user and use the network list command to verify </a:t>
            </a:r>
            <a:br>
              <a:rPr lang="en-US" sz="1400" dirty="0">
                <a:solidFill>
                  <a:schemeClr val="tx1"/>
                </a:solidFill>
                <a:cs typeface="Segoe UI"/>
              </a:rPr>
            </a:br>
            <a:r>
              <a:rPr lang="en-US" sz="1400" dirty="0">
                <a:solidFill>
                  <a:schemeClr val="tx1"/>
                </a:solidFill>
                <a:cs typeface="Segoe UI"/>
              </a:rPr>
              <a:t>that the parameters were changed.</a:t>
            </a:r>
          </a:p>
          <a:p>
            <a:pPr marL="548640" lvl="1" indent="-274320">
              <a:spcBef>
                <a:spcPts val="0"/>
              </a:spcBef>
              <a:spcAft>
                <a:spcPts val="600"/>
              </a:spcAft>
              <a:buClr>
                <a:schemeClr val="accent1"/>
              </a:buClr>
              <a:tabLst>
                <a:tab pos="1770063" algn="l"/>
              </a:tabLst>
            </a:pPr>
            <a:r>
              <a:rPr lang="en-US" sz="1400" dirty="0">
                <a:solidFill>
                  <a:schemeClr val="tx1"/>
                </a:solidFill>
                <a:cs typeface="Segoe UI"/>
              </a:rPr>
              <a:t>Try to ping and connect from web UI again.</a:t>
            </a:r>
          </a:p>
          <a:p>
            <a:pPr marL="274320" indent="-274320">
              <a:spcAft>
                <a:spcPts val="1200"/>
              </a:spcAft>
              <a:buClr>
                <a:schemeClr val="accent1"/>
              </a:buClr>
              <a:buFont typeface="Wingdings" panose="05000000000000000000" pitchFamily="2" charset="2"/>
              <a:buChar char="à"/>
              <a:tabLst>
                <a:tab pos="1770063" algn="l"/>
              </a:tabLst>
            </a:pPr>
            <a:endParaRPr lang="en-US" sz="1600" dirty="0">
              <a:solidFill>
                <a:schemeClr val="tx1"/>
              </a:solidFill>
              <a:latin typeface="+mj-lt"/>
              <a:cs typeface="Segoe UI"/>
            </a:endParaRPr>
          </a:p>
        </p:txBody>
      </p:sp>
    </p:spTree>
    <p:extLst>
      <p:ext uri="{BB962C8B-B14F-4D97-AF65-F5344CB8AC3E}">
        <p14:creationId xmlns:p14="http://schemas.microsoft.com/office/powerpoint/2010/main" val="2320216081"/>
      </p:ext>
    </p:extLst>
  </p:cSld>
  <p:clrMapOvr>
    <a:masterClrMapping/>
  </p:clrMapOvr>
  <mc:AlternateContent xmlns:mc="http://schemas.openxmlformats.org/markup-compatibility/2006" xmlns:p14="http://schemas.microsoft.com/office/powerpoint/2010/main">
    <mc:Choice Requires="p14">
      <p:transition spd="med" p14:dur="700" advTm="101542">
        <p:fade/>
      </p:transition>
    </mc:Choice>
    <mc:Fallback xmlns="">
      <p:transition spd="med" advTm="10154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nodeType="withEffect">
                                  <p:stCondLst>
                                    <p:cond delay="0"/>
                                  </p:stCondLst>
                                  <p:childTnLst>
                                    <p:animMotion origin="layout" path="M 0.01666 -0.00046 L 3.75E-6 1.85185E-6 " pathEditMode="relative" rAng="0" ptsTypes="AA">
                                      <p:cBhvr>
                                        <p:cTn id="9" dur="500" fill="hold"/>
                                        <p:tgtEl>
                                          <p:spTgt spid="4"/>
                                        </p:tgtEl>
                                        <p:attrNameLst>
                                          <p:attrName>ppt_x</p:attrName>
                                          <p:attrName>ppt_y</p:attrName>
                                        </p:attrNameLst>
                                      </p:cBhvr>
                                      <p:rCtr x="-833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00007-9AFD-48F3-A8D7-49DD74C5CEA2}"/>
              </a:ext>
            </a:extLst>
          </p:cNvPr>
          <p:cNvSpPr>
            <a:spLocks noGrp="1"/>
          </p:cNvSpPr>
          <p:nvPr>
            <p:ph type="title"/>
          </p:nvPr>
        </p:nvSpPr>
        <p:spPr>
          <a:xfrm>
            <a:off x="386351" y="186203"/>
            <a:ext cx="10211400" cy="485400"/>
          </a:xfrm>
        </p:spPr>
        <p:txBody>
          <a:bodyPr>
            <a:normAutofit fontScale="90000"/>
          </a:bodyPr>
          <a:lstStyle/>
          <a:p>
            <a:r>
              <a:rPr lang="en-US" sz="3200" dirty="0">
                <a:solidFill>
                  <a:srgbClr val="3E5B71"/>
                </a:solidFill>
                <a:latin typeface="Franklin Gothic"/>
                <a:ea typeface="+mn-ea"/>
                <a:cs typeface="+mn-cs"/>
              </a:rPr>
              <a:t>Troubleshooting</a:t>
            </a:r>
            <a:endParaRPr lang="en-IL" sz="3200" dirty="0">
              <a:solidFill>
                <a:srgbClr val="3E5B71"/>
              </a:solidFill>
              <a:latin typeface="Franklin Gothic"/>
              <a:ea typeface="+mn-ea"/>
              <a:cs typeface="+mn-cs"/>
            </a:endParaRPr>
          </a:p>
        </p:txBody>
      </p:sp>
      <p:sp>
        <p:nvSpPr>
          <p:cNvPr id="3" name="Rectangle 2">
            <a:extLst>
              <a:ext uri="{FF2B5EF4-FFF2-40B4-BE49-F238E27FC236}">
                <a16:creationId xmlns:a16="http://schemas.microsoft.com/office/drawing/2014/main" id="{84E45ACD-81D0-4B21-9DCF-19F1AF22369B}"/>
              </a:ext>
            </a:extLst>
          </p:cNvPr>
          <p:cNvSpPr/>
          <p:nvPr/>
        </p:nvSpPr>
        <p:spPr>
          <a:xfrm>
            <a:off x="386351" y="825110"/>
            <a:ext cx="11235806" cy="6206827"/>
          </a:xfrm>
          <a:prstGeom prst="rect">
            <a:avLst/>
          </a:prstGeom>
        </p:spPr>
        <p:txBody>
          <a:bodyPr wrap="square" lIns="91440" tIns="45720" rIns="91440" bIns="45720" anchor="t">
            <a:spAutoFit/>
          </a:bodyPr>
          <a:lstStyle/>
          <a:p>
            <a:pPr marL="76200" marR="0" lvl="0" indent="0" algn="l" defTabSz="914400" rtl="0" eaLnBrk="1" fontAlgn="auto" latinLnBrk="0" hangingPunct="1">
              <a:lnSpc>
                <a:spcPct val="100000"/>
              </a:lnSpc>
              <a:spcBef>
                <a:spcPts val="1600"/>
              </a:spcBef>
              <a:spcAft>
                <a:spcPts val="0"/>
              </a:spcAft>
              <a:buClr>
                <a:prstClr val="black"/>
              </a:buClr>
              <a:buSzPts val="2400"/>
              <a:buFontTx/>
              <a:buNone/>
              <a:tabLst/>
              <a:defRPr/>
            </a:pPr>
            <a:r>
              <a:rPr kumimoji="0" lang="en" sz="2000" b="0" i="0" u="none" strike="noStrike" kern="1200" cap="none" spc="0" normalizeH="0" baseline="0" noProof="0" dirty="0">
                <a:ln>
                  <a:noFill/>
                </a:ln>
                <a:solidFill>
                  <a:srgbClr val="ED7D31"/>
                </a:solidFill>
                <a:effectLst/>
                <a:uLnTx/>
                <a:uFillTx/>
                <a:latin typeface="Franklin Gothic"/>
                <a:ea typeface="+mn-ea"/>
                <a:cs typeface="+mn-cs"/>
                <a:sym typeface="Franklin Gothic"/>
              </a:rPr>
              <a:t>Cannot connect using Web interface</a:t>
            </a:r>
            <a:endParaRPr kumimoji="0" lang="en-IL" sz="800" b="0" i="0" u="none" strike="noStrike" kern="1200" cap="none" spc="0" normalizeH="0" baseline="0" noProof="0" dirty="0">
              <a:ln>
                <a:noFill/>
              </a:ln>
              <a:solidFill>
                <a:srgbClr val="ED7D31"/>
              </a:solidFill>
              <a:effectLst/>
              <a:uLnTx/>
              <a:uFillTx/>
              <a:latin typeface="Franklin Gothic"/>
              <a:ea typeface="+mn-ea"/>
              <a:cs typeface="+mn-cs"/>
              <a:sym typeface="Franklin Gothic"/>
            </a:endParaRPr>
          </a:p>
          <a:p>
            <a:pPr marL="419100" marR="0" lvl="0" indent="-3429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Verify that the computer that trying to connect is on the same network as the sensor.</a:t>
            </a:r>
            <a:endParaRPr kumimoji="0" lang="en-IL"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419100" marR="0" lvl="0" indent="-3429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Verify that the UI network is connected to the Management port on the sensor.</a:t>
            </a:r>
          </a:p>
          <a:p>
            <a:pPr marL="419100" marR="0" lvl="0" indent="-3429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Ping the sensor IP address. If there is no Ping:</a:t>
            </a:r>
            <a:endParaRPr kumimoji="0" lang="en-IL"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419100" marR="0" lvl="0" indent="-3429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Connect a monitor (VGA port) and a keyboard to the sensor.</a:t>
            </a:r>
            <a:endParaRPr kumimoji="0" lang="en-IL"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419100" marR="0" lvl="0" indent="-3429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Use support user and password to login.</a:t>
            </a:r>
            <a:endParaRPr kumimoji="0" lang="en-IL"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419100" marR="0" lvl="0" indent="-3429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Use command </a:t>
            </a:r>
            <a:r>
              <a:rPr kumimoji="0" lang="en" sz="1600" b="1" i="0" u="none" strike="noStrike" kern="1200" cap="none" spc="0" normalizeH="0" baseline="0" noProof="0" dirty="0">
                <a:ln>
                  <a:noFill/>
                </a:ln>
                <a:solidFill>
                  <a:srgbClr val="4472C4"/>
                </a:solidFill>
                <a:effectLst/>
                <a:uLnTx/>
                <a:uFillTx/>
                <a:latin typeface="Consolas" panose="020B0609020204030204" pitchFamily="49" charset="0"/>
                <a:ea typeface="Source Sans Pro"/>
                <a:cs typeface="Courier New" panose="02070309020205020404" pitchFamily="49" charset="0"/>
                <a:sym typeface="Source Sans Pro"/>
              </a:rPr>
              <a:t>network list</a:t>
            </a:r>
            <a:r>
              <a:rPr kumimoji="0" lang="en" sz="2000" b="1" i="0" u="none" strike="noStrike" kern="1200" cap="none" spc="0" normalizeH="0" baseline="0" noProof="0" dirty="0">
                <a:ln>
                  <a:noFill/>
                </a:ln>
                <a:solidFill>
                  <a:prstClr val="black"/>
                </a:solidFill>
                <a:effectLst/>
                <a:uLnTx/>
                <a:uFillTx/>
                <a:latin typeface="Consolas" panose="020B0609020204030204" pitchFamily="49" charset="0"/>
                <a:ea typeface="Source Sans Pro"/>
                <a:cs typeface="+mn-cs"/>
                <a:sym typeface="Source Sans Pro"/>
              </a:rPr>
              <a:t> </a:t>
            </a: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to see the current IP address.</a:t>
            </a:r>
          </a:p>
          <a:p>
            <a:pPr marL="419100" marR="0" lvl="0" indent="-3429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In case the network parameters are misconfigured, use the following procedure to change it:</a:t>
            </a:r>
            <a:endParaRPr kumimoji="0" lang="en-IL"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76200" marR="0" lvl="2" indent="0" algn="l" defTabSz="914400" rtl="0" eaLnBrk="1" fontAlgn="auto" latinLnBrk="0" hangingPunct="1">
              <a:lnSpc>
                <a:spcPct val="90000"/>
              </a:lnSpc>
              <a:spcBef>
                <a:spcPts val="400"/>
              </a:spcBef>
              <a:spcAft>
                <a:spcPts val="0"/>
              </a:spcAft>
              <a:buClr>
                <a:srgbClr val="FFC000"/>
              </a:buClr>
              <a:buSzPts val="2400"/>
              <a:buFont typeface="Arial"/>
              <a:buNone/>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        Use command </a:t>
            </a:r>
            <a:r>
              <a:rPr kumimoji="0" lang="en" sz="1600" b="1" i="0" u="none" strike="noStrike" kern="1200" cap="none" spc="0" normalizeH="0" baseline="0" noProof="0" dirty="0">
                <a:ln>
                  <a:noFill/>
                </a:ln>
                <a:solidFill>
                  <a:srgbClr val="4472C4"/>
                </a:solidFill>
                <a:effectLst/>
                <a:uLnTx/>
                <a:uFillTx/>
                <a:latin typeface="Consolas" panose="020B0609020204030204" pitchFamily="49" charset="0"/>
                <a:ea typeface="Source Sans Pro"/>
                <a:cs typeface="Courier New" panose="02070309020205020404" pitchFamily="49" charset="0"/>
                <a:sym typeface="Source Sans Pro"/>
              </a:rPr>
              <a:t>network edit-settings</a:t>
            </a:r>
            <a:endParaRPr kumimoji="0" lang="en-IL" sz="1600" b="1" i="0" u="none" strike="noStrike" kern="1200" cap="none" spc="0" normalizeH="0" baseline="0" noProof="0" dirty="0">
              <a:ln>
                <a:noFill/>
              </a:ln>
              <a:solidFill>
                <a:srgbClr val="4472C4"/>
              </a:solidFill>
              <a:effectLst/>
              <a:uLnTx/>
              <a:uFillTx/>
              <a:latin typeface="Consolas" panose="020B0609020204030204" pitchFamily="49" charset="0"/>
              <a:ea typeface="Source Sans Pro"/>
              <a:cs typeface="Courier New" panose="02070309020205020404" pitchFamily="49" charset="0"/>
              <a:sym typeface="Source Sans Pro"/>
            </a:endParaRPr>
          </a:p>
          <a:p>
            <a:pPr marL="876300" marR="0" lvl="6" indent="-342900" algn="l" defTabSz="914400" rtl="0" eaLnBrk="1" fontAlgn="auto" latinLnBrk="0" hangingPunct="1">
              <a:lnSpc>
                <a:spcPct val="90000"/>
              </a:lnSpc>
              <a:spcBef>
                <a:spcPts val="400"/>
              </a:spcBef>
              <a:spcAft>
                <a:spcPts val="0"/>
              </a:spcAft>
              <a:buClr>
                <a:srgbClr val="FFC000"/>
              </a:buClr>
              <a:buSzPts val="2400"/>
              <a:buFont typeface="Wingdings" panose="05000000000000000000" pitchFamily="2" charset="2"/>
              <a:buChar char="Ø"/>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Select “y” to change the management network IP address.</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876300" marR="0" lvl="6" indent="-342900" algn="l" defTabSz="914400" rtl="0" eaLnBrk="1" fontAlgn="auto" latinLnBrk="0" hangingPunct="1">
              <a:lnSpc>
                <a:spcPct val="90000"/>
              </a:lnSpc>
              <a:spcBef>
                <a:spcPts val="400"/>
              </a:spcBef>
              <a:spcAft>
                <a:spcPts val="0"/>
              </a:spcAft>
              <a:buClr>
                <a:srgbClr val="FFC000"/>
              </a:buClr>
              <a:buSzPts val="2400"/>
              <a:buFont typeface="Wingdings" panose="05000000000000000000" pitchFamily="2" charset="2"/>
              <a:buChar char="Ø"/>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Select “y” to change the subnet mask.</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876300" marR="0" lvl="6" indent="-342900" algn="l" defTabSz="914400" rtl="0" eaLnBrk="1" fontAlgn="auto" latinLnBrk="0" hangingPunct="1">
              <a:lnSpc>
                <a:spcPct val="90000"/>
              </a:lnSpc>
              <a:spcBef>
                <a:spcPts val="400"/>
              </a:spcBef>
              <a:spcAft>
                <a:spcPts val="0"/>
              </a:spcAft>
              <a:buClr>
                <a:srgbClr val="FFC000"/>
              </a:buClr>
              <a:buSzPts val="2400"/>
              <a:buFont typeface="Wingdings" panose="05000000000000000000" pitchFamily="2" charset="2"/>
              <a:buChar char="Ø"/>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Select “y” to change the DNS. </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876300" marR="0" lvl="6" indent="-342900" algn="l" defTabSz="914400" rtl="0" eaLnBrk="1" fontAlgn="auto" latinLnBrk="0" hangingPunct="1">
              <a:lnSpc>
                <a:spcPct val="90000"/>
              </a:lnSpc>
              <a:spcBef>
                <a:spcPts val="400"/>
              </a:spcBef>
              <a:spcAft>
                <a:spcPts val="0"/>
              </a:spcAft>
              <a:buClr>
                <a:srgbClr val="FFC000"/>
              </a:buClr>
              <a:buSzPts val="2400"/>
              <a:buFont typeface="Wingdings" panose="05000000000000000000" pitchFamily="2" charset="2"/>
              <a:buChar char="Ø"/>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Select “y” to change the default gateway IP address.</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876300" marR="0" lvl="6" indent="-342900" algn="l" defTabSz="914400" rtl="0" eaLnBrk="1" fontAlgn="auto" latinLnBrk="0" hangingPunct="1">
              <a:lnSpc>
                <a:spcPct val="90000"/>
              </a:lnSpc>
              <a:spcBef>
                <a:spcPts val="400"/>
              </a:spcBef>
              <a:spcAft>
                <a:spcPts val="0"/>
              </a:spcAft>
              <a:buClr>
                <a:srgbClr val="FFC000"/>
              </a:buClr>
              <a:buSzPts val="2400"/>
              <a:buFont typeface="Wingdings" panose="05000000000000000000" pitchFamily="2" charset="2"/>
              <a:buChar char="Ø"/>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Select “n” for the input interface change.</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876300" marR="0" lvl="6" indent="-342900" algn="l" defTabSz="914400" rtl="0" eaLnBrk="1" fontAlgn="auto" latinLnBrk="0" hangingPunct="1">
              <a:lnSpc>
                <a:spcPct val="90000"/>
              </a:lnSpc>
              <a:spcBef>
                <a:spcPts val="400"/>
              </a:spcBef>
              <a:spcAft>
                <a:spcPts val="0"/>
              </a:spcAft>
              <a:buClr>
                <a:srgbClr val="FFC000"/>
              </a:buClr>
              <a:buSzPts val="2400"/>
              <a:buFont typeface="Wingdings" panose="05000000000000000000" pitchFamily="2" charset="2"/>
              <a:buChar char="Ø"/>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Select “y” to apply the settings.</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876300" marR="0" lvl="1" indent="-342900" algn="l" defTabSz="914400" rtl="0" eaLnBrk="1" fontAlgn="auto" latinLnBrk="0" hangingPunct="1">
              <a:lnSpc>
                <a:spcPct val="90000"/>
              </a:lnSpc>
              <a:spcBef>
                <a:spcPts val="400"/>
              </a:spcBef>
              <a:spcAft>
                <a:spcPts val="0"/>
              </a:spcAft>
              <a:buClr>
                <a:srgbClr val="FFC000"/>
              </a:buClr>
              <a:buSzPts val="2400"/>
              <a:buFont typeface="Wingdings" panose="05000000000000000000" pitchFamily="2" charset="2"/>
              <a:buChar char="Ø"/>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After reboot, connect with support user and use the network list command to verify that the parameters were changed.</a:t>
            </a:r>
            <a:endParaRPr kumimoji="0" lang="en-US"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419100" marR="0" lvl="0" indent="-342900" algn="l" defTabSz="914400" rtl="0" eaLnBrk="1" fontAlgn="auto" latinLnBrk="0" hangingPunct="1">
              <a:lnSpc>
                <a:spcPct val="90000"/>
              </a:lnSpc>
              <a:spcBef>
                <a:spcPts val="400"/>
              </a:spcBef>
              <a:spcAft>
                <a:spcPts val="0"/>
              </a:spcAft>
              <a:buClr>
                <a:srgbClr val="FFC000"/>
              </a:buClr>
              <a:buSzPts val="2400"/>
              <a:buFont typeface="Arial" panose="020B0604020202020204" pitchFamily="34" charset="0"/>
              <a:buChar char="•"/>
              <a:tabLst/>
              <a:defRPr/>
            </a:pPr>
            <a:r>
              <a:rPr kumimoji="0" lang="en"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Try to ping and connect from web UI again.</a:t>
            </a:r>
            <a:endParaRPr kumimoji="0" lang="en-IL" sz="20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76200" marR="0" lvl="0" indent="0" algn="l" defTabSz="914400" rtl="0" eaLnBrk="1" fontAlgn="auto" latinLnBrk="0" hangingPunct="1">
              <a:lnSpc>
                <a:spcPct val="100000"/>
              </a:lnSpc>
              <a:spcBef>
                <a:spcPts val="0"/>
              </a:spcBef>
              <a:spcAft>
                <a:spcPts val="0"/>
              </a:spcAft>
              <a:buClr>
                <a:prstClr val="black"/>
              </a:buClr>
              <a:buSzPts val="2400"/>
              <a:buFontTx/>
              <a:buNone/>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mn-cs"/>
              </a:rPr>
              <a:t> </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endParaRPr>
          </a:p>
        </p:txBody>
      </p:sp>
      <p:pic>
        <p:nvPicPr>
          <p:cNvPr id="4" name="image8.png">
            <a:extLst>
              <a:ext uri="{FF2B5EF4-FFF2-40B4-BE49-F238E27FC236}">
                <a16:creationId xmlns:a16="http://schemas.microsoft.com/office/drawing/2014/main" id="{5FE5D4AF-85E5-44E2-9422-F99C05F3A9FC}"/>
              </a:ext>
            </a:extLst>
          </p:cNvPr>
          <p:cNvPicPr/>
          <p:nvPr/>
        </p:nvPicPr>
        <p:blipFill rotWithShape="1">
          <a:blip r:embed="rId3"/>
          <a:srcRect t="18940"/>
          <a:stretch/>
        </p:blipFill>
        <p:spPr bwMode="auto">
          <a:xfrm>
            <a:off x="7783286" y="3702289"/>
            <a:ext cx="3759541" cy="1707911"/>
          </a:xfrm>
          <a:prstGeom prst="rect">
            <a:avLst/>
          </a:prstGeom>
          <a:ln w="38100" cap="sq" cmpd="sng" algn="ctr">
            <a:solidFill>
              <a:srgbClr val="000000"/>
            </a:solidFill>
            <a:prstDash val="solid"/>
            <a:miter lim="800000"/>
            <a:headEnd type="none" w="med" len="med"/>
            <a:tailEnd type="none" w="med" len="med"/>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718950576"/>
      </p:ext>
    </p:extLst>
  </p:cSld>
  <p:clrMapOvr>
    <a:masterClrMapping/>
  </p:clrMapOvr>
  <mc:AlternateContent xmlns:mc="http://schemas.openxmlformats.org/markup-compatibility/2006" xmlns:p14="http://schemas.microsoft.com/office/powerpoint/2010/main">
    <mc:Choice Requires="p14">
      <p:transition spd="slow" p14:dur="2000" advTm="101542"/>
    </mc:Choice>
    <mc:Fallback xmlns="">
      <p:transition spd="slow" advTm="101542"/>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pic>
        <p:nvPicPr>
          <p:cNvPr id="3" name="Picture 3">
            <a:extLst>
              <a:ext uri="{FF2B5EF4-FFF2-40B4-BE49-F238E27FC236}">
                <a16:creationId xmlns:a16="http://schemas.microsoft.com/office/drawing/2014/main" id="{22058F42-6CBB-435B-B3C6-14497564AFC8}"/>
              </a:ext>
              <a:ext uri="{C183D7F6-B498-43B3-948B-1728B52AA6E4}">
                <adec:decorative xmlns:adec="http://schemas.microsoft.com/office/drawing/2017/decorative" val="1"/>
              </a:ext>
            </a:extLst>
          </p:cNvPr>
          <p:cNvPicPr>
            <a:picLocks noChangeAspect="1"/>
          </p:cNvPicPr>
          <p:nvPr/>
        </p:nvPicPr>
        <p:blipFill rotWithShape="1">
          <a:blip r:embed="rId3"/>
          <a:srcRect l="229" t="1770" r="760" b="3151"/>
          <a:stretch/>
        </p:blipFill>
        <p:spPr>
          <a:xfrm>
            <a:off x="603849" y="4283917"/>
            <a:ext cx="6734355" cy="1938069"/>
          </a:xfrm>
          <a:prstGeom prst="rect">
            <a:avLst/>
          </a:prstGeom>
          <a:ln>
            <a:noFill/>
          </a:ln>
          <a:effectLst>
            <a:outerShdw blurRad="190500" dist="50800" dir="2700000" algn="tl" rotWithShape="0">
              <a:srgbClr val="333333">
                <a:alpha val="25000"/>
              </a:srgbClr>
            </a:outerShdw>
          </a:effectLst>
        </p:spPr>
      </p:pic>
      <p:pic>
        <p:nvPicPr>
          <p:cNvPr id="4" name="Picture 4">
            <a:extLst>
              <a:ext uri="{FF2B5EF4-FFF2-40B4-BE49-F238E27FC236}">
                <a16:creationId xmlns:a16="http://schemas.microsoft.com/office/drawing/2014/main" id="{26A65554-0C02-4D4F-8C59-7EC4DC991159}"/>
              </a:ext>
              <a:ext uri="{C183D7F6-B498-43B3-948B-1728B52AA6E4}">
                <adec:decorative xmlns:adec="http://schemas.microsoft.com/office/drawing/2017/decorative" val="1"/>
              </a:ext>
            </a:extLst>
          </p:cNvPr>
          <p:cNvPicPr>
            <a:picLocks noChangeAspect="1"/>
          </p:cNvPicPr>
          <p:nvPr/>
        </p:nvPicPr>
        <p:blipFill rotWithShape="1">
          <a:blip r:embed="rId4"/>
          <a:srcRect l="703" t="2230" r="890" b="2692"/>
          <a:stretch/>
        </p:blipFill>
        <p:spPr>
          <a:xfrm>
            <a:off x="4195312" y="4283917"/>
            <a:ext cx="3801376" cy="1938069"/>
          </a:xfrm>
          <a:prstGeom prst="rect">
            <a:avLst/>
          </a:prstGeom>
          <a:ln>
            <a:noFill/>
          </a:ln>
          <a:effectLst>
            <a:outerShdw blurRad="190500" dist="50800" dir="2700000" algn="tl" rotWithShape="0">
              <a:srgbClr val="333333">
                <a:alpha val="25000"/>
              </a:srgbClr>
            </a:outerShdw>
          </a:effectLst>
        </p:spPr>
      </p:pic>
      <p:sp>
        <p:nvSpPr>
          <p:cNvPr id="2" name="Title 1">
            <a:extLst>
              <a:ext uri="{FF2B5EF4-FFF2-40B4-BE49-F238E27FC236}">
                <a16:creationId xmlns:a16="http://schemas.microsoft.com/office/drawing/2014/main" id="{0014AED6-79B2-454C-BFDA-B50269C88483}"/>
              </a:ext>
            </a:extLst>
          </p:cNvPr>
          <p:cNvSpPr>
            <a:spLocks noGrp="1"/>
          </p:cNvSpPr>
          <p:nvPr>
            <p:ph type="title"/>
          </p:nvPr>
        </p:nvSpPr>
        <p:spPr>
          <a:xfrm>
            <a:off x="588263" y="457200"/>
            <a:ext cx="11018520" cy="1107996"/>
          </a:xfrm>
        </p:spPr>
        <p:txBody>
          <a:bodyPr/>
          <a:lstStyle/>
          <a:p>
            <a:r>
              <a:rPr lang="en-US" dirty="0"/>
              <a:t>6. Deployment - Connect sensors to an </a:t>
            </a:r>
            <a:br>
              <a:rPr lang="en-US" dirty="0"/>
            </a:br>
            <a:r>
              <a:rPr lang="en-US" dirty="0"/>
              <a:t>on-premises management</a:t>
            </a:r>
          </a:p>
        </p:txBody>
      </p:sp>
      <p:sp>
        <p:nvSpPr>
          <p:cNvPr id="8" name="Text Placeholder 21">
            <a:extLst>
              <a:ext uri="{FF2B5EF4-FFF2-40B4-BE49-F238E27FC236}">
                <a16:creationId xmlns:a16="http://schemas.microsoft.com/office/drawing/2014/main" id="{6F53DBF0-B59C-46D1-BB7A-B3AB46503522}"/>
              </a:ext>
            </a:extLst>
          </p:cNvPr>
          <p:cNvSpPr txBox="1">
            <a:spLocks/>
          </p:cNvSpPr>
          <p:nvPr/>
        </p:nvSpPr>
        <p:spPr>
          <a:xfrm>
            <a:off x="591082" y="2038377"/>
            <a:ext cx="10844173" cy="1803571"/>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Sensors send alert and device inventory information to the on-premises management console.</a:t>
            </a:r>
          </a:p>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The on-premises management console can perform sensor backups, manage alerts that sensors detect, investigate sensor disconnections, and carry out other activity on connected sensors.</a:t>
            </a:r>
          </a:p>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We recommend that you group multiple sensors monitoring the same networks in one zone. </a:t>
            </a:r>
            <a:br>
              <a:rPr lang="en-US" sz="1800" dirty="0">
                <a:solidFill>
                  <a:schemeClr val="tx1"/>
                </a:solidFill>
                <a:latin typeface="+mj-lt"/>
                <a:cs typeface="Segoe UI"/>
              </a:rPr>
            </a:br>
            <a:r>
              <a:rPr lang="en-US" sz="1800" dirty="0">
                <a:solidFill>
                  <a:schemeClr val="tx1"/>
                </a:solidFill>
                <a:latin typeface="+mj-lt"/>
                <a:cs typeface="Segoe UI"/>
              </a:rPr>
              <a:t>Doing this will coalesce information collected by multiple sensors.</a:t>
            </a:r>
          </a:p>
        </p:txBody>
      </p:sp>
      <p:grpSp>
        <p:nvGrpSpPr>
          <p:cNvPr id="6" name="Group 5">
            <a:extLst>
              <a:ext uri="{FF2B5EF4-FFF2-40B4-BE49-F238E27FC236}">
                <a16:creationId xmlns:a16="http://schemas.microsoft.com/office/drawing/2014/main" id="{D63A71D3-491E-4879-86F3-702A1CCC3C6B}"/>
              </a:ext>
              <a:ext uri="{C183D7F6-B498-43B3-948B-1728B52AA6E4}">
                <adec:decorative xmlns:adec="http://schemas.microsoft.com/office/drawing/2017/decorative" val="1"/>
              </a:ext>
            </a:extLst>
          </p:cNvPr>
          <p:cNvGrpSpPr/>
          <p:nvPr/>
        </p:nvGrpSpPr>
        <p:grpSpPr>
          <a:xfrm>
            <a:off x="7885652" y="4283916"/>
            <a:ext cx="3723736" cy="1938069"/>
            <a:chOff x="3824377" y="4198188"/>
            <a:chExt cx="3723736" cy="1938069"/>
          </a:xfrm>
          <a:effectLst>
            <a:outerShdw blurRad="190500" dist="50800" dir="2700000" algn="ctr" rotWithShape="0">
              <a:prstClr val="black">
                <a:alpha val="25000"/>
              </a:prstClr>
            </a:outerShdw>
          </a:effectLst>
        </p:grpSpPr>
        <p:pic>
          <p:nvPicPr>
            <p:cNvPr id="11" name="Picture 5">
              <a:extLst>
                <a:ext uri="{FF2B5EF4-FFF2-40B4-BE49-F238E27FC236}">
                  <a16:creationId xmlns:a16="http://schemas.microsoft.com/office/drawing/2014/main" id="{94B108E0-3474-4EE7-8A05-DC2875EDA965}"/>
                </a:ext>
              </a:extLst>
            </p:cNvPr>
            <p:cNvPicPr>
              <a:picLocks noChangeAspect="1"/>
            </p:cNvPicPr>
            <p:nvPr/>
          </p:nvPicPr>
          <p:blipFill rotWithShape="1">
            <a:blip r:embed="rId5"/>
            <a:srcRect l="75462" t="1947" r="1189" b="2974"/>
            <a:stretch/>
          </p:blipFill>
          <p:spPr>
            <a:xfrm>
              <a:off x="6308785" y="4198188"/>
              <a:ext cx="1239328" cy="1938069"/>
            </a:xfrm>
            <a:prstGeom prst="rect">
              <a:avLst/>
            </a:prstGeom>
            <a:ln>
              <a:noFill/>
            </a:ln>
            <a:effectLst/>
          </p:spPr>
        </p:pic>
        <p:pic>
          <p:nvPicPr>
            <p:cNvPr id="5" name="Picture 5">
              <a:extLst>
                <a:ext uri="{FF2B5EF4-FFF2-40B4-BE49-F238E27FC236}">
                  <a16:creationId xmlns:a16="http://schemas.microsoft.com/office/drawing/2014/main" id="{163E3523-EBBE-4ECC-9FC7-65C7E974F128}"/>
                </a:ext>
              </a:extLst>
            </p:cNvPr>
            <p:cNvPicPr>
              <a:picLocks noChangeAspect="1"/>
            </p:cNvPicPr>
            <p:nvPr/>
          </p:nvPicPr>
          <p:blipFill rotWithShape="1">
            <a:blip r:embed="rId5"/>
            <a:srcRect l="340" t="1947" r="52852" b="2974"/>
            <a:stretch/>
          </p:blipFill>
          <p:spPr>
            <a:xfrm>
              <a:off x="3824377" y="4198188"/>
              <a:ext cx="2484408" cy="1938069"/>
            </a:xfrm>
            <a:prstGeom prst="rect">
              <a:avLst/>
            </a:prstGeom>
            <a:ln>
              <a:noFill/>
            </a:ln>
            <a:effectLst/>
          </p:spPr>
        </p:pic>
      </p:grpSp>
    </p:spTree>
    <p:extLst>
      <p:ext uri="{BB962C8B-B14F-4D97-AF65-F5344CB8AC3E}">
        <p14:creationId xmlns:p14="http://schemas.microsoft.com/office/powerpoint/2010/main" val="3966189292"/>
      </p:ext>
    </p:extLst>
  </p:cSld>
  <p:clrMapOvr>
    <a:masterClrMapping/>
  </p:clrMapOvr>
  <mc:AlternateContent xmlns:mc="http://schemas.openxmlformats.org/markup-compatibility/2006" xmlns:p14="http://schemas.microsoft.com/office/powerpoint/2010/main">
    <mc:Choice Requires="p14">
      <p:transition spd="med" p14:dur="700" advTm="95782">
        <p:fade/>
      </p:transition>
    </mc:Choice>
    <mc:Fallback xmlns="">
      <p:transition spd="med" advTm="957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42" presetClass="path" presetSubtype="0" decel="100000" fill="hold" nodeType="withEffect">
                                  <p:stCondLst>
                                    <p:cond delay="0"/>
                                  </p:stCondLst>
                                  <p:childTnLst>
                                    <p:animMotion origin="layout" path="M -1.04167E-6 0.03889 L -1.04167E-6 -2.22222E-6 " pathEditMode="relative" rAng="0" ptsTypes="AA">
                                      <p:cBhvr>
                                        <p:cTn id="9" dur="500" fill="hold"/>
                                        <p:tgtEl>
                                          <p:spTgt spid="3"/>
                                        </p:tgtEl>
                                        <p:attrNameLst>
                                          <p:attrName>ppt_x</p:attrName>
                                          <p:attrName>ppt_y</p:attrName>
                                        </p:attrNameLst>
                                      </p:cBhvr>
                                      <p:rCtr x="0" y="-1944"/>
                                    </p:animMotion>
                                  </p:childTnLst>
                                </p:cTn>
                              </p:par>
                              <p:par>
                                <p:cTn id="10" presetID="10" presetClass="entr" presetSubtype="0" fill="hold" nodeType="withEffect">
                                  <p:stCondLst>
                                    <p:cond delay="25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42" presetClass="path" presetSubtype="0" decel="100000" fill="hold" nodeType="withEffect">
                                  <p:stCondLst>
                                    <p:cond delay="250"/>
                                  </p:stCondLst>
                                  <p:childTnLst>
                                    <p:animMotion origin="layout" path="M 0 0.03889 L 0 -2.22222E-6 " pathEditMode="relative" rAng="0" ptsTypes="AA">
                                      <p:cBhvr>
                                        <p:cTn id="14" dur="500" fill="hold"/>
                                        <p:tgtEl>
                                          <p:spTgt spid="4"/>
                                        </p:tgtEl>
                                        <p:attrNameLst>
                                          <p:attrName>ppt_x</p:attrName>
                                          <p:attrName>ppt_y</p:attrName>
                                        </p:attrNameLst>
                                      </p:cBhvr>
                                      <p:rCtr x="0" y="-1944"/>
                                    </p:animMotion>
                                  </p:childTnLst>
                                </p:cTn>
                              </p:par>
                              <p:par>
                                <p:cTn id="15" presetID="10" presetClass="entr" presetSubtype="0" fill="hold" nodeType="withEffect">
                                  <p:stCondLst>
                                    <p:cond delay="5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42" presetClass="path" presetSubtype="0" decel="100000" fill="hold" nodeType="withEffect">
                                  <p:stCondLst>
                                    <p:cond delay="500"/>
                                  </p:stCondLst>
                                  <p:childTnLst>
                                    <p:animMotion origin="layout" path="M 8.33333E-7 0.03889 L 8.33333E-7 -2.22222E-6 " pathEditMode="relative" rAng="0" ptsTypes="AA">
                                      <p:cBhvr>
                                        <p:cTn id="19" dur="500" fill="hold"/>
                                        <p:tgtEl>
                                          <p:spTgt spid="6"/>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706"/>
        <p:cNvGrpSpPr/>
        <p:nvPr/>
      </p:nvGrpSpPr>
      <p:grpSpPr>
        <a:xfrm>
          <a:off x="0" y="0"/>
          <a:ext cx="0" cy="0"/>
          <a:chOff x="0" y="0"/>
          <a:chExt cx="0" cy="0"/>
        </a:xfrm>
      </p:grpSpPr>
      <p:sp>
        <p:nvSpPr>
          <p:cNvPr id="2708" name="Google Shape;2708;p257"/>
          <p:cNvSpPr txBox="1"/>
          <p:nvPr/>
        </p:nvSpPr>
        <p:spPr>
          <a:xfrm>
            <a:off x="336982" y="220478"/>
            <a:ext cx="11318982" cy="732600"/>
          </a:xfrm>
          <a:prstGeom prst="rect">
            <a:avLst/>
          </a:prstGeom>
          <a:no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90000"/>
              </a:lnSpc>
              <a:spcBef>
                <a:spcPts val="0"/>
              </a:spcBef>
              <a:spcAft>
                <a:spcPts val="0"/>
              </a:spcAft>
              <a:buClr>
                <a:srgbClr val="000000"/>
              </a:buClr>
              <a:buSzPts val="1100"/>
              <a:buFontTx/>
              <a:buNone/>
              <a:tabLst/>
              <a:defRPr/>
            </a:pPr>
            <a:r>
              <a:rPr kumimoji="0" lang="en-US" sz="3200" b="0" i="0" u="none" strike="noStrike" kern="1200" cap="none" spc="0" normalizeH="0" baseline="0" noProof="0">
                <a:ln>
                  <a:noFill/>
                </a:ln>
                <a:solidFill>
                  <a:srgbClr val="3E5B71"/>
                </a:solidFill>
                <a:effectLst/>
                <a:uLnTx/>
                <a:uFillTx/>
                <a:latin typeface="Franklin Gothic"/>
                <a:ea typeface="+mn-ea"/>
                <a:cs typeface="+mn-cs"/>
                <a:sym typeface="Franklin Gothic"/>
              </a:rPr>
              <a:t>6</a:t>
            </a:r>
            <a:r>
              <a:rPr kumimoji="0" lang="en-US" sz="3200" b="0" i="0" u="none" strike="noStrike" kern="1200" cap="none" spc="0" normalizeH="0" baseline="0" noProof="0" dirty="0">
                <a:ln>
                  <a:noFill/>
                </a:ln>
                <a:solidFill>
                  <a:srgbClr val="3E5B71"/>
                </a:solidFill>
                <a:effectLst/>
                <a:uLnTx/>
                <a:uFillTx/>
                <a:latin typeface="Franklin Gothic"/>
                <a:ea typeface="+mn-ea"/>
                <a:cs typeface="+mn-cs"/>
                <a:sym typeface="Franklin Gothic"/>
              </a:rPr>
              <a:t>. </a:t>
            </a:r>
            <a:r>
              <a:rPr kumimoji="0" lang="en-US" sz="3200" b="0" i="0" u="none" strike="noStrike" kern="1200" cap="none" spc="0" normalizeH="0" baseline="0" noProof="0" dirty="0">
                <a:ln>
                  <a:noFill/>
                </a:ln>
                <a:solidFill>
                  <a:srgbClr val="3E5B71"/>
                </a:solidFill>
                <a:effectLst/>
                <a:uLnTx/>
                <a:uFillTx/>
                <a:latin typeface="Franklin Gothic"/>
                <a:ea typeface="+mn-ea"/>
                <a:cs typeface="+mn-cs"/>
              </a:rPr>
              <a:t>Deployment - Connect sensors to an on-premises management</a:t>
            </a:r>
          </a:p>
        </p:txBody>
      </p:sp>
      <p:sp>
        <p:nvSpPr>
          <p:cNvPr id="9" name="Google Shape;2707;p257">
            <a:extLst>
              <a:ext uri="{FF2B5EF4-FFF2-40B4-BE49-F238E27FC236}">
                <a16:creationId xmlns:a16="http://schemas.microsoft.com/office/drawing/2014/main" id="{03A979E3-16DB-4E7A-855B-49EB394D1C91}"/>
              </a:ext>
            </a:extLst>
          </p:cNvPr>
          <p:cNvSpPr txBox="1">
            <a:spLocks/>
          </p:cNvSpPr>
          <p:nvPr/>
        </p:nvSpPr>
        <p:spPr>
          <a:xfrm>
            <a:off x="336982" y="953078"/>
            <a:ext cx="11397273" cy="237297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81000" algn="l" rtl="0">
              <a:lnSpc>
                <a:spcPct val="90000"/>
              </a:lnSpc>
              <a:spcBef>
                <a:spcPts val="400"/>
              </a:spcBef>
              <a:spcAft>
                <a:spcPts val="0"/>
              </a:spcAft>
              <a:buClr>
                <a:schemeClr val="accent4"/>
              </a:buClr>
              <a:buSzPts val="2400"/>
              <a:buFont typeface="Arial"/>
              <a:buChar char="•"/>
              <a:defRPr sz="24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90000"/>
              </a:lnSpc>
              <a:spcBef>
                <a:spcPts val="400"/>
              </a:spcBef>
              <a:spcAft>
                <a:spcPts val="0"/>
              </a:spcAft>
              <a:buClr>
                <a:schemeClr val="accent4"/>
              </a:buClr>
              <a:buSzPts val="2000"/>
              <a:buFont typeface="Arial"/>
              <a:buChar char="•"/>
              <a:defRPr sz="2000" b="0" i="0" u="none" strike="noStrike" cap="none">
                <a:solidFill>
                  <a:schemeClr val="dk1"/>
                </a:solidFill>
                <a:latin typeface="Source Sans Pro"/>
                <a:ea typeface="Source Sans Pro"/>
                <a:cs typeface="Source Sans Pro"/>
                <a:sym typeface="Source Sans Pro"/>
              </a:defRPr>
            </a:lvl2pPr>
            <a:lvl3pPr marL="1371600" marR="0" lvl="2" indent="-342900" algn="l" rtl="0">
              <a:lnSpc>
                <a:spcPct val="90000"/>
              </a:lnSpc>
              <a:spcBef>
                <a:spcPts val="200"/>
              </a:spcBef>
              <a:spcAft>
                <a:spcPts val="0"/>
              </a:spcAft>
              <a:buClr>
                <a:schemeClr val="accent4"/>
              </a:buClr>
              <a:buSzPts val="1800"/>
              <a:buFont typeface="Arial"/>
              <a:buChar char="•"/>
              <a:defRPr sz="1800" b="0" i="0" u="none" strike="noStrike" cap="none">
                <a:solidFill>
                  <a:schemeClr val="dk1"/>
                </a:solidFill>
                <a:latin typeface="Source Sans Pro"/>
                <a:ea typeface="Source Sans Pro"/>
                <a:cs typeface="Source Sans Pro"/>
                <a:sym typeface="Source Sans Pro"/>
              </a:defRPr>
            </a:lvl3pPr>
            <a:lvl4pPr marL="1828800" marR="0" lvl="3" indent="-330200" algn="l" rtl="0">
              <a:lnSpc>
                <a:spcPct val="90000"/>
              </a:lnSpc>
              <a:spcBef>
                <a:spcPts val="200"/>
              </a:spcBef>
              <a:spcAft>
                <a:spcPts val="0"/>
              </a:spcAft>
              <a:buClr>
                <a:schemeClr val="accent4"/>
              </a:buClr>
              <a:buSzPts val="1600"/>
              <a:buFont typeface="Arial"/>
              <a:buChar char="•"/>
              <a:defRPr sz="16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90000"/>
              </a:lnSpc>
              <a:spcBef>
                <a:spcPts val="200"/>
              </a:spcBef>
              <a:spcAft>
                <a:spcPts val="0"/>
              </a:spcAft>
              <a:buClr>
                <a:schemeClr val="accent4"/>
              </a:buClr>
              <a:buSzPts val="1400"/>
              <a:buFont typeface="Arial"/>
              <a:buChar char="•"/>
              <a:defRPr sz="1400" b="0"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Source Sans Pro"/>
                <a:ea typeface="Source Sans Pro"/>
                <a:cs typeface="Source Sans Pro"/>
                <a:sym typeface="Source Sans Pro"/>
              </a:defRPr>
            </a:lvl9pPr>
          </a:lstStyle>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Sensors send alert and device inventory information to the on-premises management console</a:t>
            </a: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The on-premises management console can perform sensor backups, manage alerts that sensors detect, investigate sensor disconnections, and carry out other activity on connected sensors</a:t>
            </a: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rPr>
              <a:t>We recommend that you group multiple sensors monitoring the same networks in one zone. Doing this will coalesce information collected by multiple sensors.</a:t>
            </a: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Calibri" panose="020F0502020204030204"/>
              <a:sym typeface="Source Sans Pro"/>
            </a:endParaRPr>
          </a:p>
          <a:p>
            <a:pPr marL="457200" marR="0" lvl="0" indent="-381000" algn="l" defTabSz="914400" rtl="0" eaLnBrk="1" fontAlgn="auto" latinLnBrk="0" hangingPunct="1">
              <a:lnSpc>
                <a:spcPct val="90000"/>
              </a:lnSpc>
              <a:spcBef>
                <a:spcPts val="400"/>
              </a:spcBef>
              <a:spcAft>
                <a:spcPts val="0"/>
              </a:spcAft>
              <a:buClr>
                <a:srgbClr val="FFC000"/>
              </a:buClr>
              <a:buSzPts val="2400"/>
              <a:buFont typeface="Arial"/>
              <a:buChar char="•"/>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1600" b="0" i="0" u="none" strike="noStrike" kern="1200" cap="none" spc="0" normalizeH="0" baseline="0" noProof="0" dirty="0">
              <a:ln>
                <a:noFill/>
              </a:ln>
              <a:solidFill>
                <a:srgbClr val="171717"/>
              </a:solidFill>
              <a:effectLst/>
              <a:uLnTx/>
              <a:uFillTx/>
              <a:latin typeface="Segoe UI" panose="020B0502040204020203" pitchFamily="34" charset="0"/>
              <a:ea typeface="Source Sans Pro"/>
              <a:cs typeface="+mn-cs"/>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endParaRPr>
          </a:p>
          <a:p>
            <a:pPr marL="76200" marR="0" lvl="0" indent="0" algn="l" defTabSz="914400" rtl="0" eaLnBrk="1" fontAlgn="auto" latinLnBrk="0" hangingPunct="1">
              <a:lnSpc>
                <a:spcPct val="90000"/>
              </a:lnSpc>
              <a:spcBef>
                <a:spcPts val="400"/>
              </a:spcBef>
              <a:spcAft>
                <a:spcPts val="0"/>
              </a:spcAft>
              <a:buClr>
                <a:srgbClr val="FFC000"/>
              </a:buClr>
              <a:buSzPts val="2400"/>
              <a:buFont typeface="Arial"/>
              <a:buNone/>
              <a:tabLst/>
              <a:defRPr/>
            </a:pPr>
            <a:endParaRPr kumimoji="0" lang="en-US" sz="2000" b="0" i="0" u="none" strike="noStrike" kern="1200" cap="none" spc="0" normalizeH="0" baseline="0" noProof="0" dirty="0">
              <a:ln>
                <a:noFill/>
              </a:ln>
              <a:solidFill>
                <a:srgbClr val="171717"/>
              </a:solidFill>
              <a:effectLst/>
              <a:uLnTx/>
              <a:uFillTx/>
              <a:latin typeface="Segoe UI" panose="020B0502040204020203" pitchFamily="34" charset="0"/>
              <a:ea typeface="Source Sans Pro"/>
              <a:sym typeface="Source Sans Pro"/>
            </a:endParaRPr>
          </a:p>
          <a:p>
            <a:pPr marL="990600" marR="0" lvl="0" indent="0" algn="l" defTabSz="914400" rtl="0" eaLnBrk="1" fontAlgn="auto" latinLnBrk="0" hangingPunct="1">
              <a:lnSpc>
                <a:spcPct val="114999"/>
              </a:lnSpc>
              <a:spcBef>
                <a:spcPts val="1000"/>
              </a:spcBef>
              <a:spcAft>
                <a:spcPts val="1000"/>
              </a:spcAft>
              <a:buClr>
                <a:srgbClr val="FFC000"/>
              </a:buClr>
              <a:buSzPts val="2400"/>
              <a:buFont typeface="Arial"/>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Source Sans Pro"/>
              <a:sym typeface="Source Sans Pro"/>
            </a:endParaRPr>
          </a:p>
        </p:txBody>
      </p:sp>
      <p:pic>
        <p:nvPicPr>
          <p:cNvPr id="3" name="Picture 3">
            <a:extLst>
              <a:ext uri="{FF2B5EF4-FFF2-40B4-BE49-F238E27FC236}">
                <a16:creationId xmlns:a16="http://schemas.microsoft.com/office/drawing/2014/main" id="{22058F42-6CBB-435B-B3C6-14497564AFC8}"/>
              </a:ext>
            </a:extLst>
          </p:cNvPr>
          <p:cNvPicPr>
            <a:picLocks noChangeAspect="1"/>
          </p:cNvPicPr>
          <p:nvPr/>
        </p:nvPicPr>
        <p:blipFill>
          <a:blip r:embed="rId3"/>
          <a:stretch>
            <a:fillRect/>
          </a:stretch>
        </p:blipFill>
        <p:spPr>
          <a:xfrm>
            <a:off x="164393" y="3742552"/>
            <a:ext cx="5304019" cy="1589568"/>
          </a:xfrm>
          <a:prstGeom prst="rect">
            <a:avLst/>
          </a:prstGeom>
        </p:spPr>
      </p:pic>
      <p:pic>
        <p:nvPicPr>
          <p:cNvPr id="4" name="Picture 4">
            <a:extLst>
              <a:ext uri="{FF2B5EF4-FFF2-40B4-BE49-F238E27FC236}">
                <a16:creationId xmlns:a16="http://schemas.microsoft.com/office/drawing/2014/main" id="{26A65554-0C02-4D4F-8C59-7EC4DC991159}"/>
              </a:ext>
            </a:extLst>
          </p:cNvPr>
          <p:cNvPicPr>
            <a:picLocks noChangeAspect="1"/>
          </p:cNvPicPr>
          <p:nvPr/>
        </p:nvPicPr>
        <p:blipFill>
          <a:blip r:embed="rId4"/>
          <a:stretch>
            <a:fillRect/>
          </a:stretch>
        </p:blipFill>
        <p:spPr>
          <a:xfrm>
            <a:off x="5636052" y="3726619"/>
            <a:ext cx="3005527" cy="1585963"/>
          </a:xfrm>
          <a:prstGeom prst="rect">
            <a:avLst/>
          </a:prstGeom>
        </p:spPr>
      </p:pic>
      <p:pic>
        <p:nvPicPr>
          <p:cNvPr id="5" name="Picture 5">
            <a:extLst>
              <a:ext uri="{FF2B5EF4-FFF2-40B4-BE49-F238E27FC236}">
                <a16:creationId xmlns:a16="http://schemas.microsoft.com/office/drawing/2014/main" id="{163E3523-EBBE-4ECC-9FC7-65C7E974F128}"/>
              </a:ext>
            </a:extLst>
          </p:cNvPr>
          <p:cNvPicPr>
            <a:picLocks noChangeAspect="1"/>
          </p:cNvPicPr>
          <p:nvPr/>
        </p:nvPicPr>
        <p:blipFill>
          <a:blip r:embed="rId5"/>
          <a:stretch>
            <a:fillRect/>
          </a:stretch>
        </p:blipFill>
        <p:spPr>
          <a:xfrm>
            <a:off x="8809220" y="3726619"/>
            <a:ext cx="3280347" cy="1259794"/>
          </a:xfrm>
          <a:prstGeom prst="rect">
            <a:avLst/>
          </a:prstGeom>
        </p:spPr>
      </p:pic>
    </p:spTree>
    <p:extLst>
      <p:ext uri="{BB962C8B-B14F-4D97-AF65-F5344CB8AC3E}">
        <p14:creationId xmlns:p14="http://schemas.microsoft.com/office/powerpoint/2010/main" val="3645089446"/>
      </p:ext>
    </p:extLst>
  </p:cSld>
  <p:clrMapOvr>
    <a:masterClrMapping/>
  </p:clrMapOvr>
  <mc:AlternateContent xmlns:mc="http://schemas.openxmlformats.org/markup-compatibility/2006" xmlns:p14="http://schemas.microsoft.com/office/powerpoint/2010/main">
    <mc:Choice Requires="p14">
      <p:transition spd="slow" p14:dur="2000" advTm="95782"/>
    </mc:Choice>
    <mc:Fallback xmlns="">
      <p:transition spd="slow" advTm="95782"/>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260"/>
          <p:cNvSpPr txBox="1">
            <a:spLocks noGrp="1"/>
          </p:cNvSpPr>
          <p:nvPr>
            <p:ph type="title"/>
          </p:nvPr>
        </p:nvSpPr>
        <p:spPr>
          <a:xfrm>
            <a:off x="588263" y="457200"/>
            <a:ext cx="11018520" cy="553998"/>
          </a:xfrm>
        </p:spPr>
        <p:txBody>
          <a:bodyPr vert="horz" wrap="square" lIns="0" tIns="0" rIns="0" bIns="0" rtlCol="0" anchor="t">
            <a:spAutoFit/>
          </a:bodyPr>
          <a:lstStyle/>
          <a:p>
            <a:r>
              <a:rPr lang="en-US" dirty="0"/>
              <a:t>Deployment - Basic sanity checks</a:t>
            </a:r>
          </a:p>
        </p:txBody>
      </p:sp>
      <p:grpSp>
        <p:nvGrpSpPr>
          <p:cNvPr id="7" name="Group 6">
            <a:extLst>
              <a:ext uri="{FF2B5EF4-FFF2-40B4-BE49-F238E27FC236}">
                <a16:creationId xmlns:a16="http://schemas.microsoft.com/office/drawing/2014/main" id="{AD526E59-47F7-41A5-B79F-D99CC5510DC8}"/>
              </a:ext>
              <a:ext uri="{C183D7F6-B498-43B3-948B-1728B52AA6E4}">
                <adec:decorative xmlns:adec="http://schemas.microsoft.com/office/drawing/2017/decorative" val="1"/>
              </a:ext>
            </a:extLst>
          </p:cNvPr>
          <p:cNvGrpSpPr/>
          <p:nvPr/>
        </p:nvGrpSpPr>
        <p:grpSpPr>
          <a:xfrm>
            <a:off x="6917167" y="1218840"/>
            <a:ext cx="5274833" cy="2613413"/>
            <a:chOff x="6917167" y="1218840"/>
            <a:chExt cx="5274833" cy="2613413"/>
          </a:xfrm>
        </p:grpSpPr>
        <p:pic>
          <p:nvPicPr>
            <p:cNvPr id="3" name="Picture 3" descr="Graphical user interface, application&#10;&#10;Description automatically generated">
              <a:extLst>
                <a:ext uri="{FF2B5EF4-FFF2-40B4-BE49-F238E27FC236}">
                  <a16:creationId xmlns:a16="http://schemas.microsoft.com/office/drawing/2014/main" id="{2A9B908D-A5C3-4ED1-801C-562A765227E8}"/>
                </a:ext>
              </a:extLst>
            </p:cNvPr>
            <p:cNvPicPr>
              <a:picLocks noChangeAspect="1"/>
            </p:cNvPicPr>
            <p:nvPr/>
          </p:nvPicPr>
          <p:blipFill rotWithShape="1">
            <a:blip r:embed="rId4"/>
            <a:srcRect r="9905"/>
            <a:stretch/>
          </p:blipFill>
          <p:spPr>
            <a:xfrm>
              <a:off x="6917167" y="1218840"/>
              <a:ext cx="5274833" cy="2613413"/>
            </a:xfrm>
            <a:prstGeom prst="rect">
              <a:avLst/>
            </a:prstGeom>
            <a:ln>
              <a:noFill/>
            </a:ln>
            <a:effectLst>
              <a:outerShdw blurRad="190500" dist="50800" dir="2700000" algn="tl" rotWithShape="0">
                <a:srgbClr val="333333">
                  <a:alpha val="25000"/>
                </a:srgbClr>
              </a:outerShdw>
            </a:effectLst>
          </p:spPr>
        </p:pic>
        <p:sp>
          <p:nvSpPr>
            <p:cNvPr id="8" name="Rectangle 7">
              <a:extLst>
                <a:ext uri="{FF2B5EF4-FFF2-40B4-BE49-F238E27FC236}">
                  <a16:creationId xmlns:a16="http://schemas.microsoft.com/office/drawing/2014/main" id="{F14717A6-1A2E-4B0C-BE82-F4FC9ABB26D1}"/>
                </a:ext>
              </a:extLst>
            </p:cNvPr>
            <p:cNvSpPr/>
            <p:nvPr/>
          </p:nvSpPr>
          <p:spPr>
            <a:xfrm>
              <a:off x="6917167" y="1517110"/>
              <a:ext cx="770664" cy="138615"/>
            </a:xfrm>
            <a:prstGeom prst="rect">
              <a:avLst/>
            </a:prstGeom>
            <a:noFill/>
            <a:ln w="28575">
              <a:solidFill>
                <a:srgbClr val="0078D4"/>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C19D05EA-7AEB-473A-B103-52FE316DF4AE}"/>
                </a:ext>
              </a:extLst>
            </p:cNvPr>
            <p:cNvSpPr/>
            <p:nvPr/>
          </p:nvSpPr>
          <p:spPr>
            <a:xfrm>
              <a:off x="7908324" y="2535189"/>
              <a:ext cx="927341" cy="403709"/>
            </a:xfrm>
            <a:prstGeom prst="rect">
              <a:avLst/>
            </a:prstGeom>
            <a:noFill/>
            <a:ln w="28575">
              <a:solidFill>
                <a:srgbClr val="0078D4"/>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D6E17AEA-2EEA-4E96-B5E2-985B4345BD63}"/>
              </a:ext>
              <a:ext uri="{C183D7F6-B498-43B3-948B-1728B52AA6E4}">
                <adec:decorative xmlns:adec="http://schemas.microsoft.com/office/drawing/2017/decorative" val="1"/>
              </a:ext>
            </a:extLst>
          </p:cNvPr>
          <p:cNvGrpSpPr/>
          <p:nvPr/>
        </p:nvGrpSpPr>
        <p:grpSpPr>
          <a:xfrm>
            <a:off x="6917167" y="4036629"/>
            <a:ext cx="5274833" cy="2568522"/>
            <a:chOff x="6917167" y="4036629"/>
            <a:chExt cx="5274833" cy="2568522"/>
          </a:xfrm>
          <a:effectLst>
            <a:outerShdw blurRad="190500" dist="50800" dir="2700000" algn="ctr" rotWithShape="0">
              <a:prstClr val="black">
                <a:alpha val="25000"/>
              </a:prstClr>
            </a:outerShdw>
          </a:effectLst>
        </p:grpSpPr>
        <p:pic>
          <p:nvPicPr>
            <p:cNvPr id="4" name="Picture 4" descr="Graphical user interface&#10;&#10;Description automatically generated">
              <a:extLst>
                <a:ext uri="{FF2B5EF4-FFF2-40B4-BE49-F238E27FC236}">
                  <a16:creationId xmlns:a16="http://schemas.microsoft.com/office/drawing/2014/main" id="{8B24FD2F-EE4F-4F92-9C6C-B5B034082AB2}"/>
                </a:ext>
              </a:extLst>
            </p:cNvPr>
            <p:cNvPicPr>
              <a:picLocks noChangeAspect="1"/>
            </p:cNvPicPr>
            <p:nvPr/>
          </p:nvPicPr>
          <p:blipFill rotWithShape="1">
            <a:blip r:embed="rId5"/>
            <a:srcRect b="10010"/>
            <a:stretch/>
          </p:blipFill>
          <p:spPr>
            <a:xfrm>
              <a:off x="6917167" y="4036630"/>
              <a:ext cx="3045981" cy="2568521"/>
            </a:xfrm>
            <a:prstGeom prst="rect">
              <a:avLst/>
            </a:prstGeom>
            <a:ln>
              <a:noFill/>
            </a:ln>
            <a:effectLst/>
          </p:spPr>
        </p:pic>
        <p:pic>
          <p:nvPicPr>
            <p:cNvPr id="17" name="Picture 4" descr="Graphical user interface&#10;&#10;Description automatically generated">
              <a:extLst>
                <a:ext uri="{FF2B5EF4-FFF2-40B4-BE49-F238E27FC236}">
                  <a16:creationId xmlns:a16="http://schemas.microsoft.com/office/drawing/2014/main" id="{FAAD685A-2B6A-412B-BBD6-83B636C47926}"/>
                </a:ext>
              </a:extLst>
            </p:cNvPr>
            <p:cNvPicPr>
              <a:picLocks noChangeAspect="1"/>
            </p:cNvPicPr>
            <p:nvPr/>
          </p:nvPicPr>
          <p:blipFill rotWithShape="1">
            <a:blip r:embed="rId5"/>
            <a:srcRect l="41835" r="26636" b="10010"/>
            <a:stretch/>
          </p:blipFill>
          <p:spPr>
            <a:xfrm>
              <a:off x="9963148" y="4036629"/>
              <a:ext cx="2228852" cy="2568521"/>
            </a:xfrm>
            <a:prstGeom prst="rect">
              <a:avLst/>
            </a:prstGeom>
            <a:ln>
              <a:noFill/>
            </a:ln>
            <a:effectLst/>
          </p:spPr>
        </p:pic>
        <p:sp>
          <p:nvSpPr>
            <p:cNvPr id="9" name="Rectangle 8">
              <a:extLst>
                <a:ext uri="{FF2B5EF4-FFF2-40B4-BE49-F238E27FC236}">
                  <a16:creationId xmlns:a16="http://schemas.microsoft.com/office/drawing/2014/main" id="{DA0FA7B6-3E67-4AAA-B3C2-248DC28C73DA}"/>
                </a:ext>
              </a:extLst>
            </p:cNvPr>
            <p:cNvSpPr/>
            <p:nvPr/>
          </p:nvSpPr>
          <p:spPr>
            <a:xfrm>
              <a:off x="9080037" y="5767719"/>
              <a:ext cx="883111" cy="837432"/>
            </a:xfrm>
            <a:prstGeom prst="rect">
              <a:avLst/>
            </a:prstGeom>
            <a:noFill/>
            <a:ln w="28575">
              <a:solidFill>
                <a:srgbClr val="0078D4"/>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sp>
        <p:nvSpPr>
          <p:cNvPr id="22" name="Text Placeholder 21">
            <a:extLst>
              <a:ext uri="{FF2B5EF4-FFF2-40B4-BE49-F238E27FC236}">
                <a16:creationId xmlns:a16="http://schemas.microsoft.com/office/drawing/2014/main" id="{1E012715-A649-49C5-897D-D2E0F4BA6D7F}"/>
              </a:ext>
            </a:extLst>
          </p:cNvPr>
          <p:cNvSpPr txBox="1">
            <a:spLocks/>
          </p:cNvSpPr>
          <p:nvPr/>
        </p:nvSpPr>
        <p:spPr>
          <a:xfrm>
            <a:off x="591082" y="1449364"/>
            <a:ext cx="5380060" cy="630942"/>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a:tabLst>
                <a:tab pos="1770063" algn="l"/>
              </a:tabLst>
            </a:pPr>
            <a:r>
              <a:rPr lang="en-US" sz="1800" dirty="0">
                <a:solidFill>
                  <a:schemeClr val="tx1"/>
                </a:solidFill>
                <a:latin typeface="+mj-lt"/>
                <a:cs typeface="Segoe UI"/>
              </a:rPr>
              <a:t>Dashboard: </a:t>
            </a:r>
          </a:p>
          <a:p>
            <a:pPr marL="548640" lvl="1" indent="-274320">
              <a:spcBef>
                <a:spcPts val="0"/>
              </a:spcBef>
              <a:spcAft>
                <a:spcPts val="600"/>
              </a:spcAft>
              <a:buClr>
                <a:schemeClr val="accent1"/>
              </a:buClr>
              <a:tabLst>
                <a:tab pos="1770063" algn="l"/>
              </a:tabLst>
            </a:pPr>
            <a:r>
              <a:rPr lang="en-US" sz="1800" dirty="0">
                <a:solidFill>
                  <a:schemeClr val="tx1"/>
                </a:solidFill>
                <a:cs typeface="Segoe UI"/>
              </a:rPr>
              <a:t>PPS &gt; 0</a:t>
            </a:r>
          </a:p>
        </p:txBody>
      </p:sp>
      <p:sp>
        <p:nvSpPr>
          <p:cNvPr id="24" name="Text Placeholder 21">
            <a:extLst>
              <a:ext uri="{FF2B5EF4-FFF2-40B4-BE49-F238E27FC236}">
                <a16:creationId xmlns:a16="http://schemas.microsoft.com/office/drawing/2014/main" id="{08ADF27F-AE0E-4748-A0E7-E542598B3B63}"/>
              </a:ext>
            </a:extLst>
          </p:cNvPr>
          <p:cNvSpPr txBox="1">
            <a:spLocks/>
          </p:cNvSpPr>
          <p:nvPr/>
        </p:nvSpPr>
        <p:spPr>
          <a:xfrm>
            <a:off x="591082" y="4253169"/>
            <a:ext cx="5380060" cy="1338828"/>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startAt="2"/>
              <a:tabLst>
                <a:tab pos="1770063" algn="l"/>
              </a:tabLst>
            </a:pPr>
            <a:r>
              <a:rPr lang="en-US" sz="1800" dirty="0">
                <a:solidFill>
                  <a:schemeClr val="tx1"/>
                </a:solidFill>
                <a:latin typeface="+mj-lt"/>
                <a:cs typeface="Segoe UI"/>
              </a:rPr>
              <a:t>Assets: </a:t>
            </a:r>
          </a:p>
          <a:p>
            <a:pPr marL="548640" lvl="1" indent="-274320">
              <a:spcBef>
                <a:spcPts val="0"/>
              </a:spcBef>
              <a:spcAft>
                <a:spcPts val="600"/>
              </a:spcAft>
              <a:buClr>
                <a:schemeClr val="accent1"/>
              </a:buClr>
              <a:tabLst>
                <a:tab pos="1770063" algn="l"/>
              </a:tabLst>
            </a:pPr>
            <a:r>
              <a:rPr lang="en-US" sz="1800" dirty="0">
                <a:solidFill>
                  <a:schemeClr val="tx1"/>
                </a:solidFill>
                <a:cs typeface="Segoe UI"/>
              </a:rPr>
              <a:t>Assets are discovered, </a:t>
            </a:r>
          </a:p>
          <a:p>
            <a:pPr marL="548640" lvl="1" indent="-274320">
              <a:spcBef>
                <a:spcPts val="0"/>
              </a:spcBef>
              <a:spcAft>
                <a:spcPts val="600"/>
              </a:spcAft>
              <a:buClr>
                <a:schemeClr val="accent1"/>
              </a:buClr>
              <a:tabLst>
                <a:tab pos="1770063" algn="l"/>
              </a:tabLst>
            </a:pPr>
            <a:r>
              <a:rPr lang="en-US" sz="1800" dirty="0">
                <a:solidFill>
                  <a:schemeClr val="tx1"/>
                </a:solidFill>
                <a:cs typeface="Segoe UI"/>
              </a:rPr>
              <a:t>Unicast connections,</a:t>
            </a:r>
          </a:p>
          <a:p>
            <a:pPr marL="548640" lvl="1" indent="-274320">
              <a:spcBef>
                <a:spcPts val="0"/>
              </a:spcBef>
              <a:spcAft>
                <a:spcPts val="600"/>
              </a:spcAft>
              <a:buClr>
                <a:schemeClr val="accent1"/>
              </a:buClr>
              <a:tabLst>
                <a:tab pos="1770063" algn="l"/>
              </a:tabLst>
            </a:pPr>
            <a:r>
              <a:rPr lang="en-US" sz="1800" dirty="0">
                <a:solidFill>
                  <a:schemeClr val="tx1"/>
                </a:solidFill>
                <a:cs typeface="Segoe UI"/>
              </a:rPr>
              <a:t>Expected monitored asset count</a:t>
            </a:r>
          </a:p>
        </p:txBody>
      </p:sp>
      <p:cxnSp>
        <p:nvCxnSpPr>
          <p:cNvPr id="23" name="Straight Connector 22">
            <a:extLst>
              <a:ext uri="{FF2B5EF4-FFF2-40B4-BE49-F238E27FC236}">
                <a16:creationId xmlns:a16="http://schemas.microsoft.com/office/drawing/2014/main" id="{E823BAA7-469D-4433-9752-987A63CC094E}"/>
              </a:ext>
              <a:ext uri="{C183D7F6-B498-43B3-948B-1728B52AA6E4}">
                <adec:decorative xmlns:adec="http://schemas.microsoft.com/office/drawing/2017/decorative" val="1"/>
              </a:ext>
            </a:extLst>
          </p:cNvPr>
          <p:cNvCxnSpPr/>
          <p:nvPr/>
        </p:nvCxnSpPr>
        <p:spPr>
          <a:xfrm flipH="1">
            <a:off x="0" y="3931920"/>
            <a:ext cx="12192000" cy="0"/>
          </a:xfrm>
          <a:prstGeom prst="line">
            <a:avLst/>
          </a:prstGeom>
          <a:ln>
            <a:gradFill>
              <a:gsLst>
                <a:gs pos="100000">
                  <a:schemeClr val="bg1"/>
                </a:gs>
                <a:gs pos="52000">
                  <a:schemeClr val="bg1">
                    <a:lumMod val="75000"/>
                  </a:schemeClr>
                </a:gs>
              </a:gsLst>
              <a:lin ang="5400000" scaled="1"/>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advTm="38325">
        <p:fade/>
      </p:transition>
    </mc:Choice>
    <mc:Fallback xmlns="">
      <p:transition spd="med" advTm="3832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100000" fill="hold" nodeType="withEffect">
                                  <p:stCondLst>
                                    <p:cond delay="0"/>
                                  </p:stCondLst>
                                  <p:childTnLst>
                                    <p:animMotion origin="layout" path="M 0.01666 -0.00046 L 3.75E-6 1.85185E-6 " pathEditMode="relative" rAng="0" ptsTypes="AA">
                                      <p:cBhvr>
                                        <p:cTn id="9" dur="500" fill="hold"/>
                                        <p:tgtEl>
                                          <p:spTgt spid="7"/>
                                        </p:tgtEl>
                                        <p:attrNameLst>
                                          <p:attrName>ppt_x</p:attrName>
                                          <p:attrName>ppt_y</p:attrName>
                                        </p:attrNameLst>
                                      </p:cBhvr>
                                      <p:rCtr x="-83300" y="2300"/>
                                    </p:animMotion>
                                  </p:childTnLst>
                                </p:cTn>
                              </p:par>
                              <p:par>
                                <p:cTn id="10" presetID="10" presetClass="entr" presetSubtype="0" fill="hold" nodeType="withEffect">
                                  <p:stCondLst>
                                    <p:cond delay="25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42" presetClass="path" presetSubtype="0" decel="100000" fill="hold" nodeType="withEffect">
                                  <p:stCondLst>
                                    <p:cond delay="250"/>
                                  </p:stCondLst>
                                  <p:childTnLst>
                                    <p:animMotion origin="layout" path="M 0.01666 -0.00046 L 3.75E-6 1.85185E-6 " pathEditMode="relative" rAng="0" ptsTypes="AA">
                                      <p:cBhvr>
                                        <p:cTn id="14" dur="500" fill="hold"/>
                                        <p:tgtEl>
                                          <p:spTgt spid="14"/>
                                        </p:tgtEl>
                                        <p:attrNameLst>
                                          <p:attrName>ppt_x</p:attrName>
                                          <p:attrName>ppt_y</p:attrName>
                                        </p:attrNameLst>
                                      </p:cBhvr>
                                      <p:rCtr x="-833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2737"/>
        <p:cNvGrpSpPr/>
        <p:nvPr/>
      </p:nvGrpSpPr>
      <p:grpSpPr>
        <a:xfrm>
          <a:off x="0" y="0"/>
          <a:ext cx="0" cy="0"/>
          <a:chOff x="0" y="0"/>
          <a:chExt cx="0" cy="0"/>
        </a:xfrm>
      </p:grpSpPr>
      <p:sp>
        <p:nvSpPr>
          <p:cNvPr id="2738" name="Google Shape;2738;p260"/>
          <p:cNvSpPr txBox="1">
            <a:spLocks noGrp="1"/>
          </p:cNvSpPr>
          <p:nvPr>
            <p:ph type="title"/>
          </p:nvPr>
        </p:nvSpPr>
        <p:spPr>
          <a:xfrm>
            <a:off x="351843" y="349608"/>
            <a:ext cx="10211400" cy="485400"/>
          </a:xfrm>
          <a:prstGeom prst="rect">
            <a:avLst/>
          </a:prstGeom>
        </p:spPr>
        <p:txBody>
          <a:bodyPr spcFirstLastPara="1" wrap="square" lIns="91425" tIns="45700" rIns="91425" bIns="45700" anchor="ctr" anchorCtr="0">
            <a:noAutofit/>
          </a:bodyPr>
          <a:lstStyle/>
          <a:p>
            <a:pPr>
              <a:spcBef>
                <a:spcPts val="0"/>
              </a:spcBef>
            </a:pPr>
            <a:r>
              <a:rPr lang="en" sz="3200" dirty="0">
                <a:solidFill>
                  <a:srgbClr val="3E5B71"/>
                </a:solidFill>
                <a:latin typeface="Franklin Gothic"/>
                <a:ea typeface="+mn-ea"/>
                <a:cs typeface="+mn-cs"/>
              </a:rPr>
              <a:t>Deployment - Basic sanity checks</a:t>
            </a:r>
            <a:endParaRPr sz="3200" dirty="0">
              <a:solidFill>
                <a:srgbClr val="3E5B71"/>
              </a:solidFill>
              <a:latin typeface="Franklin Gothic"/>
              <a:ea typeface="+mn-ea"/>
              <a:cs typeface="+mn-cs"/>
            </a:endParaRPr>
          </a:p>
        </p:txBody>
      </p:sp>
      <p:sp>
        <p:nvSpPr>
          <p:cNvPr id="2742" name="Google Shape;2742;p260"/>
          <p:cNvSpPr/>
          <p:nvPr/>
        </p:nvSpPr>
        <p:spPr>
          <a:xfrm>
            <a:off x="457352" y="824786"/>
            <a:ext cx="4887096" cy="1480756"/>
          </a:xfrm>
          <a:prstGeom prst="rect">
            <a:avLst/>
          </a:prstGeom>
          <a:noFill/>
          <a:ln>
            <a:noFill/>
          </a:ln>
        </p:spPr>
        <p:txBody>
          <a:bodyPr spcFirstLastPara="1" wrap="square" lIns="91425" tIns="45700" rIns="91425" bIns="45700" anchor="t" anchorCtr="0">
            <a:noAutofit/>
          </a:bodyPr>
          <a:lstStyle/>
          <a:p>
            <a:pPr marL="76200" marR="0" lvl="0" indent="0" algn="l" defTabSz="914400" rtl="0" eaLnBrk="1" fontAlgn="auto" latinLnBrk="0" hangingPunct="1">
              <a:lnSpc>
                <a:spcPct val="150000"/>
              </a:lnSpc>
              <a:spcBef>
                <a:spcPts val="1000"/>
              </a:spcBef>
              <a:spcAft>
                <a:spcPts val="0"/>
              </a:spcAft>
              <a:buClr>
                <a:prstClr val="black"/>
              </a:buClr>
              <a:buSzPts val="2400"/>
              <a:buFontTx/>
              <a:buNone/>
              <a:tabLst/>
              <a:defRPr/>
            </a:pPr>
            <a:r>
              <a:rPr kumimoji="0" lang="en" sz="2400" b="0" i="0" u="sng" strike="noStrike" kern="1200" cap="none" spc="0" normalizeH="0" baseline="0" noProof="0">
                <a:ln>
                  <a:noFill/>
                </a:ln>
                <a:solidFill>
                  <a:srgbClr val="0070C0"/>
                </a:solidFill>
                <a:effectLst/>
                <a:uLnTx/>
                <a:uFillTx/>
                <a:latin typeface="Franklin Gothic"/>
                <a:ea typeface="+mn-ea"/>
                <a:cs typeface="+mn-cs"/>
                <a:sym typeface="Source Sans Pro"/>
              </a:rPr>
              <a:t>1. Dashboard</a:t>
            </a:r>
            <a:r>
              <a:rPr kumimoji="0" lang="en" sz="2400" b="0" i="0" u="sng" strike="noStrike" kern="1200" cap="none" spc="0" normalizeH="0" baseline="0" noProof="0">
                <a:ln>
                  <a:noFill/>
                </a:ln>
                <a:solidFill>
                  <a:srgbClr val="0070C0"/>
                </a:solidFill>
                <a:effectLst/>
                <a:uLnTx/>
                <a:uFillTx/>
                <a:latin typeface="Source Sans Pro"/>
                <a:ea typeface="Source Sans Pro"/>
                <a:cs typeface="Source Sans Pro"/>
                <a:sym typeface="Source Sans Pro"/>
              </a:rPr>
              <a:t> </a:t>
            </a:r>
            <a:r>
              <a:rPr kumimoji="0" lang="en" sz="2400" b="0" i="0" u="none" strike="noStrike" kern="1200" cap="none" spc="0" normalizeH="0" baseline="0" noProof="0">
                <a:ln>
                  <a:noFill/>
                </a:ln>
                <a:solidFill>
                  <a:srgbClr val="0070C0"/>
                </a:solidFill>
                <a:effectLst/>
                <a:uLnTx/>
                <a:uFillTx/>
                <a:latin typeface="Source Sans Pro"/>
                <a:ea typeface="Source Sans Pro"/>
                <a:cs typeface="Source Sans Pro"/>
                <a:sym typeface="Source Sans Pro"/>
              </a:rPr>
              <a:t>: </a:t>
            </a:r>
            <a:endParaRPr kumimoji="0" lang="en-US" sz="2400" b="0" i="0" u="none" strike="noStrike" kern="1200" cap="none" spc="0" normalizeH="0" baseline="0" noProof="0">
              <a:ln>
                <a:noFill/>
              </a:ln>
              <a:solidFill>
                <a:srgbClr val="0070C0"/>
              </a:solidFill>
              <a:effectLst/>
              <a:uLnTx/>
              <a:uFillTx/>
              <a:latin typeface="Source Sans Pro"/>
              <a:ea typeface="Source Sans Pro"/>
              <a:cs typeface="Source Sans Pro"/>
            </a:endParaRPr>
          </a:p>
          <a:p>
            <a:pPr marL="76200" marR="0" lvl="0" indent="0" algn="l" defTabSz="914400" rtl="0" eaLnBrk="1" fontAlgn="auto" latinLnBrk="0" hangingPunct="1">
              <a:lnSpc>
                <a:spcPct val="150000"/>
              </a:lnSpc>
              <a:spcBef>
                <a:spcPts val="1000"/>
              </a:spcBef>
              <a:spcAft>
                <a:spcPts val="0"/>
              </a:spcAft>
              <a:buClr>
                <a:srgbClr val="000000"/>
              </a:buClr>
              <a:buSzPts val="2400"/>
              <a:buFontTx/>
              <a:buNone/>
              <a:tabLst/>
              <a:defRPr/>
            </a:pPr>
            <a:r>
              <a:rPr kumimoji="0" lang="en-US" sz="2400" b="1" i="0" u="none" strike="noStrike" kern="1200" cap="none" spc="0" normalizeH="0" baseline="0" noProof="0">
                <a:ln>
                  <a:noFill/>
                </a:ln>
                <a:solidFill>
                  <a:prstClr val="black"/>
                </a:solidFill>
                <a:effectLst/>
                <a:uLnTx/>
                <a:uFillTx/>
                <a:latin typeface="Source Sans Pro"/>
                <a:ea typeface="Source Sans Pro"/>
                <a:cs typeface="Source Sans Pro"/>
                <a:sym typeface="Source Sans Pro"/>
              </a:rPr>
              <a:t>      PPS &gt; 0</a:t>
            </a:r>
            <a:endParaRPr kumimoji="0" lang="en-US" sz="2400" b="1" i="0" u="none" strike="noStrike" kern="1200" cap="none" spc="0" normalizeH="0" baseline="0" noProof="0">
              <a:ln>
                <a:noFill/>
              </a:ln>
              <a:solidFill>
                <a:prstClr val="black"/>
              </a:solidFill>
              <a:effectLst/>
              <a:uLnTx/>
              <a:uFillTx/>
              <a:latin typeface="Source Sans Pro"/>
              <a:ea typeface="Source Sans Pro"/>
              <a:cs typeface="Source Sans Pro"/>
            </a:endParaRPr>
          </a:p>
          <a:p>
            <a:pPr marL="457200" marR="0" lvl="0" indent="-381000" algn="l" defTabSz="914400" rtl="0" eaLnBrk="1" fontAlgn="auto" latinLnBrk="0" hangingPunct="1">
              <a:lnSpc>
                <a:spcPct val="150000"/>
              </a:lnSpc>
              <a:spcBef>
                <a:spcPts val="1000"/>
              </a:spcBef>
              <a:spcAft>
                <a:spcPts val="0"/>
              </a:spcAft>
              <a:buClr>
                <a:srgbClr val="000000"/>
              </a:buClr>
              <a:buSzPts val="2400"/>
              <a:buFontTx/>
              <a:buAutoNum type="arabicPeriod"/>
              <a:tabLst/>
              <a:defRPr/>
            </a:pPr>
            <a:endParaRPr kumimoji="0" lang="en-US" sz="2400" b="0" i="0" u="none" strike="noStrike" kern="1200" cap="none" spc="0" normalizeH="0" baseline="0" noProof="0">
              <a:ln>
                <a:noFill/>
              </a:ln>
              <a:solidFill>
                <a:prstClr val="black"/>
              </a:solidFill>
              <a:effectLst/>
              <a:uLnTx/>
              <a:uFillTx/>
              <a:latin typeface="Source Sans Pro"/>
              <a:ea typeface="Source Sans Pro"/>
              <a:cs typeface="+mn-cs"/>
              <a:sym typeface="Source Sans Pro"/>
            </a:endParaRPr>
          </a:p>
          <a:p>
            <a:pPr marL="457200" marR="0" lvl="0" indent="-381000" algn="l" defTabSz="914400" rtl="0" eaLnBrk="1" fontAlgn="auto" latinLnBrk="0" hangingPunct="1">
              <a:lnSpc>
                <a:spcPct val="150000"/>
              </a:lnSpc>
              <a:spcBef>
                <a:spcPts val="1000"/>
              </a:spcBef>
              <a:spcAft>
                <a:spcPts val="0"/>
              </a:spcAft>
              <a:buClr>
                <a:srgbClr val="000000"/>
              </a:buClr>
              <a:buSzPts val="2400"/>
              <a:buFontTx/>
              <a:buAutoNum type="arabicPeriod"/>
              <a:tabLst/>
              <a:defRPr/>
            </a:pPr>
            <a:endParaRPr kumimoji="0" lang="en-US" sz="2400" b="0" i="0" u="none" strike="noStrike" kern="1200" cap="none" spc="0" normalizeH="0" baseline="0" noProof="0">
              <a:ln>
                <a:noFill/>
              </a:ln>
              <a:solidFill>
                <a:prstClr val="black"/>
              </a:solidFill>
              <a:effectLst/>
              <a:uLnTx/>
              <a:uFillTx/>
              <a:latin typeface="Source Sans Pro"/>
              <a:ea typeface="Source Sans Pro"/>
              <a:cs typeface="+mn-cs"/>
              <a:sym typeface="Source Sans Pro"/>
            </a:endParaRPr>
          </a:p>
          <a:p>
            <a:pPr marL="457200" marR="0" lvl="0" indent="-381000" algn="l" defTabSz="914400" rtl="0" eaLnBrk="1" fontAlgn="auto" latinLnBrk="0" hangingPunct="1">
              <a:lnSpc>
                <a:spcPct val="150000"/>
              </a:lnSpc>
              <a:spcBef>
                <a:spcPts val="1000"/>
              </a:spcBef>
              <a:spcAft>
                <a:spcPts val="0"/>
              </a:spcAft>
              <a:buClr>
                <a:srgbClr val="000000"/>
              </a:buClr>
              <a:buSzPts val="2400"/>
              <a:buFontTx/>
              <a:buAutoNum type="arabicPeriod"/>
              <a:tabLst/>
              <a:defRPr/>
            </a:pPr>
            <a:endParaRPr kumimoji="0" lang="en-US" sz="2400" b="0" i="0" u="none" strike="noStrike" kern="1200" cap="none" spc="0" normalizeH="0" baseline="0" noProof="0">
              <a:ln>
                <a:noFill/>
              </a:ln>
              <a:solidFill>
                <a:prstClr val="black"/>
              </a:solidFill>
              <a:effectLst/>
              <a:uLnTx/>
              <a:uFillTx/>
              <a:latin typeface="Source Sans Pro"/>
              <a:ea typeface="Source Sans Pro"/>
              <a:cs typeface="+mn-cs"/>
              <a:sym typeface="Source Sans Pro"/>
            </a:endParaRPr>
          </a:p>
          <a:p>
            <a:pPr marL="76200" marR="0" lvl="0" indent="0" algn="l" defTabSz="914400" rtl="0" eaLnBrk="1" fontAlgn="auto" latinLnBrk="0" hangingPunct="1">
              <a:lnSpc>
                <a:spcPct val="150000"/>
              </a:lnSpc>
              <a:spcBef>
                <a:spcPts val="0"/>
              </a:spcBef>
              <a:spcAft>
                <a:spcPts val="0"/>
              </a:spcAft>
              <a:buClr>
                <a:prstClr val="black"/>
              </a:buClr>
              <a:buSzPts val="2400"/>
              <a:buFontTx/>
              <a:buNone/>
              <a:tabLst/>
              <a:defRPr/>
            </a:pPr>
            <a:r>
              <a:rPr kumimoji="0" lang="en-US" sz="2400" b="0" i="0" u="sng" strike="noStrike" kern="1200" cap="none" spc="0" normalizeH="0" baseline="0" noProof="0">
                <a:ln>
                  <a:noFill/>
                </a:ln>
                <a:solidFill>
                  <a:srgbClr val="0070C0"/>
                </a:solidFill>
                <a:effectLst/>
                <a:uLnTx/>
                <a:uFillTx/>
                <a:latin typeface="Franklin Gothic"/>
                <a:ea typeface="+mn-ea"/>
                <a:cs typeface="+mn-cs"/>
                <a:sym typeface="Source Sans Pro"/>
              </a:rPr>
              <a:t>2. Assets</a:t>
            </a:r>
            <a:r>
              <a:rPr kumimoji="0" lang="en-US" sz="2400" b="0" i="0" u="sng" strike="noStrike" kern="1200" cap="none" spc="0" normalizeH="0" baseline="0" noProof="0">
                <a:ln>
                  <a:noFill/>
                </a:ln>
                <a:solidFill>
                  <a:srgbClr val="0070C0"/>
                </a:solidFill>
                <a:effectLst/>
                <a:uLnTx/>
                <a:uFillTx/>
                <a:latin typeface="Franklin Gothic"/>
                <a:ea typeface="Source Sans Pro"/>
                <a:cs typeface="+mn-cs"/>
                <a:sym typeface="Source Sans Pro"/>
              </a:rPr>
              <a:t> </a:t>
            </a:r>
            <a:r>
              <a:rPr kumimoji="0" lang="en" sz="2400" b="0" i="0" u="none" strike="noStrike" kern="1200" cap="none" spc="0" normalizeH="0" baseline="0" noProof="0">
                <a:ln>
                  <a:noFill/>
                </a:ln>
                <a:solidFill>
                  <a:srgbClr val="0070C0"/>
                </a:solidFill>
                <a:effectLst/>
                <a:uLnTx/>
                <a:uFillTx/>
                <a:latin typeface="Source Sans Pro"/>
                <a:ea typeface="Source Sans Pro"/>
                <a:cs typeface="Source Sans Pro"/>
                <a:sym typeface="Source Sans Pro"/>
              </a:rPr>
              <a:t>: </a:t>
            </a:r>
            <a:endParaRPr kumimoji="0" lang="en" sz="2400" b="0" i="0" u="none" strike="noStrike" kern="1200" cap="none" spc="0" normalizeH="0" baseline="0" noProof="0">
              <a:ln>
                <a:noFill/>
              </a:ln>
              <a:solidFill>
                <a:srgbClr val="0070C0"/>
              </a:solidFill>
              <a:effectLst/>
              <a:uLnTx/>
              <a:uFillTx/>
              <a:latin typeface="Source Sans Pro"/>
              <a:ea typeface="Source Sans Pro"/>
              <a:cs typeface="Source Sans Pro"/>
            </a:endParaRPr>
          </a:p>
          <a:p>
            <a:pPr marL="76200" marR="0" lvl="0" indent="0" algn="l" defTabSz="914400" rtl="0" eaLnBrk="1" fontAlgn="auto" latinLnBrk="0" hangingPunct="1">
              <a:lnSpc>
                <a:spcPct val="150000"/>
              </a:lnSpc>
              <a:spcBef>
                <a:spcPts val="0"/>
              </a:spcBef>
              <a:spcAft>
                <a:spcPts val="0"/>
              </a:spcAft>
              <a:buClr>
                <a:srgbClr val="000000"/>
              </a:buClr>
              <a:buSzPts val="2400"/>
              <a:buFontTx/>
              <a:buNone/>
              <a:tabLst/>
              <a:defRPr/>
            </a:pPr>
            <a:r>
              <a:rPr kumimoji="0" lang="en-US" sz="2400" b="0" i="0" u="none" strike="noStrike" kern="1200" cap="none" spc="0" normalizeH="0" baseline="0" noProof="0">
                <a:ln>
                  <a:noFill/>
                </a:ln>
                <a:solidFill>
                  <a:prstClr val="black"/>
                </a:solidFill>
                <a:effectLst/>
                <a:uLnTx/>
                <a:uFillTx/>
                <a:latin typeface="Source Sans Pro"/>
                <a:ea typeface="Source Sans Pro"/>
                <a:cs typeface="Source Sans Pro"/>
                <a:sym typeface="Source Sans Pro"/>
              </a:rPr>
              <a:t>    Assets</a:t>
            </a: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are discovered, </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Calibri" panose="020F0502020204030204"/>
              <a:sym typeface="Source Sans Pro"/>
            </a:endParaRPr>
          </a:p>
          <a:p>
            <a:pPr marL="76200" marR="0" lvl="0" indent="0" algn="l" defTabSz="914400" rtl="0" eaLnBrk="1" fontAlgn="auto" latinLnBrk="0" hangingPunct="1">
              <a:lnSpc>
                <a:spcPct val="150000"/>
              </a:lnSpc>
              <a:spcBef>
                <a:spcPts val="0"/>
              </a:spcBef>
              <a:spcAft>
                <a:spcPts val="0"/>
              </a:spcAft>
              <a:buClrTx/>
              <a:buSzPts val="2400"/>
              <a:buFontTx/>
              <a:buNone/>
              <a:tabLst/>
              <a:defRPr/>
            </a:pPr>
            <a:r>
              <a:rPr kumimoji="0" lang="en" sz="2400" b="0" i="0" u="none" strike="noStrike" kern="1200" cap="none" spc="0" normalizeH="0" baseline="0" noProof="0">
                <a:ln>
                  <a:noFill/>
                </a:ln>
                <a:solidFill>
                  <a:srgbClr val="ED7D31"/>
                </a:solidFill>
                <a:effectLst/>
                <a:uLnTx/>
                <a:uFillTx/>
                <a:latin typeface="Franklin Gothic"/>
                <a:ea typeface="+mn-ea"/>
                <a:cs typeface="+mn-cs"/>
                <a:sym typeface="Source Sans Pro"/>
              </a:rPr>
              <a:t>   </a:t>
            </a:r>
            <a:r>
              <a:rPr kumimoji="0" lang="en" sz="2400" b="0" i="0" u="none" strike="noStrike" kern="1200" cap="none" spc="0" normalizeH="0" baseline="0" noProof="0">
                <a:ln>
                  <a:noFill/>
                </a:ln>
                <a:solidFill>
                  <a:prstClr val="black"/>
                </a:solidFill>
                <a:effectLst/>
                <a:uLnTx/>
                <a:uFillTx/>
                <a:latin typeface="Franklin Gothic"/>
                <a:ea typeface="+mn-ea"/>
                <a:cs typeface="+mn-cs"/>
                <a:sym typeface="Source Sans Pro"/>
              </a:rPr>
              <a:t>Unicast connection</a:t>
            </a:r>
            <a:r>
              <a:rPr kumimoji="0" lang="en" sz="2400" b="0" i="0" u="none" strike="noStrike" kern="1200" cap="none" spc="0" normalizeH="0" baseline="0" noProof="0">
                <a:ln>
                  <a:noFill/>
                </a:ln>
                <a:solidFill>
                  <a:prstClr val="black"/>
                </a:solidFill>
                <a:effectLst/>
                <a:uLnTx/>
                <a:uFillTx/>
                <a:latin typeface="Franklin Gothic"/>
                <a:ea typeface="+mn-ea"/>
                <a:cs typeface="+mn-cs"/>
              </a:rPr>
              <a:t>s,</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Calibri" panose="020F0502020204030204"/>
            </a:endParaRPr>
          </a:p>
          <a:p>
            <a:pPr marL="76200" marR="0" lvl="0" indent="0" algn="l" defTabSz="914400" rtl="0" eaLnBrk="1" fontAlgn="auto" latinLnBrk="0" hangingPunct="1">
              <a:lnSpc>
                <a:spcPct val="150000"/>
              </a:lnSpc>
              <a:spcBef>
                <a:spcPts val="0"/>
              </a:spcBef>
              <a:spcAft>
                <a:spcPts val="0"/>
              </a:spcAft>
              <a:buClrTx/>
              <a:buSzPts val="2400"/>
              <a:buFontTx/>
              <a:buNone/>
              <a:tabLst/>
              <a:defRPr/>
            </a:pPr>
            <a:r>
              <a:rPr kumimoji="0" lang="en" sz="2400" b="0" i="0" u="none" strike="noStrike" kern="1200" cap="none" spc="0" normalizeH="0" baseline="0" noProof="0">
                <a:ln>
                  <a:noFill/>
                </a:ln>
                <a:solidFill>
                  <a:prstClr val="black"/>
                </a:solidFill>
                <a:effectLst/>
                <a:uLnTx/>
                <a:uFillTx/>
                <a:latin typeface="Franklin Gothic"/>
                <a:ea typeface="+mn-ea"/>
                <a:cs typeface="+mn-cs"/>
              </a:rPr>
              <a:t>   E</a:t>
            </a:r>
            <a:r>
              <a:rPr kumimoji="0" lang="en-US" sz="2400" b="0" i="0" u="none" strike="noStrike" kern="1200" cap="none" spc="0" normalizeH="0" baseline="0" noProof="0">
                <a:ln>
                  <a:noFill/>
                </a:ln>
                <a:solidFill>
                  <a:prstClr val="black"/>
                </a:solidFill>
                <a:effectLst/>
                <a:uLnTx/>
                <a:uFillTx/>
                <a:latin typeface="Franklin Gothic"/>
                <a:ea typeface="+mn-ea"/>
                <a:cs typeface="+mn-cs"/>
              </a:rPr>
              <a:t>xpected monitored asset count</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Calibri" panose="020F0502020204030204"/>
            </a:endParaRPr>
          </a:p>
          <a:p>
            <a:pPr marL="457200" marR="0" lvl="0" indent="-381000" algn="l" defTabSz="914400" rtl="0" eaLnBrk="1" fontAlgn="auto" latinLnBrk="0" hangingPunct="1">
              <a:lnSpc>
                <a:spcPct val="150000"/>
              </a:lnSpc>
              <a:spcBef>
                <a:spcPts val="0"/>
              </a:spcBef>
              <a:spcAft>
                <a:spcPts val="0"/>
              </a:spcAft>
              <a:buClr>
                <a:prstClr val="black"/>
              </a:buClr>
              <a:buSzPts val="2400"/>
              <a:buFont typeface="Source Sans Pro"/>
              <a:buAutoNum type="arabicPeriod"/>
              <a:tabLst/>
              <a:defRPr/>
            </a:pPr>
            <a:endParaRPr kumimoji="0" lang="en-US" sz="2400" b="0" i="0" u="none" strike="noStrike" kern="1200" cap="none" spc="0" normalizeH="0" baseline="0" noProof="0">
              <a:ln>
                <a:noFill/>
              </a:ln>
              <a:solidFill>
                <a:srgbClr val="ED7D31"/>
              </a:solidFill>
              <a:effectLst/>
              <a:highlight>
                <a:srgbClr val="FF0000"/>
              </a:highlight>
              <a:uLnTx/>
              <a:uFillTx/>
              <a:latin typeface="Franklin Gothic"/>
              <a:ea typeface="+mn-ea"/>
              <a:cs typeface="+mn-cs"/>
            </a:endParaRPr>
          </a:p>
        </p:txBody>
      </p:sp>
      <p:pic>
        <p:nvPicPr>
          <p:cNvPr id="3" name="Picture 3" descr="Graphical user interface, application&#10;&#10;Description automatically generated">
            <a:extLst>
              <a:ext uri="{FF2B5EF4-FFF2-40B4-BE49-F238E27FC236}">
                <a16:creationId xmlns:a16="http://schemas.microsoft.com/office/drawing/2014/main" id="{2A9B908D-A5C3-4ED1-801C-562A765227E8}"/>
              </a:ext>
            </a:extLst>
          </p:cNvPr>
          <p:cNvPicPr>
            <a:picLocks noChangeAspect="1"/>
          </p:cNvPicPr>
          <p:nvPr/>
        </p:nvPicPr>
        <p:blipFill>
          <a:blip r:embed="rId3"/>
          <a:stretch>
            <a:fillRect/>
          </a:stretch>
        </p:blipFill>
        <p:spPr>
          <a:xfrm>
            <a:off x="2901866" y="1132226"/>
            <a:ext cx="5541781" cy="2473725"/>
          </a:xfrm>
          <a:prstGeom prst="rect">
            <a:avLst/>
          </a:prstGeom>
          <a:ln>
            <a:noFill/>
          </a:ln>
          <a:effectLst>
            <a:outerShdw blurRad="292100" dist="139700" dir="2700000" algn="tl" rotWithShape="0">
              <a:srgbClr val="333333">
                <a:alpha val="65000"/>
              </a:srgbClr>
            </a:outerShdw>
          </a:effectLst>
        </p:spPr>
      </p:pic>
      <p:pic>
        <p:nvPicPr>
          <p:cNvPr id="4" name="Picture 4" descr="Graphical user interface&#10;&#10;Description automatically generated">
            <a:extLst>
              <a:ext uri="{FF2B5EF4-FFF2-40B4-BE49-F238E27FC236}">
                <a16:creationId xmlns:a16="http://schemas.microsoft.com/office/drawing/2014/main" id="{8B24FD2F-EE4F-4F92-9C6C-B5B034082AB2}"/>
              </a:ext>
            </a:extLst>
          </p:cNvPr>
          <p:cNvPicPr>
            <a:picLocks noChangeAspect="1"/>
          </p:cNvPicPr>
          <p:nvPr/>
        </p:nvPicPr>
        <p:blipFill>
          <a:blip r:embed="rId4"/>
          <a:stretch>
            <a:fillRect/>
          </a:stretch>
        </p:blipFill>
        <p:spPr>
          <a:xfrm>
            <a:off x="5413453" y="3750923"/>
            <a:ext cx="3045981" cy="2854228"/>
          </a:xfrm>
          <a:prstGeom prst="rect">
            <a:avLst/>
          </a:prstGeom>
          <a:ln>
            <a:noFill/>
          </a:ln>
          <a:effectLst>
            <a:outerShdw blurRad="292100" dist="139700" dir="2700000" algn="tl" rotWithShape="0">
              <a:srgbClr val="333333">
                <a:alpha val="65000"/>
              </a:srgbClr>
            </a:outerShdw>
          </a:effectLst>
        </p:spPr>
      </p:pic>
      <p:sp>
        <p:nvSpPr>
          <p:cNvPr id="5" name="Rectangle 4">
            <a:extLst>
              <a:ext uri="{FF2B5EF4-FFF2-40B4-BE49-F238E27FC236}">
                <a16:creationId xmlns:a16="http://schemas.microsoft.com/office/drawing/2014/main" id="{C19D05EA-7AEB-473A-B103-52FE316DF4AE}"/>
              </a:ext>
            </a:extLst>
          </p:cNvPr>
          <p:cNvSpPr/>
          <p:nvPr/>
        </p:nvSpPr>
        <p:spPr>
          <a:xfrm>
            <a:off x="3923038" y="2381376"/>
            <a:ext cx="761999" cy="403709"/>
          </a:xfrm>
          <a:prstGeom prst="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F14717A6-1A2E-4B0C-BE82-F4FC9ABB26D1}"/>
              </a:ext>
            </a:extLst>
          </p:cNvPr>
          <p:cNvSpPr/>
          <p:nvPr/>
        </p:nvSpPr>
        <p:spPr>
          <a:xfrm>
            <a:off x="2863303" y="1432661"/>
            <a:ext cx="761999" cy="131206"/>
          </a:xfrm>
          <a:prstGeom prst="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DA0FA7B6-3E67-4AAA-B3C2-248DC28C73DA}"/>
              </a:ext>
            </a:extLst>
          </p:cNvPr>
          <p:cNvSpPr/>
          <p:nvPr/>
        </p:nvSpPr>
        <p:spPr>
          <a:xfrm>
            <a:off x="7571555" y="5964290"/>
            <a:ext cx="883111" cy="640887"/>
          </a:xfrm>
          <a:prstGeom prst="rect">
            <a:avLst/>
          </a:prstGeom>
          <a:noFill/>
          <a:ln w="28575"/>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2000" advTm="38325"/>
    </mc:Choice>
    <mc:Fallback xmlns="">
      <p:transition spd="slow" advTm="38325"/>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50"/>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1F8A198D-D7C8-4A1C-A94A-D2D24B67BF19}"/>
              </a:ext>
              <a:ext uri="{C183D7F6-B498-43B3-948B-1728B52AA6E4}">
                <adec:decorative xmlns:adec="http://schemas.microsoft.com/office/drawing/2017/decorative" val="1"/>
              </a:ext>
            </a:extLst>
          </p:cNvPr>
          <p:cNvSpPr/>
          <p:nvPr/>
        </p:nvSpPr>
        <p:spPr bwMode="auto">
          <a:xfrm>
            <a:off x="469075" y="3152592"/>
            <a:ext cx="11128248"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751" name="Google Shape;2751;p261"/>
          <p:cNvSpPr txBox="1">
            <a:spLocks noGrp="1"/>
          </p:cNvSpPr>
          <p:nvPr>
            <p:ph type="title"/>
          </p:nvPr>
        </p:nvSpPr>
        <p:spPr>
          <a:xfrm>
            <a:off x="588263" y="457200"/>
            <a:ext cx="11018520" cy="553998"/>
          </a:xfrm>
        </p:spPr>
        <p:txBody>
          <a:bodyPr spcFirstLastPara="1" vert="horz" wrap="square" lIns="0" tIns="0" rIns="0" bIns="0" rtlCol="0" anchor="t" anchorCtr="0">
            <a:noAutofit/>
          </a:bodyPr>
          <a:lstStyle/>
          <a:p>
            <a:r>
              <a:rPr lang="en-US" dirty="0"/>
              <a:t>Deployment - Basic sanity checks</a:t>
            </a:r>
          </a:p>
        </p:txBody>
      </p:sp>
      <p:pic>
        <p:nvPicPr>
          <p:cNvPr id="2" name="Picture 2">
            <a:extLst>
              <a:ext uri="{FF2B5EF4-FFF2-40B4-BE49-F238E27FC236}">
                <a16:creationId xmlns:a16="http://schemas.microsoft.com/office/drawing/2014/main" id="{17C94EA1-958D-4053-8036-FB4CDCE8ABD8}"/>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716774" y="3413256"/>
            <a:ext cx="10590286" cy="3444744"/>
          </a:xfrm>
          <a:prstGeom prst="rect">
            <a:avLst/>
          </a:prstGeom>
          <a:ln>
            <a:noFill/>
          </a:ln>
          <a:effectLst>
            <a:outerShdw blurRad="190500" dist="50800" dir="2700000" algn="tl" rotWithShape="0">
              <a:srgbClr val="333333">
                <a:alpha val="25000"/>
              </a:srgbClr>
            </a:outerShdw>
          </a:effectLst>
        </p:spPr>
      </p:pic>
      <p:sp>
        <p:nvSpPr>
          <p:cNvPr id="11" name="Text Placeholder 21">
            <a:extLst>
              <a:ext uri="{FF2B5EF4-FFF2-40B4-BE49-F238E27FC236}">
                <a16:creationId xmlns:a16="http://schemas.microsoft.com/office/drawing/2014/main" id="{28576A20-B3AB-4252-8A91-2F7EDE5D0D88}"/>
              </a:ext>
            </a:extLst>
          </p:cNvPr>
          <p:cNvSpPr txBox="1">
            <a:spLocks/>
          </p:cNvSpPr>
          <p:nvPr/>
        </p:nvSpPr>
        <p:spPr>
          <a:xfrm>
            <a:off x="591082" y="1449364"/>
            <a:ext cx="9467318" cy="553998"/>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startAt="3"/>
              <a:tabLst>
                <a:tab pos="1770063" algn="l"/>
              </a:tabLst>
            </a:pPr>
            <a:r>
              <a:rPr lang="en-US" sz="1800" dirty="0">
                <a:solidFill>
                  <a:schemeClr val="tx1"/>
                </a:solidFill>
                <a:latin typeface="+mj-lt"/>
                <a:cs typeface="Segoe UI"/>
              </a:rPr>
              <a:t>Via Investigation - create ‘Traffic by port’ and ‘Total Bandwidth’ widgets</a:t>
            </a:r>
            <a:br>
              <a:rPr lang="en-US" sz="1800" dirty="0">
                <a:solidFill>
                  <a:schemeClr val="tx1"/>
                </a:solidFill>
                <a:latin typeface="+mj-lt"/>
                <a:cs typeface="Segoe UI"/>
              </a:rPr>
            </a:br>
            <a:r>
              <a:rPr lang="en-US" sz="1800" dirty="0">
                <a:solidFill>
                  <a:schemeClr val="tx1"/>
                </a:solidFill>
                <a:cs typeface="Segoe UI"/>
              </a:rPr>
              <a:t>To verify Appliance is connected at correct place where OT traffic is being monitored</a:t>
            </a:r>
          </a:p>
        </p:txBody>
      </p:sp>
    </p:spTree>
  </p:cSld>
  <p:clrMapOvr>
    <a:masterClrMapping/>
  </p:clrMapOvr>
  <mc:AlternateContent xmlns:mc="http://schemas.openxmlformats.org/markup-compatibility/2006" xmlns:p14="http://schemas.microsoft.com/office/powerpoint/2010/main">
    <mc:Choice Requires="p14">
      <p:transition spd="med" p14:dur="700" advTm="34807">
        <p:fade/>
      </p:transition>
    </mc:Choice>
    <mc:Fallback xmlns="">
      <p:transition spd="med" advTm="34807">
        <p:fade/>
      </p:transition>
    </mc:Fallback>
  </mc:AlternateContent>
  <p:extLst>
    <p:ext uri="{6950BFC3-D8DA-4A85-94F7-54DA5524770B}">
      <p188:commentRel xmlns:p188="http://schemas.microsoft.com/office/powerpoint/2018/8/main" r:id="rId3"/>
    </p:ext>
  </p:extLs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2750"/>
        <p:cNvGrpSpPr/>
        <p:nvPr/>
      </p:nvGrpSpPr>
      <p:grpSpPr>
        <a:xfrm>
          <a:off x="0" y="0"/>
          <a:ext cx="0" cy="0"/>
          <a:chOff x="0" y="0"/>
          <a:chExt cx="0" cy="0"/>
        </a:xfrm>
      </p:grpSpPr>
      <p:sp>
        <p:nvSpPr>
          <p:cNvPr id="2751" name="Google Shape;2751;p261"/>
          <p:cNvSpPr txBox="1">
            <a:spLocks noGrp="1"/>
          </p:cNvSpPr>
          <p:nvPr>
            <p:ph type="title"/>
          </p:nvPr>
        </p:nvSpPr>
        <p:spPr>
          <a:xfrm>
            <a:off x="608986" y="330389"/>
            <a:ext cx="10211400" cy="485400"/>
          </a:xfrm>
          <a:prstGeom prst="rect">
            <a:avLst/>
          </a:prstGeom>
        </p:spPr>
        <p:txBody>
          <a:bodyPr spcFirstLastPara="1" wrap="square" lIns="91425" tIns="45700" rIns="91425" bIns="45700" anchor="ctr" anchorCtr="0">
            <a:noAutofit/>
          </a:bodyPr>
          <a:lstStyle/>
          <a:p>
            <a:pPr>
              <a:spcBef>
                <a:spcPts val="0"/>
              </a:spcBef>
            </a:pPr>
            <a:r>
              <a:rPr lang="en" sz="3200" dirty="0">
                <a:solidFill>
                  <a:srgbClr val="3E5B71"/>
                </a:solidFill>
                <a:latin typeface="Franklin Gothic"/>
                <a:ea typeface="+mn-ea"/>
                <a:cs typeface="+mn-cs"/>
              </a:rPr>
              <a:t>Deployment - Basic sanity checks</a:t>
            </a:r>
            <a:endParaRPr sz="3200" dirty="0">
              <a:solidFill>
                <a:srgbClr val="3E5B71"/>
              </a:solidFill>
              <a:latin typeface="Franklin Gothic"/>
              <a:ea typeface="+mn-ea"/>
              <a:cs typeface="+mn-cs"/>
            </a:endParaRPr>
          </a:p>
        </p:txBody>
      </p:sp>
      <p:sp>
        <p:nvSpPr>
          <p:cNvPr id="2753" name="Google Shape;2753;p261"/>
          <p:cNvSpPr/>
          <p:nvPr/>
        </p:nvSpPr>
        <p:spPr>
          <a:xfrm>
            <a:off x="469075" y="876884"/>
            <a:ext cx="11722800" cy="18921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3. Via </a:t>
            </a:r>
            <a:r>
              <a:rPr kumimoji="0" lang="en" sz="2400" b="0" i="0" u="none" strike="noStrike" kern="1200" cap="none" spc="0" normalizeH="0" baseline="0" noProof="0" dirty="0">
                <a:ln>
                  <a:noFill/>
                </a:ln>
                <a:solidFill>
                  <a:srgbClr val="ED7D31"/>
                </a:solidFill>
                <a:effectLst/>
                <a:uLnTx/>
                <a:uFillTx/>
                <a:latin typeface="Franklin Gothic"/>
                <a:ea typeface="+mn-ea"/>
                <a:cs typeface="+mn-cs"/>
                <a:sym typeface="Source Sans Pro"/>
              </a:rPr>
              <a:t>Investigation</a:t>
            </a: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 create ‘Traffic by port’ and ‘Total Bandwidth’ widgets</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To verify Appliance is connected at correct place where OT traffic is being monitored</a:t>
            </a: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lang="en-US" sz="1867" b="0" i="0" u="none" strike="noStrike" kern="1200" cap="none" spc="0" normalizeH="0" baseline="0" noProof="0">
              <a:ln>
                <a:noFill/>
              </a:ln>
              <a:solidFill>
                <a:srgbClr val="202234"/>
              </a:solidFill>
              <a:effectLst/>
              <a:uLnTx/>
              <a:uFillTx/>
              <a:latin typeface="Calibri" panose="020F0502020204030204"/>
              <a:ea typeface="+mn-ea"/>
              <a:cs typeface="+mn-cs"/>
            </a:endParaRPr>
          </a:p>
          <a:p>
            <a:pPr marL="338455" marR="0" lvl="0" indent="-202565" algn="l" defTabSz="914400" rtl="0" eaLnBrk="1" fontAlgn="auto" latinLnBrk="0" hangingPunct="1">
              <a:lnSpc>
                <a:spcPct val="15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202234"/>
              </a:solidFill>
              <a:effectLst/>
              <a:uLnTx/>
              <a:uFillTx/>
              <a:latin typeface="Calibri"/>
              <a:ea typeface="Calibri"/>
              <a:cs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p:txBody>
      </p:sp>
      <p:pic>
        <p:nvPicPr>
          <p:cNvPr id="2" name="Picture 2" descr="Graphical user interface&#10;&#10;Description automatically generated">
            <a:extLst>
              <a:ext uri="{FF2B5EF4-FFF2-40B4-BE49-F238E27FC236}">
                <a16:creationId xmlns:a16="http://schemas.microsoft.com/office/drawing/2014/main" id="{17C94EA1-958D-4053-8036-FB4CDCE8ABD8}"/>
              </a:ext>
            </a:extLst>
          </p:cNvPr>
          <p:cNvPicPr>
            <a:picLocks noChangeAspect="1"/>
          </p:cNvPicPr>
          <p:nvPr/>
        </p:nvPicPr>
        <p:blipFill>
          <a:blip r:embed="rId3"/>
          <a:stretch>
            <a:fillRect/>
          </a:stretch>
        </p:blipFill>
        <p:spPr>
          <a:xfrm>
            <a:off x="606573" y="2382840"/>
            <a:ext cx="10590286" cy="3444744"/>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34807"/>
    </mc:Choice>
    <mc:Fallback xmlns="">
      <p:transition spd="slow" advTm="34807"/>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787"/>
        <p:cNvGrpSpPr/>
        <p:nvPr/>
      </p:nvGrpSpPr>
      <p:grpSpPr>
        <a:xfrm>
          <a:off x="0" y="0"/>
          <a:ext cx="0" cy="0"/>
          <a:chOff x="0" y="0"/>
          <a:chExt cx="0" cy="0"/>
        </a:xfrm>
      </p:grpSpPr>
      <p:sp>
        <p:nvSpPr>
          <p:cNvPr id="2788" name="Google Shape;2788;p264"/>
          <p:cNvSpPr txBox="1">
            <a:spLocks noGrp="1"/>
          </p:cNvSpPr>
          <p:nvPr>
            <p:ph type="title"/>
          </p:nvPr>
        </p:nvSpPr>
        <p:spPr>
          <a:xfrm>
            <a:off x="588263" y="457200"/>
            <a:ext cx="11018520" cy="553998"/>
          </a:xfrm>
        </p:spPr>
        <p:txBody>
          <a:bodyPr vert="horz" wrap="square" lIns="0" tIns="0" rIns="0" bIns="0" rtlCol="0" anchor="t">
            <a:spAutoFit/>
          </a:bodyPr>
          <a:lstStyle/>
          <a:p>
            <a:r>
              <a:rPr lang="en-US" dirty="0"/>
              <a:t>Configurations, fine Tuning, optimization </a:t>
            </a:r>
          </a:p>
        </p:txBody>
      </p:sp>
      <p:pic>
        <p:nvPicPr>
          <p:cNvPr id="2" name="Picture 1">
            <a:extLst>
              <a:ext uri="{FF2B5EF4-FFF2-40B4-BE49-F238E27FC236}">
                <a16:creationId xmlns:a16="http://schemas.microsoft.com/office/drawing/2014/main" id="{AE90C84C-2E19-456D-94BF-0C62B7359CA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876687" y="2272143"/>
            <a:ext cx="2709661" cy="3931291"/>
          </a:xfrm>
          <a:prstGeom prst="rect">
            <a:avLst/>
          </a:prstGeom>
          <a:ln>
            <a:noFill/>
          </a:ln>
          <a:effectLst>
            <a:outerShdw blurRad="190500" dist="50800" dir="2700000" algn="tl" rotWithShape="0">
              <a:srgbClr val="333333">
                <a:alpha val="25000"/>
              </a:srgbClr>
            </a:outerShdw>
          </a:effectLst>
        </p:spPr>
      </p:pic>
      <p:pic>
        <p:nvPicPr>
          <p:cNvPr id="4" name="Picture 4">
            <a:extLst>
              <a:ext uri="{FF2B5EF4-FFF2-40B4-BE49-F238E27FC236}">
                <a16:creationId xmlns:a16="http://schemas.microsoft.com/office/drawing/2014/main" id="{AEAB2688-C1FE-49C9-AB38-57F2AEA91B7D}"/>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1615972" y="2819015"/>
            <a:ext cx="4748523" cy="3384420"/>
          </a:xfrm>
          <a:prstGeom prst="rect">
            <a:avLst/>
          </a:prstGeom>
          <a:ln>
            <a:noFill/>
          </a:ln>
          <a:effectLst>
            <a:outerShdw blurRad="190500" dist="50800" dir="2700000" algn="tl" rotWithShape="0">
              <a:srgbClr val="333333">
                <a:alpha val="25000"/>
              </a:srgbClr>
            </a:outerShdw>
          </a:effectLst>
        </p:spPr>
      </p:pic>
      <p:grpSp>
        <p:nvGrpSpPr>
          <p:cNvPr id="8" name="Group 7">
            <a:extLst>
              <a:ext uri="{FF2B5EF4-FFF2-40B4-BE49-F238E27FC236}">
                <a16:creationId xmlns:a16="http://schemas.microsoft.com/office/drawing/2014/main" id="{6B5B9AB7-FA93-4A9E-B1EB-ECE9142AA5AF}"/>
              </a:ext>
              <a:ext uri="{C183D7F6-B498-43B3-948B-1728B52AA6E4}">
                <adec:decorative xmlns:adec="http://schemas.microsoft.com/office/drawing/2017/decorative" val="1"/>
              </a:ext>
            </a:extLst>
          </p:cNvPr>
          <p:cNvGrpSpPr/>
          <p:nvPr/>
        </p:nvGrpSpPr>
        <p:grpSpPr>
          <a:xfrm>
            <a:off x="1615972" y="2071444"/>
            <a:ext cx="4748525" cy="488753"/>
            <a:chOff x="1615972" y="2133710"/>
            <a:chExt cx="5025361" cy="517247"/>
          </a:xfrm>
          <a:effectLst>
            <a:outerShdw blurRad="190500" dist="50800" dir="2700000" algn="ctr" rotWithShape="0">
              <a:prstClr val="black">
                <a:alpha val="25000"/>
              </a:prstClr>
            </a:outerShdw>
          </a:effectLst>
        </p:grpSpPr>
        <p:sp>
          <p:nvSpPr>
            <p:cNvPr id="7" name="Rectangle 6">
              <a:extLst>
                <a:ext uri="{FF2B5EF4-FFF2-40B4-BE49-F238E27FC236}">
                  <a16:creationId xmlns:a16="http://schemas.microsoft.com/office/drawing/2014/main" id="{42510B36-8754-48EE-A485-B06382DC5828}"/>
                </a:ext>
              </a:extLst>
            </p:cNvPr>
            <p:cNvSpPr/>
            <p:nvPr/>
          </p:nvSpPr>
          <p:spPr bwMode="auto">
            <a:xfrm>
              <a:off x="1615972" y="2133710"/>
              <a:ext cx="5025361" cy="517247"/>
            </a:xfrm>
            <a:prstGeom prst="rect">
              <a:avLst/>
            </a:prstGeom>
            <a:solidFill>
              <a:srgbClr val="5B84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3" name="Picture 3" descr="Graphical user interface, application&#10;&#10;Description automatically generated">
              <a:extLst>
                <a:ext uri="{FF2B5EF4-FFF2-40B4-BE49-F238E27FC236}">
                  <a16:creationId xmlns:a16="http://schemas.microsoft.com/office/drawing/2014/main" id="{840B53EA-819D-443C-800A-ECCE43C34DA1}"/>
                </a:ext>
              </a:extLst>
            </p:cNvPr>
            <p:cNvPicPr>
              <a:picLocks noChangeAspect="1"/>
            </p:cNvPicPr>
            <p:nvPr/>
          </p:nvPicPr>
          <p:blipFill>
            <a:blip r:embed="rId5"/>
            <a:stretch>
              <a:fillRect/>
            </a:stretch>
          </p:blipFill>
          <p:spPr>
            <a:xfrm>
              <a:off x="1615972" y="2133712"/>
              <a:ext cx="4736060" cy="470220"/>
            </a:xfrm>
            <a:prstGeom prst="rect">
              <a:avLst/>
            </a:prstGeom>
            <a:ln>
              <a:noFill/>
            </a:ln>
            <a:effectLst/>
          </p:spPr>
        </p:pic>
        <p:sp>
          <p:nvSpPr>
            <p:cNvPr id="9" name="Google Shape;2791;p264">
              <a:extLst>
                <a:ext uri="{FF2B5EF4-FFF2-40B4-BE49-F238E27FC236}">
                  <a16:creationId xmlns:a16="http://schemas.microsoft.com/office/drawing/2014/main" id="{DB271121-FE6B-467C-8886-583026A4676B}"/>
                </a:ext>
              </a:extLst>
            </p:cNvPr>
            <p:cNvSpPr/>
            <p:nvPr/>
          </p:nvSpPr>
          <p:spPr>
            <a:xfrm>
              <a:off x="5083705" y="2157002"/>
              <a:ext cx="517912" cy="472959"/>
            </a:xfrm>
            <a:prstGeom prst="rect">
              <a:avLst/>
            </a:prstGeom>
            <a:noFill/>
            <a:ln w="34925" cap="flat" cmpd="sng">
              <a:solidFill>
                <a:srgbClr val="000000"/>
              </a:solidFill>
              <a:prstDash val="solid"/>
              <a:miter lim="800000"/>
              <a:headEnd type="none" w="sm" len="sm"/>
              <a:tailEnd type="none" w="sm" len="sm"/>
            </a:ln>
          </p:spPr>
          <p:txBody>
            <a:bodyPr spcFirstLastPara="1" wrap="square" lIns="121900" tIns="60925" rIns="121900" bIns="60925" anchor="ctr" anchorCtr="0">
              <a:noAutofit/>
            </a:bodyPr>
            <a:lstStyle/>
            <a:p>
              <a:pPr marL="0" marR="0" lvl="0" indent="0" algn="ctr" rtl="0">
                <a:lnSpc>
                  <a:spcPct val="100000"/>
                </a:lnSpc>
                <a:spcBef>
                  <a:spcPts val="0"/>
                </a:spcBef>
                <a:spcAft>
                  <a:spcPts val="0"/>
                </a:spcAft>
                <a:buNone/>
              </a:pPr>
              <a:endParaRPr sz="2400" b="0" i="0" u="none" strike="noStrike" cap="none" dirty="0">
                <a:solidFill>
                  <a:srgbClr val="FFFFFF"/>
                </a:solidFill>
                <a:latin typeface="Calibri"/>
                <a:ea typeface="Calibri"/>
                <a:cs typeface="Calibri"/>
                <a:sym typeface="Calibri"/>
              </a:endParaRPr>
            </a:p>
          </p:txBody>
        </p:sp>
      </p:grpSp>
      <p:sp>
        <p:nvSpPr>
          <p:cNvPr id="10" name="Text Placeholder 21">
            <a:extLst>
              <a:ext uri="{FF2B5EF4-FFF2-40B4-BE49-F238E27FC236}">
                <a16:creationId xmlns:a16="http://schemas.microsoft.com/office/drawing/2014/main" id="{B834EE64-4F08-47CF-8AD5-D26809298BA2}"/>
              </a:ext>
            </a:extLst>
          </p:cNvPr>
          <p:cNvSpPr txBox="1">
            <a:spLocks/>
          </p:cNvSpPr>
          <p:nvPr/>
        </p:nvSpPr>
        <p:spPr>
          <a:xfrm>
            <a:off x="591082" y="1449364"/>
            <a:ext cx="9467318" cy="276999"/>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a:tabLst>
                <a:tab pos="1770063" algn="l"/>
              </a:tabLst>
            </a:pPr>
            <a:r>
              <a:rPr lang="en-US" sz="1800" dirty="0">
                <a:solidFill>
                  <a:schemeClr val="tx1"/>
                </a:solidFill>
                <a:latin typeface="+mj-lt"/>
                <a:cs typeface="Segoe UI"/>
              </a:rPr>
              <a:t>Assets, review and resolve notifications, mark important assets, create groups</a:t>
            </a:r>
          </a:p>
        </p:txBody>
      </p:sp>
    </p:spTree>
    <p:extLst>
      <p:ext uri="{BB962C8B-B14F-4D97-AF65-F5344CB8AC3E}">
        <p14:creationId xmlns:p14="http://schemas.microsoft.com/office/powerpoint/2010/main" val="3798945077"/>
      </p:ext>
    </p:extLst>
  </p:cSld>
  <p:clrMapOvr>
    <a:masterClrMapping/>
  </p:clrMapOvr>
  <mc:AlternateContent xmlns:mc="http://schemas.openxmlformats.org/markup-compatibility/2006" xmlns:p14="http://schemas.microsoft.com/office/powerpoint/2010/main">
    <mc:Choice Requires="p14">
      <p:transition spd="med" p14:dur="700" advTm="48364">
        <p:fade/>
      </p:transition>
    </mc:Choice>
    <mc:Fallback xmlns="">
      <p:transition spd="med" advTm="48364">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53"/>
        <p:cNvGrpSpPr/>
        <p:nvPr/>
      </p:nvGrpSpPr>
      <p:grpSpPr>
        <a:xfrm>
          <a:off x="0" y="0"/>
          <a:ext cx="0" cy="0"/>
          <a:chOff x="0" y="0"/>
          <a:chExt cx="0" cy="0"/>
        </a:xfrm>
      </p:grpSpPr>
      <p:sp>
        <p:nvSpPr>
          <p:cNvPr id="3" name="Title 2">
            <a:extLst>
              <a:ext uri="{FF2B5EF4-FFF2-40B4-BE49-F238E27FC236}">
                <a16:creationId xmlns:a16="http://schemas.microsoft.com/office/drawing/2014/main" id="{749F3CEC-8FCE-4E60-B9D1-9AC06DE2DCB1}"/>
              </a:ext>
            </a:extLst>
          </p:cNvPr>
          <p:cNvSpPr>
            <a:spLocks noGrp="1"/>
          </p:cNvSpPr>
          <p:nvPr>
            <p:ph type="title"/>
          </p:nvPr>
        </p:nvSpPr>
        <p:spPr>
          <a:xfrm>
            <a:off x="588263" y="457200"/>
            <a:ext cx="11018520" cy="553998"/>
          </a:xfrm>
        </p:spPr>
        <p:txBody>
          <a:bodyPr/>
          <a:lstStyle/>
          <a:p>
            <a:r>
              <a:rPr lang="en-US" dirty="0"/>
              <a:t>How Azure Defender for IoT platform works</a:t>
            </a:r>
          </a:p>
        </p:txBody>
      </p:sp>
      <p:sp>
        <p:nvSpPr>
          <p:cNvPr id="15" name="Text Placeholder 21">
            <a:extLst>
              <a:ext uri="{FF2B5EF4-FFF2-40B4-BE49-F238E27FC236}">
                <a16:creationId xmlns:a16="http://schemas.microsoft.com/office/drawing/2014/main" id="{BCC68DDE-A10D-4A8A-821C-8E57FB0F0C0F}"/>
              </a:ext>
            </a:extLst>
          </p:cNvPr>
          <p:cNvSpPr txBox="1">
            <a:spLocks/>
          </p:cNvSpPr>
          <p:nvPr/>
        </p:nvSpPr>
        <p:spPr>
          <a:xfrm>
            <a:off x="591082" y="1449364"/>
            <a:ext cx="5232141" cy="3748719"/>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pPr>
            <a:r>
              <a:rPr lang="en-US" sz="1800" dirty="0">
                <a:solidFill>
                  <a:schemeClr val="tx1"/>
                </a:solidFill>
                <a:latin typeface="+mj-lt"/>
                <a:cs typeface="Segoe UI"/>
              </a:rPr>
              <a:t>Sensor: Physical appliance or Virtual Machine</a:t>
            </a:r>
          </a:p>
          <a:p>
            <a:pPr marL="274320" indent="-274320">
              <a:spcAft>
                <a:spcPts val="1200"/>
              </a:spcAft>
              <a:buClr>
                <a:schemeClr val="accent1"/>
              </a:buClr>
              <a:buFont typeface="Wingdings" panose="05000000000000000000" pitchFamily="2" charset="2"/>
              <a:buChar char="à"/>
            </a:pPr>
            <a:r>
              <a:rPr lang="en-US" sz="1800" dirty="0">
                <a:solidFill>
                  <a:schemeClr val="tx1"/>
                </a:solidFill>
                <a:latin typeface="+mj-lt"/>
                <a:cs typeface="Segoe UI"/>
              </a:rPr>
              <a:t>Plugs into network span port / network tap</a:t>
            </a:r>
          </a:p>
          <a:p>
            <a:pPr marL="274320" indent="-274320">
              <a:spcAft>
                <a:spcPts val="1200"/>
              </a:spcAft>
              <a:buClr>
                <a:schemeClr val="accent1"/>
              </a:buClr>
              <a:buFont typeface="Wingdings" panose="05000000000000000000" pitchFamily="2" charset="2"/>
              <a:buChar char="à"/>
            </a:pPr>
            <a:r>
              <a:rPr lang="en-US" sz="1800" dirty="0">
                <a:solidFill>
                  <a:schemeClr val="tx1"/>
                </a:solidFill>
                <a:latin typeface="+mj-lt"/>
                <a:cs typeface="Segoe UI"/>
              </a:rPr>
              <a:t>Ability to connect to multiple switches</a:t>
            </a:r>
          </a:p>
          <a:p>
            <a:pPr marL="274320" indent="-274320">
              <a:spcAft>
                <a:spcPts val="1200"/>
              </a:spcAft>
              <a:buClr>
                <a:schemeClr val="accent1"/>
              </a:buClr>
              <a:buFont typeface="Wingdings" panose="05000000000000000000" pitchFamily="2" charset="2"/>
              <a:buChar char="à"/>
            </a:pPr>
            <a:r>
              <a:rPr lang="en-US" sz="1800" dirty="0">
                <a:solidFill>
                  <a:schemeClr val="tx1"/>
                </a:solidFill>
                <a:latin typeface="+mj-lt"/>
                <a:cs typeface="Segoe UI"/>
              </a:rPr>
              <a:t>“Smart Sensor” fully passive - nonintrusive</a:t>
            </a:r>
          </a:p>
          <a:p>
            <a:pPr marL="274320" indent="-274320">
              <a:spcAft>
                <a:spcPts val="1200"/>
              </a:spcAft>
              <a:buClr>
                <a:schemeClr val="accent1"/>
              </a:buClr>
              <a:buFont typeface="Wingdings" panose="05000000000000000000" pitchFamily="2" charset="2"/>
              <a:buChar char="à"/>
            </a:pPr>
            <a:r>
              <a:rPr lang="en-US" sz="1800" dirty="0">
                <a:solidFill>
                  <a:schemeClr val="tx1"/>
                </a:solidFill>
                <a:latin typeface="+mj-lt"/>
                <a:cs typeface="Segoe UI"/>
              </a:rPr>
              <a:t>PCAP analysis capabilities </a:t>
            </a:r>
          </a:p>
          <a:p>
            <a:pPr marL="274320" indent="-274320">
              <a:spcAft>
                <a:spcPts val="1200"/>
              </a:spcAft>
              <a:buClr>
                <a:schemeClr val="accent1"/>
              </a:buClr>
              <a:buFont typeface="Wingdings" panose="05000000000000000000" pitchFamily="2" charset="2"/>
              <a:buChar char="à"/>
            </a:pPr>
            <a:r>
              <a:rPr lang="en-US" sz="1800" spc="-40" dirty="0">
                <a:solidFill>
                  <a:schemeClr val="tx1"/>
                </a:solidFill>
                <a:latin typeface="+mj-lt"/>
                <a:cs typeface="Segoe UI"/>
              </a:rPr>
              <a:t>On-premise management </a:t>
            </a:r>
            <a:br>
              <a:rPr lang="en-US" sz="1800" spc="-40" dirty="0">
                <a:solidFill>
                  <a:schemeClr val="tx1"/>
                </a:solidFill>
                <a:latin typeface="+mj-lt"/>
                <a:cs typeface="Segoe UI"/>
              </a:rPr>
            </a:br>
            <a:r>
              <a:rPr lang="en-US" sz="1800" spc="-40" dirty="0">
                <a:solidFill>
                  <a:schemeClr val="tx1"/>
                </a:solidFill>
                <a:latin typeface="+mj-lt"/>
                <a:cs typeface="Segoe UI"/>
              </a:rPr>
              <a:t>web console or managed </a:t>
            </a:r>
            <a:br>
              <a:rPr lang="en-US" sz="1800" spc="-40" dirty="0">
                <a:solidFill>
                  <a:schemeClr val="tx1"/>
                </a:solidFill>
                <a:latin typeface="+mj-lt"/>
                <a:cs typeface="Segoe UI"/>
              </a:rPr>
            </a:br>
            <a:r>
              <a:rPr lang="en-US" sz="1800" spc="-40" dirty="0">
                <a:solidFill>
                  <a:schemeClr val="tx1"/>
                </a:solidFill>
                <a:latin typeface="+mj-lt"/>
                <a:cs typeface="Segoe UI"/>
              </a:rPr>
              <a:t>via Azure Security Center</a:t>
            </a:r>
          </a:p>
          <a:p>
            <a:pPr marL="274320" indent="-274320">
              <a:spcAft>
                <a:spcPts val="1200"/>
              </a:spcAft>
              <a:buClr>
                <a:schemeClr val="accent1"/>
              </a:buClr>
              <a:buFont typeface="Wingdings" panose="05000000000000000000" pitchFamily="2" charset="2"/>
              <a:buChar char="à"/>
            </a:pPr>
            <a:r>
              <a:rPr lang="en-US" sz="1800" spc="-40" dirty="0">
                <a:solidFill>
                  <a:schemeClr val="tx1"/>
                </a:solidFill>
                <a:latin typeface="+mj-lt"/>
                <a:cs typeface="Segoe UI"/>
              </a:rPr>
              <a:t>Native SIEM integration </a:t>
            </a:r>
          </a:p>
        </p:txBody>
      </p:sp>
      <p:grpSp>
        <p:nvGrpSpPr>
          <p:cNvPr id="17" name="Group 16">
            <a:extLst>
              <a:ext uri="{FF2B5EF4-FFF2-40B4-BE49-F238E27FC236}">
                <a16:creationId xmlns:a16="http://schemas.microsoft.com/office/drawing/2014/main" id="{068B0231-1628-4999-B278-A142BBF1CAAD}"/>
              </a:ext>
              <a:ext uri="{C183D7F6-B498-43B3-948B-1728B52AA6E4}">
                <adec:decorative xmlns:adec="http://schemas.microsoft.com/office/drawing/2017/decorative" val="1"/>
              </a:ext>
            </a:extLst>
          </p:cNvPr>
          <p:cNvGrpSpPr/>
          <p:nvPr/>
        </p:nvGrpSpPr>
        <p:grpSpPr>
          <a:xfrm>
            <a:off x="7147667" y="1422658"/>
            <a:ext cx="4459116" cy="2377440"/>
            <a:chOff x="7147667" y="1422658"/>
            <a:chExt cx="4459116" cy="2377440"/>
          </a:xfrm>
        </p:grpSpPr>
        <p:cxnSp>
          <p:nvCxnSpPr>
            <p:cNvPr id="18" name="Straight Connector 17">
              <a:extLst>
                <a:ext uri="{FF2B5EF4-FFF2-40B4-BE49-F238E27FC236}">
                  <a16:creationId xmlns:a16="http://schemas.microsoft.com/office/drawing/2014/main" id="{579B9918-9B8E-4A39-96EA-37205DA6E897}"/>
                </a:ext>
                <a:ext uri="{C183D7F6-B498-43B3-948B-1728B52AA6E4}">
                  <adec:decorative xmlns:adec="http://schemas.microsoft.com/office/drawing/2017/decorative" val="1"/>
                </a:ext>
              </a:extLst>
            </p:cNvPr>
            <p:cNvCxnSpPr>
              <a:cxnSpLocks/>
            </p:cNvCxnSpPr>
            <p:nvPr/>
          </p:nvCxnSpPr>
          <p:spPr>
            <a:xfrm>
              <a:off x="8242053" y="3327612"/>
              <a:ext cx="2560320" cy="0"/>
            </a:xfrm>
            <a:prstGeom prst="line">
              <a:avLst/>
            </a:prstGeom>
            <a:ln w="31750" cap="rnd">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437A6A4-1C83-48F6-97AB-D73A452A917B}"/>
                </a:ext>
                <a:ext uri="{C183D7F6-B498-43B3-948B-1728B52AA6E4}">
                  <adec:decorative xmlns:adec="http://schemas.microsoft.com/office/drawing/2017/decorative" val="1"/>
                </a:ext>
              </a:extLst>
            </p:cNvPr>
            <p:cNvCxnSpPr>
              <a:cxnSpLocks/>
            </p:cNvCxnSpPr>
            <p:nvPr/>
          </p:nvCxnSpPr>
          <p:spPr>
            <a:xfrm>
              <a:off x="8242053" y="2791559"/>
              <a:ext cx="2560320" cy="0"/>
            </a:xfrm>
            <a:prstGeom prst="line">
              <a:avLst/>
            </a:prstGeom>
            <a:ln w="31750" cap="rnd">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7F72569-BB7B-418E-842D-1EE16B20DB92}"/>
                </a:ext>
                <a:ext uri="{C183D7F6-B498-43B3-948B-1728B52AA6E4}">
                  <adec:decorative xmlns:adec="http://schemas.microsoft.com/office/drawing/2017/decorative" val="1"/>
                </a:ext>
              </a:extLst>
            </p:cNvPr>
            <p:cNvCxnSpPr>
              <a:cxnSpLocks/>
            </p:cNvCxnSpPr>
            <p:nvPr/>
          </p:nvCxnSpPr>
          <p:spPr>
            <a:xfrm>
              <a:off x="8242053" y="2378616"/>
              <a:ext cx="2560320" cy="0"/>
            </a:xfrm>
            <a:prstGeom prst="line">
              <a:avLst/>
            </a:prstGeom>
            <a:ln w="31750" cap="rnd">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2D346A6-682F-4D77-BF02-03FEBFFEEB3D}"/>
                </a:ext>
                <a:ext uri="{C183D7F6-B498-43B3-948B-1728B52AA6E4}">
                  <adec:decorative xmlns:adec="http://schemas.microsoft.com/office/drawing/2017/decorative" val="1"/>
                </a:ext>
              </a:extLst>
            </p:cNvPr>
            <p:cNvCxnSpPr>
              <a:cxnSpLocks/>
            </p:cNvCxnSpPr>
            <p:nvPr/>
          </p:nvCxnSpPr>
          <p:spPr>
            <a:xfrm>
              <a:off x="8242053" y="1965673"/>
              <a:ext cx="2560320" cy="0"/>
            </a:xfrm>
            <a:prstGeom prst="line">
              <a:avLst/>
            </a:prstGeom>
            <a:ln w="31750" cap="rnd">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AA027EB1-5065-4615-8915-A973C425385B}"/>
                </a:ext>
                <a:ext uri="{C183D7F6-B498-43B3-948B-1728B52AA6E4}">
                  <adec:decorative xmlns:adec="http://schemas.microsoft.com/office/drawing/2017/decorative" val="1"/>
                </a:ext>
              </a:extLst>
            </p:cNvPr>
            <p:cNvSpPr/>
            <p:nvPr/>
          </p:nvSpPr>
          <p:spPr bwMode="auto">
            <a:xfrm rot="5400000">
              <a:off x="8536478" y="3030249"/>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 name="Rectangle 22">
              <a:extLst>
                <a:ext uri="{FF2B5EF4-FFF2-40B4-BE49-F238E27FC236}">
                  <a16:creationId xmlns:a16="http://schemas.microsoft.com/office/drawing/2014/main" id="{7FF39024-CB2D-456D-A98B-E8B5418F2275}"/>
                </a:ext>
                <a:ext uri="{C183D7F6-B498-43B3-948B-1728B52AA6E4}">
                  <adec:decorative xmlns:adec="http://schemas.microsoft.com/office/drawing/2017/decorative" val="1"/>
                </a:ext>
              </a:extLst>
            </p:cNvPr>
            <p:cNvSpPr/>
            <p:nvPr/>
          </p:nvSpPr>
          <p:spPr bwMode="auto">
            <a:xfrm rot="10800000">
              <a:off x="9137206" y="2438315"/>
              <a:ext cx="182880" cy="1828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F5D66033-D3E0-43D8-9637-03AE0C6DC85A}"/>
                </a:ext>
                <a:ext uri="{C183D7F6-B498-43B3-948B-1728B52AA6E4}">
                  <adec:decorative xmlns:adec="http://schemas.microsoft.com/office/drawing/2017/decorative" val="1"/>
                </a:ext>
              </a:extLst>
            </p:cNvPr>
            <p:cNvSpPr/>
            <p:nvPr/>
          </p:nvSpPr>
          <p:spPr bwMode="auto">
            <a:xfrm rot="10800000">
              <a:off x="9137206" y="2028666"/>
              <a:ext cx="182880" cy="1828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76409A32-8496-4816-A0EA-B2A251A9E318}"/>
                </a:ext>
                <a:ext uri="{C183D7F6-B498-43B3-948B-1728B52AA6E4}">
                  <adec:decorative xmlns:adec="http://schemas.microsoft.com/office/drawing/2017/decorative" val="1"/>
                </a:ext>
              </a:extLst>
            </p:cNvPr>
            <p:cNvSpPr/>
            <p:nvPr/>
          </p:nvSpPr>
          <p:spPr bwMode="auto">
            <a:xfrm>
              <a:off x="10111706" y="3536480"/>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927B7608-9219-47D5-88E4-CBAC3FBF6D5D}"/>
                </a:ext>
                <a:ext uri="{C183D7F6-B498-43B3-948B-1728B52AA6E4}">
                  <adec:decorative xmlns:adec="http://schemas.microsoft.com/office/drawing/2017/decorative" val="1"/>
                </a:ext>
              </a:extLst>
            </p:cNvPr>
            <p:cNvSpPr/>
            <p:nvPr/>
          </p:nvSpPr>
          <p:spPr bwMode="auto">
            <a:xfrm rot="5400000">
              <a:off x="8757029" y="3510201"/>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 name="Rectangle 26">
              <a:extLst>
                <a:ext uri="{FF2B5EF4-FFF2-40B4-BE49-F238E27FC236}">
                  <a16:creationId xmlns:a16="http://schemas.microsoft.com/office/drawing/2014/main" id="{6378DE54-1644-4E38-8307-9D4D104E59A5}"/>
                </a:ext>
                <a:ext uri="{C183D7F6-B498-43B3-948B-1728B52AA6E4}">
                  <adec:decorative xmlns:adec="http://schemas.microsoft.com/office/drawing/2017/decorative" val="1"/>
                </a:ext>
              </a:extLst>
            </p:cNvPr>
            <p:cNvSpPr/>
            <p:nvPr/>
          </p:nvSpPr>
          <p:spPr bwMode="auto">
            <a:xfrm rot="5400000">
              <a:off x="8336026" y="3509888"/>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 name="Rectangle 27">
              <a:extLst>
                <a:ext uri="{FF2B5EF4-FFF2-40B4-BE49-F238E27FC236}">
                  <a16:creationId xmlns:a16="http://schemas.microsoft.com/office/drawing/2014/main" id="{1CB7E601-6925-48C5-AB86-1110422826C8}"/>
                </a:ext>
                <a:ext uri="{C183D7F6-B498-43B3-948B-1728B52AA6E4}">
                  <adec:decorative xmlns:adec="http://schemas.microsoft.com/office/drawing/2017/decorative" val="1"/>
                </a:ext>
              </a:extLst>
            </p:cNvPr>
            <p:cNvSpPr/>
            <p:nvPr/>
          </p:nvSpPr>
          <p:spPr bwMode="auto">
            <a:xfrm rot="10800000">
              <a:off x="9339876" y="3536480"/>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9" name="Rectangle 28">
              <a:extLst>
                <a:ext uri="{FF2B5EF4-FFF2-40B4-BE49-F238E27FC236}">
                  <a16:creationId xmlns:a16="http://schemas.microsoft.com/office/drawing/2014/main" id="{20BE733D-5202-4D76-9336-27F861998B47}"/>
                </a:ext>
                <a:ext uri="{C183D7F6-B498-43B3-948B-1728B52AA6E4}">
                  <adec:decorative xmlns:adec="http://schemas.microsoft.com/office/drawing/2017/decorative" val="1"/>
                </a:ext>
              </a:extLst>
            </p:cNvPr>
            <p:cNvSpPr/>
            <p:nvPr/>
          </p:nvSpPr>
          <p:spPr bwMode="auto">
            <a:xfrm rot="5400000">
              <a:off x="9704746" y="3030249"/>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0" name="Rectangle 29">
              <a:extLst>
                <a:ext uri="{FF2B5EF4-FFF2-40B4-BE49-F238E27FC236}">
                  <a16:creationId xmlns:a16="http://schemas.microsoft.com/office/drawing/2014/main" id="{780F615F-9B06-4A25-BE82-B0CB9521DD10}"/>
                </a:ext>
                <a:ext uri="{C183D7F6-B498-43B3-948B-1728B52AA6E4}">
                  <adec:decorative xmlns:adec="http://schemas.microsoft.com/office/drawing/2017/decorative" val="1"/>
                </a:ext>
              </a:extLst>
            </p:cNvPr>
            <p:cNvSpPr/>
            <p:nvPr/>
          </p:nvSpPr>
          <p:spPr bwMode="auto">
            <a:xfrm rot="5400000">
              <a:off x="8878906" y="2638791"/>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48599B6E-BD5E-4C94-B3F6-03718B41A6DE}"/>
                </a:ext>
                <a:ext uri="{C183D7F6-B498-43B3-948B-1728B52AA6E4}">
                  <adec:decorative xmlns:adec="http://schemas.microsoft.com/office/drawing/2017/decorative" val="1"/>
                </a:ext>
              </a:extLst>
            </p:cNvPr>
            <p:cNvSpPr/>
            <p:nvPr/>
          </p:nvSpPr>
          <p:spPr bwMode="auto">
            <a:xfrm rot="5400000">
              <a:off x="9422676" y="2638791"/>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2" name="Rectangle 31">
              <a:extLst>
                <a:ext uri="{FF2B5EF4-FFF2-40B4-BE49-F238E27FC236}">
                  <a16:creationId xmlns:a16="http://schemas.microsoft.com/office/drawing/2014/main" id="{73E9FD80-DBA7-4C7F-B62C-8CB17EB43184}"/>
                </a:ext>
                <a:ext uri="{C183D7F6-B498-43B3-948B-1728B52AA6E4}">
                  <adec:decorative xmlns:adec="http://schemas.microsoft.com/office/drawing/2017/decorative" val="1"/>
                </a:ext>
              </a:extLst>
            </p:cNvPr>
            <p:cNvSpPr/>
            <p:nvPr/>
          </p:nvSpPr>
          <p:spPr bwMode="auto">
            <a:xfrm rot="5400000">
              <a:off x="8878906" y="2233789"/>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3" name="Rectangle 32">
              <a:extLst>
                <a:ext uri="{FF2B5EF4-FFF2-40B4-BE49-F238E27FC236}">
                  <a16:creationId xmlns:a16="http://schemas.microsoft.com/office/drawing/2014/main" id="{B7C2098D-2B06-4E76-B420-0D2467A2BCD2}"/>
                </a:ext>
                <a:ext uri="{C183D7F6-B498-43B3-948B-1728B52AA6E4}">
                  <adec:decorative xmlns:adec="http://schemas.microsoft.com/office/drawing/2017/decorative" val="1"/>
                </a:ext>
              </a:extLst>
            </p:cNvPr>
            <p:cNvSpPr/>
            <p:nvPr/>
          </p:nvSpPr>
          <p:spPr bwMode="auto">
            <a:xfrm rot="5400000">
              <a:off x="9422676" y="2233789"/>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4" name="Rectangle 33">
              <a:extLst>
                <a:ext uri="{FF2B5EF4-FFF2-40B4-BE49-F238E27FC236}">
                  <a16:creationId xmlns:a16="http://schemas.microsoft.com/office/drawing/2014/main" id="{A1A0FAAD-1085-4F33-B27A-E1B76B4A0CE7}"/>
                </a:ext>
                <a:ext uri="{C183D7F6-B498-43B3-948B-1728B52AA6E4}">
                  <adec:decorative xmlns:adec="http://schemas.microsoft.com/office/drawing/2017/decorative" val="1"/>
                </a:ext>
              </a:extLst>
            </p:cNvPr>
            <p:cNvSpPr/>
            <p:nvPr/>
          </p:nvSpPr>
          <p:spPr bwMode="auto">
            <a:xfrm rot="5400000">
              <a:off x="8685765" y="1739329"/>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36B1CC2C-B987-484F-84F5-367B6E4C0058}"/>
                </a:ext>
                <a:ext uri="{C183D7F6-B498-43B3-948B-1728B52AA6E4}">
                  <adec:decorative xmlns:adec="http://schemas.microsoft.com/office/drawing/2017/decorative" val="1"/>
                </a:ext>
              </a:extLst>
            </p:cNvPr>
            <p:cNvSpPr/>
            <p:nvPr/>
          </p:nvSpPr>
          <p:spPr bwMode="auto">
            <a:xfrm rot="5400000">
              <a:off x="9270871" y="1739329"/>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6" name="Rectangle 35">
              <a:extLst>
                <a:ext uri="{FF2B5EF4-FFF2-40B4-BE49-F238E27FC236}">
                  <a16:creationId xmlns:a16="http://schemas.microsoft.com/office/drawing/2014/main" id="{38517C1B-FD41-4E2C-880E-ABF2E14CC99E}"/>
                </a:ext>
                <a:ext uri="{C183D7F6-B498-43B3-948B-1728B52AA6E4}">
                  <adec:decorative xmlns:adec="http://schemas.microsoft.com/office/drawing/2017/decorative" val="1"/>
                </a:ext>
              </a:extLst>
            </p:cNvPr>
            <p:cNvSpPr/>
            <p:nvPr/>
          </p:nvSpPr>
          <p:spPr bwMode="auto">
            <a:xfrm rot="5400000">
              <a:off x="9832519" y="1739329"/>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 name="Rectangle 36">
              <a:extLst>
                <a:ext uri="{FF2B5EF4-FFF2-40B4-BE49-F238E27FC236}">
                  <a16:creationId xmlns:a16="http://schemas.microsoft.com/office/drawing/2014/main" id="{3F17669F-3DF0-4D50-9E99-57DC58CAD012}"/>
                </a:ext>
                <a:ext uri="{C183D7F6-B498-43B3-948B-1728B52AA6E4}">
                  <adec:decorative xmlns:adec="http://schemas.microsoft.com/office/drawing/2017/decorative" val="1"/>
                </a:ext>
              </a:extLst>
            </p:cNvPr>
            <p:cNvSpPr/>
            <p:nvPr/>
          </p:nvSpPr>
          <p:spPr bwMode="auto">
            <a:xfrm rot="5400000">
              <a:off x="10387955" y="1739329"/>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38" name="Group 37">
              <a:extLst>
                <a:ext uri="{FF2B5EF4-FFF2-40B4-BE49-F238E27FC236}">
                  <a16:creationId xmlns:a16="http://schemas.microsoft.com/office/drawing/2014/main" id="{BD8A7CA7-A32A-4E65-AB55-0CAE70876BD6}"/>
                </a:ext>
              </a:extLst>
            </p:cNvPr>
            <p:cNvGrpSpPr/>
            <p:nvPr/>
          </p:nvGrpSpPr>
          <p:grpSpPr>
            <a:xfrm>
              <a:off x="9260499" y="1656503"/>
              <a:ext cx="190057" cy="162592"/>
              <a:chOff x="9606407" y="3820001"/>
              <a:chExt cx="263010" cy="225002"/>
            </a:xfrm>
          </p:grpSpPr>
          <p:sp>
            <p:nvSpPr>
              <p:cNvPr id="239" name="Freeform 5">
                <a:extLst>
                  <a:ext uri="{FF2B5EF4-FFF2-40B4-BE49-F238E27FC236}">
                    <a16:creationId xmlns:a16="http://schemas.microsoft.com/office/drawing/2014/main" id="{CE76E407-804C-4028-8D32-1C16BA81D2D2}"/>
                  </a:ext>
                </a:extLst>
              </p:cNvPr>
              <p:cNvSpPr>
                <a:spLocks noEditPoints="1"/>
              </p:cNvSpPr>
              <p:nvPr/>
            </p:nvSpPr>
            <p:spPr bwMode="auto">
              <a:xfrm>
                <a:off x="9682422" y="3820001"/>
                <a:ext cx="112502" cy="94258"/>
              </a:xfrm>
              <a:custGeom>
                <a:avLst/>
                <a:gdLst>
                  <a:gd name="T0" fmla="*/ 65 w 160"/>
                  <a:gd name="T1" fmla="*/ 106 h 134"/>
                  <a:gd name="T2" fmla="*/ 65 w 160"/>
                  <a:gd name="T3" fmla="*/ 106 h 134"/>
                  <a:gd name="T4" fmla="*/ 22 w 160"/>
                  <a:gd name="T5" fmla="*/ 106 h 134"/>
                  <a:gd name="T6" fmla="*/ 22 w 160"/>
                  <a:gd name="T7" fmla="*/ 85 h 134"/>
                  <a:gd name="T8" fmla="*/ 65 w 160"/>
                  <a:gd name="T9" fmla="*/ 85 h 134"/>
                  <a:gd name="T10" fmla="*/ 65 w 160"/>
                  <a:gd name="T11" fmla="*/ 106 h 134"/>
                  <a:gd name="T12" fmla="*/ 0 w 160"/>
                  <a:gd name="T13" fmla="*/ 134 h 134"/>
                  <a:gd name="T14" fmla="*/ 0 w 160"/>
                  <a:gd name="T15" fmla="*/ 134 h 134"/>
                  <a:gd name="T16" fmla="*/ 160 w 160"/>
                  <a:gd name="T17" fmla="*/ 134 h 134"/>
                  <a:gd name="T18" fmla="*/ 160 w 160"/>
                  <a:gd name="T19" fmla="*/ 0 h 134"/>
                  <a:gd name="T20" fmla="*/ 0 w 160"/>
                  <a:gd name="T21" fmla="*/ 0 h 134"/>
                  <a:gd name="T22" fmla="*/ 0 w 160"/>
                  <a:gd name="T23"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134">
                    <a:moveTo>
                      <a:pt x="65" y="106"/>
                    </a:moveTo>
                    <a:lnTo>
                      <a:pt x="65" y="106"/>
                    </a:lnTo>
                    <a:lnTo>
                      <a:pt x="22" y="106"/>
                    </a:lnTo>
                    <a:lnTo>
                      <a:pt x="22" y="85"/>
                    </a:lnTo>
                    <a:lnTo>
                      <a:pt x="65" y="85"/>
                    </a:lnTo>
                    <a:lnTo>
                      <a:pt x="65" y="106"/>
                    </a:lnTo>
                    <a:close/>
                    <a:moveTo>
                      <a:pt x="0" y="134"/>
                    </a:moveTo>
                    <a:lnTo>
                      <a:pt x="0" y="134"/>
                    </a:lnTo>
                    <a:lnTo>
                      <a:pt x="160" y="134"/>
                    </a:lnTo>
                    <a:lnTo>
                      <a:pt x="160" y="0"/>
                    </a:lnTo>
                    <a:lnTo>
                      <a:pt x="0" y="0"/>
                    </a:lnTo>
                    <a:lnTo>
                      <a:pt x="0" y="134"/>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40" name="Freeform 6">
                <a:extLst>
                  <a:ext uri="{FF2B5EF4-FFF2-40B4-BE49-F238E27FC236}">
                    <a16:creationId xmlns:a16="http://schemas.microsoft.com/office/drawing/2014/main" id="{F7490043-3AC5-4B05-8B67-0081EB87A7E8}"/>
                  </a:ext>
                </a:extLst>
              </p:cNvPr>
              <p:cNvSpPr>
                <a:spLocks/>
              </p:cNvSpPr>
              <p:nvPr/>
            </p:nvSpPr>
            <p:spPr bwMode="auto">
              <a:xfrm>
                <a:off x="9682422" y="4008516"/>
                <a:ext cx="112502" cy="36487"/>
              </a:xfrm>
              <a:custGeom>
                <a:avLst/>
                <a:gdLst>
                  <a:gd name="T0" fmla="*/ 160 w 160"/>
                  <a:gd name="T1" fmla="*/ 0 h 53"/>
                  <a:gd name="T2" fmla="*/ 160 w 160"/>
                  <a:gd name="T3" fmla="*/ 0 h 53"/>
                  <a:gd name="T4" fmla="*/ 0 w 160"/>
                  <a:gd name="T5" fmla="*/ 0 h 53"/>
                  <a:gd name="T6" fmla="*/ 0 w 160"/>
                  <a:gd name="T7" fmla="*/ 53 h 53"/>
                  <a:gd name="T8" fmla="*/ 160 w 160"/>
                  <a:gd name="T9" fmla="*/ 53 h 53"/>
                  <a:gd name="T10" fmla="*/ 160 w 160"/>
                  <a:gd name="T11" fmla="*/ 0 h 53"/>
                </a:gdLst>
                <a:ahLst/>
                <a:cxnLst>
                  <a:cxn ang="0">
                    <a:pos x="T0" y="T1"/>
                  </a:cxn>
                  <a:cxn ang="0">
                    <a:pos x="T2" y="T3"/>
                  </a:cxn>
                  <a:cxn ang="0">
                    <a:pos x="T4" y="T5"/>
                  </a:cxn>
                  <a:cxn ang="0">
                    <a:pos x="T6" y="T7"/>
                  </a:cxn>
                  <a:cxn ang="0">
                    <a:pos x="T8" y="T9"/>
                  </a:cxn>
                  <a:cxn ang="0">
                    <a:pos x="T10" y="T11"/>
                  </a:cxn>
                </a:cxnLst>
                <a:rect l="0" t="0" r="r" b="b"/>
                <a:pathLst>
                  <a:path w="160" h="53">
                    <a:moveTo>
                      <a:pt x="160" y="0"/>
                    </a:moveTo>
                    <a:lnTo>
                      <a:pt x="160" y="0"/>
                    </a:lnTo>
                    <a:lnTo>
                      <a:pt x="0" y="0"/>
                    </a:lnTo>
                    <a:lnTo>
                      <a:pt x="0" y="53"/>
                    </a:lnTo>
                    <a:lnTo>
                      <a:pt x="160" y="53"/>
                    </a:lnTo>
                    <a:lnTo>
                      <a:pt x="16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41" name="Freeform 7">
                <a:extLst>
                  <a:ext uri="{FF2B5EF4-FFF2-40B4-BE49-F238E27FC236}">
                    <a16:creationId xmlns:a16="http://schemas.microsoft.com/office/drawing/2014/main" id="{460A8EDE-8E59-4049-90CB-9539B11052FD}"/>
                  </a:ext>
                </a:extLst>
              </p:cNvPr>
              <p:cNvSpPr>
                <a:spLocks/>
              </p:cNvSpPr>
              <p:nvPr/>
            </p:nvSpPr>
            <p:spPr bwMode="auto">
              <a:xfrm>
                <a:off x="9697625" y="3880812"/>
                <a:ext cx="30406" cy="13682"/>
              </a:xfrm>
              <a:custGeom>
                <a:avLst/>
                <a:gdLst>
                  <a:gd name="T0" fmla="*/ 0 w 43"/>
                  <a:gd name="T1" fmla="*/ 21 h 21"/>
                  <a:gd name="T2" fmla="*/ 0 w 43"/>
                  <a:gd name="T3" fmla="*/ 21 h 21"/>
                  <a:gd name="T4" fmla="*/ 43 w 43"/>
                  <a:gd name="T5" fmla="*/ 21 h 21"/>
                  <a:gd name="T6" fmla="*/ 43 w 43"/>
                  <a:gd name="T7" fmla="*/ 0 h 21"/>
                  <a:gd name="T8" fmla="*/ 0 w 43"/>
                  <a:gd name="T9" fmla="*/ 0 h 21"/>
                  <a:gd name="T10" fmla="*/ 0 w 43"/>
                  <a:gd name="T11" fmla="*/ 21 h 21"/>
                </a:gdLst>
                <a:ahLst/>
                <a:cxnLst>
                  <a:cxn ang="0">
                    <a:pos x="T0" y="T1"/>
                  </a:cxn>
                  <a:cxn ang="0">
                    <a:pos x="T2" y="T3"/>
                  </a:cxn>
                  <a:cxn ang="0">
                    <a:pos x="T4" y="T5"/>
                  </a:cxn>
                  <a:cxn ang="0">
                    <a:pos x="T6" y="T7"/>
                  </a:cxn>
                  <a:cxn ang="0">
                    <a:pos x="T8" y="T9"/>
                  </a:cxn>
                  <a:cxn ang="0">
                    <a:pos x="T10" y="T11"/>
                  </a:cxn>
                </a:cxnLst>
                <a:rect l="0" t="0" r="r" b="b"/>
                <a:pathLst>
                  <a:path w="43" h="21">
                    <a:moveTo>
                      <a:pt x="0" y="21"/>
                    </a:moveTo>
                    <a:lnTo>
                      <a:pt x="0" y="21"/>
                    </a:lnTo>
                    <a:lnTo>
                      <a:pt x="43" y="21"/>
                    </a:lnTo>
                    <a:lnTo>
                      <a:pt x="43" y="0"/>
                    </a:lnTo>
                    <a:lnTo>
                      <a:pt x="0" y="0"/>
                    </a:lnTo>
                    <a:lnTo>
                      <a:pt x="0" y="21"/>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42" name="Freeform 8">
                <a:extLst>
                  <a:ext uri="{FF2B5EF4-FFF2-40B4-BE49-F238E27FC236}">
                    <a16:creationId xmlns:a16="http://schemas.microsoft.com/office/drawing/2014/main" id="{8E54684F-4DC0-43C2-82E8-AC94E6E0FAF2}"/>
                  </a:ext>
                </a:extLst>
              </p:cNvPr>
              <p:cNvSpPr>
                <a:spLocks noEditPoints="1"/>
              </p:cNvSpPr>
              <p:nvPr/>
            </p:nvSpPr>
            <p:spPr bwMode="auto">
              <a:xfrm>
                <a:off x="9606407" y="3932502"/>
                <a:ext cx="263010" cy="110980"/>
              </a:xfrm>
              <a:custGeom>
                <a:avLst/>
                <a:gdLst>
                  <a:gd name="T0" fmla="*/ 50 w 374"/>
                  <a:gd name="T1" fmla="*/ 50 h 157"/>
                  <a:gd name="T2" fmla="*/ 50 w 374"/>
                  <a:gd name="T3" fmla="*/ 50 h 157"/>
                  <a:gd name="T4" fmla="*/ 40 w 374"/>
                  <a:gd name="T5" fmla="*/ 54 h 157"/>
                  <a:gd name="T6" fmla="*/ 31 w 374"/>
                  <a:gd name="T7" fmla="*/ 50 h 157"/>
                  <a:gd name="T8" fmla="*/ 27 w 374"/>
                  <a:gd name="T9" fmla="*/ 40 h 157"/>
                  <a:gd name="T10" fmla="*/ 31 w 374"/>
                  <a:gd name="T11" fmla="*/ 31 h 157"/>
                  <a:gd name="T12" fmla="*/ 40 w 374"/>
                  <a:gd name="T13" fmla="*/ 27 h 157"/>
                  <a:gd name="T14" fmla="*/ 50 w 374"/>
                  <a:gd name="T15" fmla="*/ 31 h 157"/>
                  <a:gd name="T16" fmla="*/ 54 w 374"/>
                  <a:gd name="T17" fmla="*/ 40 h 157"/>
                  <a:gd name="T18" fmla="*/ 50 w 374"/>
                  <a:gd name="T19" fmla="*/ 50 h 157"/>
                  <a:gd name="T20" fmla="*/ 374 w 374"/>
                  <a:gd name="T21" fmla="*/ 157 h 157"/>
                  <a:gd name="T22" fmla="*/ 374 w 374"/>
                  <a:gd name="T23" fmla="*/ 157 h 157"/>
                  <a:gd name="T24" fmla="*/ 374 w 374"/>
                  <a:gd name="T25" fmla="*/ 0 h 157"/>
                  <a:gd name="T26" fmla="*/ 0 w 374"/>
                  <a:gd name="T27" fmla="*/ 0 h 157"/>
                  <a:gd name="T28" fmla="*/ 0 w 374"/>
                  <a:gd name="T29" fmla="*/ 157 h 157"/>
                  <a:gd name="T30" fmla="*/ 80 w 374"/>
                  <a:gd name="T31" fmla="*/ 157 h 157"/>
                  <a:gd name="T32" fmla="*/ 80 w 374"/>
                  <a:gd name="T33" fmla="*/ 80 h 157"/>
                  <a:gd name="T34" fmla="*/ 294 w 374"/>
                  <a:gd name="T35" fmla="*/ 80 h 157"/>
                  <a:gd name="T36" fmla="*/ 294 w 374"/>
                  <a:gd name="T37" fmla="*/ 157 h 157"/>
                  <a:gd name="T38" fmla="*/ 374 w 374"/>
                  <a:gd name="T39" fmla="*/ 15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4" h="157">
                    <a:moveTo>
                      <a:pt x="50" y="50"/>
                    </a:moveTo>
                    <a:lnTo>
                      <a:pt x="50" y="50"/>
                    </a:lnTo>
                    <a:cubicBezTo>
                      <a:pt x="47" y="52"/>
                      <a:pt x="44" y="54"/>
                      <a:pt x="40" y="54"/>
                    </a:cubicBezTo>
                    <a:cubicBezTo>
                      <a:pt x="37" y="54"/>
                      <a:pt x="33" y="52"/>
                      <a:pt x="31" y="50"/>
                    </a:cubicBezTo>
                    <a:cubicBezTo>
                      <a:pt x="28" y="47"/>
                      <a:pt x="27" y="44"/>
                      <a:pt x="27" y="40"/>
                    </a:cubicBezTo>
                    <a:cubicBezTo>
                      <a:pt x="27" y="37"/>
                      <a:pt x="28" y="33"/>
                      <a:pt x="31" y="31"/>
                    </a:cubicBezTo>
                    <a:cubicBezTo>
                      <a:pt x="33" y="28"/>
                      <a:pt x="37" y="27"/>
                      <a:pt x="40" y="27"/>
                    </a:cubicBezTo>
                    <a:cubicBezTo>
                      <a:pt x="44" y="27"/>
                      <a:pt x="47" y="28"/>
                      <a:pt x="50" y="31"/>
                    </a:cubicBezTo>
                    <a:cubicBezTo>
                      <a:pt x="52" y="33"/>
                      <a:pt x="54" y="37"/>
                      <a:pt x="54" y="40"/>
                    </a:cubicBezTo>
                    <a:cubicBezTo>
                      <a:pt x="54" y="44"/>
                      <a:pt x="52" y="47"/>
                      <a:pt x="50" y="50"/>
                    </a:cubicBezTo>
                    <a:close/>
                    <a:moveTo>
                      <a:pt x="374" y="157"/>
                    </a:moveTo>
                    <a:lnTo>
                      <a:pt x="374" y="157"/>
                    </a:lnTo>
                    <a:lnTo>
                      <a:pt x="374" y="0"/>
                    </a:lnTo>
                    <a:lnTo>
                      <a:pt x="0" y="0"/>
                    </a:lnTo>
                    <a:lnTo>
                      <a:pt x="0" y="157"/>
                    </a:lnTo>
                    <a:lnTo>
                      <a:pt x="80" y="157"/>
                    </a:lnTo>
                    <a:lnTo>
                      <a:pt x="80" y="80"/>
                    </a:lnTo>
                    <a:lnTo>
                      <a:pt x="294" y="80"/>
                    </a:lnTo>
                    <a:lnTo>
                      <a:pt x="294" y="157"/>
                    </a:lnTo>
                    <a:lnTo>
                      <a:pt x="374" y="15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nvGrpSpPr>
            <p:cNvPr id="39" name="Group 38">
              <a:extLst>
                <a:ext uri="{FF2B5EF4-FFF2-40B4-BE49-F238E27FC236}">
                  <a16:creationId xmlns:a16="http://schemas.microsoft.com/office/drawing/2014/main" id="{E0A83491-0B31-4334-A6E0-D7F80C2C2BAA}"/>
                </a:ext>
              </a:extLst>
            </p:cNvPr>
            <p:cNvGrpSpPr/>
            <p:nvPr/>
          </p:nvGrpSpPr>
          <p:grpSpPr>
            <a:xfrm>
              <a:off x="8496822" y="3015423"/>
              <a:ext cx="248625" cy="88107"/>
              <a:chOff x="6462242" y="4867811"/>
              <a:chExt cx="387046" cy="137160"/>
            </a:xfrm>
          </p:grpSpPr>
          <p:sp>
            <p:nvSpPr>
              <p:cNvPr id="232" name="Rectangle 12">
                <a:extLst>
                  <a:ext uri="{FF2B5EF4-FFF2-40B4-BE49-F238E27FC236}">
                    <a16:creationId xmlns:a16="http://schemas.microsoft.com/office/drawing/2014/main" id="{79E41AE0-9CAC-4154-9B8E-2233EB1129F4}"/>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233" name="Group 232">
                <a:extLst>
                  <a:ext uri="{FF2B5EF4-FFF2-40B4-BE49-F238E27FC236}">
                    <a16:creationId xmlns:a16="http://schemas.microsoft.com/office/drawing/2014/main" id="{BCF3A89A-BBB1-4871-A1B8-4458F74C0F5C}"/>
                  </a:ext>
                </a:extLst>
              </p:cNvPr>
              <p:cNvGrpSpPr/>
              <p:nvPr/>
            </p:nvGrpSpPr>
            <p:grpSpPr>
              <a:xfrm>
                <a:off x="6498367" y="4922674"/>
                <a:ext cx="314797" cy="27433"/>
                <a:chOff x="6498366" y="4885220"/>
                <a:chExt cx="314797" cy="27433"/>
              </a:xfrm>
            </p:grpSpPr>
            <p:sp>
              <p:nvSpPr>
                <p:cNvPr id="234" name="Rectangle 14">
                  <a:extLst>
                    <a:ext uri="{FF2B5EF4-FFF2-40B4-BE49-F238E27FC236}">
                      <a16:creationId xmlns:a16="http://schemas.microsoft.com/office/drawing/2014/main" id="{59239747-58E1-4B45-8DD3-AB57F0FE71DD}"/>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35" name="Rectangle 13">
                  <a:extLst>
                    <a:ext uri="{FF2B5EF4-FFF2-40B4-BE49-F238E27FC236}">
                      <a16:creationId xmlns:a16="http://schemas.microsoft.com/office/drawing/2014/main" id="{910B0CA4-02DD-43DF-B4DA-31B7477A428B}"/>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36" name="Rectangle 15">
                  <a:extLst>
                    <a:ext uri="{FF2B5EF4-FFF2-40B4-BE49-F238E27FC236}">
                      <a16:creationId xmlns:a16="http://schemas.microsoft.com/office/drawing/2014/main" id="{67076AC7-E3B4-46AB-BBF4-9A3C76B51EB8}"/>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37" name="Rectangle 13">
                  <a:extLst>
                    <a:ext uri="{FF2B5EF4-FFF2-40B4-BE49-F238E27FC236}">
                      <a16:creationId xmlns:a16="http://schemas.microsoft.com/office/drawing/2014/main" id="{893BF750-0AAF-4307-9070-E380AFD08F96}"/>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38" name="Rectangle 15">
                  <a:extLst>
                    <a:ext uri="{FF2B5EF4-FFF2-40B4-BE49-F238E27FC236}">
                      <a16:creationId xmlns:a16="http://schemas.microsoft.com/office/drawing/2014/main" id="{969DF898-7C42-471F-8AD9-68479BFC0167}"/>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0" name="Group 4">
              <a:extLst>
                <a:ext uri="{FF2B5EF4-FFF2-40B4-BE49-F238E27FC236}">
                  <a16:creationId xmlns:a16="http://schemas.microsoft.com/office/drawing/2014/main" id="{7073FB15-978B-45F2-9E7E-3CF6291E1B6F}"/>
                </a:ext>
              </a:extLst>
            </p:cNvPr>
            <p:cNvGrpSpPr>
              <a:grpSpLocks noChangeAspect="1"/>
            </p:cNvGrpSpPr>
            <p:nvPr/>
          </p:nvGrpSpPr>
          <p:grpSpPr bwMode="auto">
            <a:xfrm>
              <a:off x="9154808" y="2054759"/>
              <a:ext cx="150024" cy="131961"/>
              <a:chOff x="5439" y="1040"/>
              <a:chExt cx="299" cy="263"/>
            </a:xfrm>
            <a:solidFill>
              <a:srgbClr val="D83B01"/>
            </a:solidFill>
          </p:grpSpPr>
          <p:sp>
            <p:nvSpPr>
              <p:cNvPr id="222" name="Rectangle 6">
                <a:extLst>
                  <a:ext uri="{FF2B5EF4-FFF2-40B4-BE49-F238E27FC236}">
                    <a16:creationId xmlns:a16="http://schemas.microsoft.com/office/drawing/2014/main" id="{2127A3CD-A367-48DF-912F-9F724DF98FC9}"/>
                  </a:ext>
                </a:extLst>
              </p:cNvPr>
              <p:cNvSpPr>
                <a:spLocks noChangeArrowheads="1"/>
              </p:cNvSpPr>
              <p:nvPr/>
            </p:nvSpPr>
            <p:spPr bwMode="auto">
              <a:xfrm>
                <a:off x="5439" y="1040"/>
                <a:ext cx="76"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Rectangle 7">
                <a:extLst>
                  <a:ext uri="{FF2B5EF4-FFF2-40B4-BE49-F238E27FC236}">
                    <a16:creationId xmlns:a16="http://schemas.microsoft.com/office/drawing/2014/main" id="{C4A3F6AA-FCB4-43AD-87AB-A0D269440316}"/>
                  </a:ext>
                </a:extLst>
              </p:cNvPr>
              <p:cNvSpPr>
                <a:spLocks noChangeArrowheads="1"/>
              </p:cNvSpPr>
              <p:nvPr/>
            </p:nvSpPr>
            <p:spPr bwMode="auto">
              <a:xfrm>
                <a:off x="5523" y="1040"/>
                <a:ext cx="13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Rectangle 9">
                <a:extLst>
                  <a:ext uri="{FF2B5EF4-FFF2-40B4-BE49-F238E27FC236}">
                    <a16:creationId xmlns:a16="http://schemas.microsoft.com/office/drawing/2014/main" id="{BA247B65-6094-4DAB-A105-61F114D265A4}"/>
                  </a:ext>
                </a:extLst>
              </p:cNvPr>
              <p:cNvSpPr>
                <a:spLocks noChangeArrowheads="1"/>
              </p:cNvSpPr>
              <p:nvPr/>
            </p:nvSpPr>
            <p:spPr bwMode="auto">
              <a:xfrm>
                <a:off x="5439" y="1108"/>
                <a:ext cx="14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Rectangle 8">
                <a:extLst>
                  <a:ext uri="{FF2B5EF4-FFF2-40B4-BE49-F238E27FC236}">
                    <a16:creationId xmlns:a16="http://schemas.microsoft.com/office/drawing/2014/main" id="{CC860B40-30FF-4520-BC2F-90C251D62CE4}"/>
                  </a:ext>
                </a:extLst>
              </p:cNvPr>
              <p:cNvSpPr>
                <a:spLocks noChangeArrowheads="1"/>
              </p:cNvSpPr>
              <p:nvPr/>
            </p:nvSpPr>
            <p:spPr bwMode="auto">
              <a:xfrm>
                <a:off x="5664" y="1040"/>
                <a:ext cx="74"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Rectangle 10">
                <a:extLst>
                  <a:ext uri="{FF2B5EF4-FFF2-40B4-BE49-F238E27FC236}">
                    <a16:creationId xmlns:a16="http://schemas.microsoft.com/office/drawing/2014/main" id="{EE911670-46EA-4FD2-A9EF-850668AB0CF3}"/>
                  </a:ext>
                </a:extLst>
              </p:cNvPr>
              <p:cNvSpPr>
                <a:spLocks noChangeArrowheads="1"/>
              </p:cNvSpPr>
              <p:nvPr/>
            </p:nvSpPr>
            <p:spPr bwMode="auto">
              <a:xfrm>
                <a:off x="5589" y="1108"/>
                <a:ext cx="149"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Rectangle 11">
                <a:extLst>
                  <a:ext uri="{FF2B5EF4-FFF2-40B4-BE49-F238E27FC236}">
                    <a16:creationId xmlns:a16="http://schemas.microsoft.com/office/drawing/2014/main" id="{EB6A336A-829A-4A81-9495-63D1FF122652}"/>
                  </a:ext>
                </a:extLst>
              </p:cNvPr>
              <p:cNvSpPr>
                <a:spLocks noChangeArrowheads="1"/>
              </p:cNvSpPr>
              <p:nvPr/>
            </p:nvSpPr>
            <p:spPr bwMode="auto">
              <a:xfrm>
                <a:off x="5439" y="1175"/>
                <a:ext cx="76"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Rectangle 12">
                <a:extLst>
                  <a:ext uri="{FF2B5EF4-FFF2-40B4-BE49-F238E27FC236}">
                    <a16:creationId xmlns:a16="http://schemas.microsoft.com/office/drawing/2014/main" id="{7A0B28AA-2BBD-46F0-8FF7-3F5FEC34C752}"/>
                  </a:ext>
                </a:extLst>
              </p:cNvPr>
              <p:cNvSpPr>
                <a:spLocks noChangeArrowheads="1"/>
              </p:cNvSpPr>
              <p:nvPr/>
            </p:nvSpPr>
            <p:spPr bwMode="auto">
              <a:xfrm>
                <a:off x="5523" y="1175"/>
                <a:ext cx="132"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Rectangle 13">
                <a:extLst>
                  <a:ext uri="{FF2B5EF4-FFF2-40B4-BE49-F238E27FC236}">
                    <a16:creationId xmlns:a16="http://schemas.microsoft.com/office/drawing/2014/main" id="{95FB6B5B-2809-4A3C-BB7D-974BD4483263}"/>
                  </a:ext>
                </a:extLst>
              </p:cNvPr>
              <p:cNvSpPr>
                <a:spLocks noChangeArrowheads="1"/>
              </p:cNvSpPr>
              <p:nvPr/>
            </p:nvSpPr>
            <p:spPr bwMode="auto">
              <a:xfrm>
                <a:off x="5664" y="1175"/>
                <a:ext cx="74"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Rectangle 14">
                <a:extLst>
                  <a:ext uri="{FF2B5EF4-FFF2-40B4-BE49-F238E27FC236}">
                    <a16:creationId xmlns:a16="http://schemas.microsoft.com/office/drawing/2014/main" id="{25773C23-70AE-4F9B-A5C3-6184D9A79313}"/>
                  </a:ext>
                </a:extLst>
              </p:cNvPr>
              <p:cNvSpPr>
                <a:spLocks noChangeArrowheads="1"/>
              </p:cNvSpPr>
              <p:nvPr/>
            </p:nvSpPr>
            <p:spPr bwMode="auto">
              <a:xfrm>
                <a:off x="5439" y="1244"/>
                <a:ext cx="142"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Rectangle 15">
                <a:extLst>
                  <a:ext uri="{FF2B5EF4-FFF2-40B4-BE49-F238E27FC236}">
                    <a16:creationId xmlns:a16="http://schemas.microsoft.com/office/drawing/2014/main" id="{8E9520FD-DCD1-4898-A0C9-5BA4155EEB91}"/>
                  </a:ext>
                </a:extLst>
              </p:cNvPr>
              <p:cNvSpPr>
                <a:spLocks noChangeArrowheads="1"/>
              </p:cNvSpPr>
              <p:nvPr/>
            </p:nvSpPr>
            <p:spPr bwMode="auto">
              <a:xfrm>
                <a:off x="5589" y="1244"/>
                <a:ext cx="149"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1" name="Group 4">
              <a:extLst>
                <a:ext uri="{FF2B5EF4-FFF2-40B4-BE49-F238E27FC236}">
                  <a16:creationId xmlns:a16="http://schemas.microsoft.com/office/drawing/2014/main" id="{A6028D5A-AA2C-4527-8287-D0DA085D8181}"/>
                </a:ext>
              </a:extLst>
            </p:cNvPr>
            <p:cNvGrpSpPr>
              <a:grpSpLocks noChangeAspect="1"/>
            </p:cNvGrpSpPr>
            <p:nvPr/>
          </p:nvGrpSpPr>
          <p:grpSpPr bwMode="auto">
            <a:xfrm>
              <a:off x="9154808" y="2466671"/>
              <a:ext cx="150024" cy="131961"/>
              <a:chOff x="5439" y="1040"/>
              <a:chExt cx="299" cy="263"/>
            </a:xfrm>
            <a:solidFill>
              <a:srgbClr val="D83B01"/>
            </a:solidFill>
          </p:grpSpPr>
          <p:sp>
            <p:nvSpPr>
              <p:cNvPr id="212" name="Rectangle 6">
                <a:extLst>
                  <a:ext uri="{FF2B5EF4-FFF2-40B4-BE49-F238E27FC236}">
                    <a16:creationId xmlns:a16="http://schemas.microsoft.com/office/drawing/2014/main" id="{03B6771C-1EB2-460D-A5B3-54284066B9B3}"/>
                  </a:ext>
                </a:extLst>
              </p:cNvPr>
              <p:cNvSpPr>
                <a:spLocks noChangeArrowheads="1"/>
              </p:cNvSpPr>
              <p:nvPr/>
            </p:nvSpPr>
            <p:spPr bwMode="auto">
              <a:xfrm>
                <a:off x="5439" y="1040"/>
                <a:ext cx="76"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Rectangle 7">
                <a:extLst>
                  <a:ext uri="{FF2B5EF4-FFF2-40B4-BE49-F238E27FC236}">
                    <a16:creationId xmlns:a16="http://schemas.microsoft.com/office/drawing/2014/main" id="{678C3FFC-B109-43EF-9784-22E0E59F8CC6}"/>
                  </a:ext>
                </a:extLst>
              </p:cNvPr>
              <p:cNvSpPr>
                <a:spLocks noChangeArrowheads="1"/>
              </p:cNvSpPr>
              <p:nvPr/>
            </p:nvSpPr>
            <p:spPr bwMode="auto">
              <a:xfrm>
                <a:off x="5523" y="1040"/>
                <a:ext cx="13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Rectangle 9">
                <a:extLst>
                  <a:ext uri="{FF2B5EF4-FFF2-40B4-BE49-F238E27FC236}">
                    <a16:creationId xmlns:a16="http://schemas.microsoft.com/office/drawing/2014/main" id="{BB4F077D-5A3B-44C9-82DF-B7A532FC99E1}"/>
                  </a:ext>
                </a:extLst>
              </p:cNvPr>
              <p:cNvSpPr>
                <a:spLocks noChangeArrowheads="1"/>
              </p:cNvSpPr>
              <p:nvPr/>
            </p:nvSpPr>
            <p:spPr bwMode="auto">
              <a:xfrm>
                <a:off x="5439" y="1108"/>
                <a:ext cx="14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Rectangle 8">
                <a:extLst>
                  <a:ext uri="{FF2B5EF4-FFF2-40B4-BE49-F238E27FC236}">
                    <a16:creationId xmlns:a16="http://schemas.microsoft.com/office/drawing/2014/main" id="{B20652F4-4CCE-4A54-8A22-BCB93FB19B43}"/>
                  </a:ext>
                </a:extLst>
              </p:cNvPr>
              <p:cNvSpPr>
                <a:spLocks noChangeArrowheads="1"/>
              </p:cNvSpPr>
              <p:nvPr/>
            </p:nvSpPr>
            <p:spPr bwMode="auto">
              <a:xfrm>
                <a:off x="5664" y="1040"/>
                <a:ext cx="74"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Rectangle 10">
                <a:extLst>
                  <a:ext uri="{FF2B5EF4-FFF2-40B4-BE49-F238E27FC236}">
                    <a16:creationId xmlns:a16="http://schemas.microsoft.com/office/drawing/2014/main" id="{C7B0AA8B-2554-42EF-9BF7-32A0867D364C}"/>
                  </a:ext>
                </a:extLst>
              </p:cNvPr>
              <p:cNvSpPr>
                <a:spLocks noChangeArrowheads="1"/>
              </p:cNvSpPr>
              <p:nvPr/>
            </p:nvSpPr>
            <p:spPr bwMode="auto">
              <a:xfrm>
                <a:off x="5589" y="1108"/>
                <a:ext cx="149"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Rectangle 11">
                <a:extLst>
                  <a:ext uri="{FF2B5EF4-FFF2-40B4-BE49-F238E27FC236}">
                    <a16:creationId xmlns:a16="http://schemas.microsoft.com/office/drawing/2014/main" id="{D9BEB6E2-C33B-4A81-AF70-7A7D462F3483}"/>
                  </a:ext>
                </a:extLst>
              </p:cNvPr>
              <p:cNvSpPr>
                <a:spLocks noChangeArrowheads="1"/>
              </p:cNvSpPr>
              <p:nvPr/>
            </p:nvSpPr>
            <p:spPr bwMode="auto">
              <a:xfrm>
                <a:off x="5439" y="1175"/>
                <a:ext cx="76"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Rectangle 12">
                <a:extLst>
                  <a:ext uri="{FF2B5EF4-FFF2-40B4-BE49-F238E27FC236}">
                    <a16:creationId xmlns:a16="http://schemas.microsoft.com/office/drawing/2014/main" id="{45C3A70F-AE91-436E-9EB8-8EE44424ECE5}"/>
                  </a:ext>
                </a:extLst>
              </p:cNvPr>
              <p:cNvSpPr>
                <a:spLocks noChangeArrowheads="1"/>
              </p:cNvSpPr>
              <p:nvPr/>
            </p:nvSpPr>
            <p:spPr bwMode="auto">
              <a:xfrm>
                <a:off x="5523" y="1175"/>
                <a:ext cx="132"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Rectangle 13">
                <a:extLst>
                  <a:ext uri="{FF2B5EF4-FFF2-40B4-BE49-F238E27FC236}">
                    <a16:creationId xmlns:a16="http://schemas.microsoft.com/office/drawing/2014/main" id="{A045B906-7ACD-454D-9B74-802D2361043B}"/>
                  </a:ext>
                </a:extLst>
              </p:cNvPr>
              <p:cNvSpPr>
                <a:spLocks noChangeArrowheads="1"/>
              </p:cNvSpPr>
              <p:nvPr/>
            </p:nvSpPr>
            <p:spPr bwMode="auto">
              <a:xfrm>
                <a:off x="5664" y="1175"/>
                <a:ext cx="74"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Rectangle 14">
                <a:extLst>
                  <a:ext uri="{FF2B5EF4-FFF2-40B4-BE49-F238E27FC236}">
                    <a16:creationId xmlns:a16="http://schemas.microsoft.com/office/drawing/2014/main" id="{055DD00F-F3DA-4188-8FD1-61293113F73C}"/>
                  </a:ext>
                </a:extLst>
              </p:cNvPr>
              <p:cNvSpPr>
                <a:spLocks noChangeArrowheads="1"/>
              </p:cNvSpPr>
              <p:nvPr/>
            </p:nvSpPr>
            <p:spPr bwMode="auto">
              <a:xfrm>
                <a:off x="5439" y="1244"/>
                <a:ext cx="142"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Rectangle 15">
                <a:extLst>
                  <a:ext uri="{FF2B5EF4-FFF2-40B4-BE49-F238E27FC236}">
                    <a16:creationId xmlns:a16="http://schemas.microsoft.com/office/drawing/2014/main" id="{4F3F214B-2AC8-4514-86B7-BBF141541A48}"/>
                  </a:ext>
                </a:extLst>
              </p:cNvPr>
              <p:cNvSpPr>
                <a:spLocks noChangeArrowheads="1"/>
              </p:cNvSpPr>
              <p:nvPr/>
            </p:nvSpPr>
            <p:spPr bwMode="auto">
              <a:xfrm>
                <a:off x="5589" y="1244"/>
                <a:ext cx="149"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2" name="Freeform 5">
              <a:extLst>
                <a:ext uri="{FF2B5EF4-FFF2-40B4-BE49-F238E27FC236}">
                  <a16:creationId xmlns:a16="http://schemas.microsoft.com/office/drawing/2014/main" id="{2BD1EE70-AC57-422E-9CEF-ACD500776196}"/>
                </a:ext>
              </a:extLst>
            </p:cNvPr>
            <p:cNvSpPr>
              <a:spLocks/>
            </p:cNvSpPr>
            <p:nvPr/>
          </p:nvSpPr>
          <p:spPr bwMode="auto">
            <a:xfrm>
              <a:off x="9838452" y="1659416"/>
              <a:ext cx="157446" cy="156767"/>
            </a:xfrm>
            <a:custGeom>
              <a:avLst/>
              <a:gdLst>
                <a:gd name="T0" fmla="*/ 291 w 374"/>
                <a:gd name="T1" fmla="*/ 373 h 373"/>
                <a:gd name="T2" fmla="*/ 291 w 374"/>
                <a:gd name="T3" fmla="*/ 373 h 373"/>
                <a:gd name="T4" fmla="*/ 244 w 374"/>
                <a:gd name="T5" fmla="*/ 365 h 373"/>
                <a:gd name="T6" fmla="*/ 195 w 374"/>
                <a:gd name="T7" fmla="*/ 345 h 373"/>
                <a:gd name="T8" fmla="*/ 146 w 374"/>
                <a:gd name="T9" fmla="*/ 313 h 373"/>
                <a:gd name="T10" fmla="*/ 100 w 374"/>
                <a:gd name="T11" fmla="*/ 274 h 373"/>
                <a:gd name="T12" fmla="*/ 60 w 374"/>
                <a:gd name="T13" fmla="*/ 228 h 373"/>
                <a:gd name="T14" fmla="*/ 29 w 374"/>
                <a:gd name="T15" fmla="*/ 180 h 373"/>
                <a:gd name="T16" fmla="*/ 8 w 374"/>
                <a:gd name="T17" fmla="*/ 130 h 373"/>
                <a:gd name="T18" fmla="*/ 0 w 374"/>
                <a:gd name="T19" fmla="*/ 82 h 373"/>
                <a:gd name="T20" fmla="*/ 3 w 374"/>
                <a:gd name="T21" fmla="*/ 57 h 373"/>
                <a:gd name="T22" fmla="*/ 11 w 374"/>
                <a:gd name="T23" fmla="*/ 39 h 373"/>
                <a:gd name="T24" fmla="*/ 25 w 374"/>
                <a:gd name="T25" fmla="*/ 23 h 373"/>
                <a:gd name="T26" fmla="*/ 42 w 374"/>
                <a:gd name="T27" fmla="*/ 5 h 373"/>
                <a:gd name="T28" fmla="*/ 56 w 374"/>
                <a:gd name="T29" fmla="*/ 0 h 373"/>
                <a:gd name="T30" fmla="*/ 65 w 374"/>
                <a:gd name="T31" fmla="*/ 3 h 373"/>
                <a:gd name="T32" fmla="*/ 75 w 374"/>
                <a:gd name="T33" fmla="*/ 10 h 373"/>
                <a:gd name="T34" fmla="*/ 87 w 374"/>
                <a:gd name="T35" fmla="*/ 21 h 373"/>
                <a:gd name="T36" fmla="*/ 98 w 374"/>
                <a:gd name="T37" fmla="*/ 33 h 373"/>
                <a:gd name="T38" fmla="*/ 108 w 374"/>
                <a:gd name="T39" fmla="*/ 43 h 373"/>
                <a:gd name="T40" fmla="*/ 115 w 374"/>
                <a:gd name="T41" fmla="*/ 51 h 373"/>
                <a:gd name="T42" fmla="*/ 121 w 374"/>
                <a:gd name="T43" fmla="*/ 65 h 373"/>
                <a:gd name="T44" fmla="*/ 118 w 374"/>
                <a:gd name="T45" fmla="*/ 75 h 373"/>
                <a:gd name="T46" fmla="*/ 110 w 374"/>
                <a:gd name="T47" fmla="*/ 84 h 373"/>
                <a:gd name="T48" fmla="*/ 100 w 374"/>
                <a:gd name="T49" fmla="*/ 93 h 373"/>
                <a:gd name="T50" fmla="*/ 90 w 374"/>
                <a:gd name="T51" fmla="*/ 104 h 373"/>
                <a:gd name="T52" fmla="*/ 82 w 374"/>
                <a:gd name="T53" fmla="*/ 117 h 373"/>
                <a:gd name="T54" fmla="*/ 79 w 374"/>
                <a:gd name="T55" fmla="*/ 133 h 373"/>
                <a:gd name="T56" fmla="*/ 82 w 374"/>
                <a:gd name="T57" fmla="*/ 151 h 373"/>
                <a:gd name="T58" fmla="*/ 92 w 374"/>
                <a:gd name="T59" fmla="*/ 166 h 373"/>
                <a:gd name="T60" fmla="*/ 207 w 374"/>
                <a:gd name="T61" fmla="*/ 281 h 373"/>
                <a:gd name="T62" fmla="*/ 222 w 374"/>
                <a:gd name="T63" fmla="*/ 291 h 373"/>
                <a:gd name="T64" fmla="*/ 240 w 374"/>
                <a:gd name="T65" fmla="*/ 294 h 373"/>
                <a:gd name="T66" fmla="*/ 256 w 374"/>
                <a:gd name="T67" fmla="*/ 291 h 373"/>
                <a:gd name="T68" fmla="*/ 269 w 374"/>
                <a:gd name="T69" fmla="*/ 283 h 373"/>
                <a:gd name="T70" fmla="*/ 280 w 374"/>
                <a:gd name="T71" fmla="*/ 273 h 373"/>
                <a:gd name="T72" fmla="*/ 289 w 374"/>
                <a:gd name="T73" fmla="*/ 263 h 373"/>
                <a:gd name="T74" fmla="*/ 298 w 374"/>
                <a:gd name="T75" fmla="*/ 255 h 373"/>
                <a:gd name="T76" fmla="*/ 308 w 374"/>
                <a:gd name="T77" fmla="*/ 252 h 373"/>
                <a:gd name="T78" fmla="*/ 322 w 374"/>
                <a:gd name="T79" fmla="*/ 258 h 373"/>
                <a:gd name="T80" fmla="*/ 330 w 374"/>
                <a:gd name="T81" fmla="*/ 265 h 373"/>
                <a:gd name="T82" fmla="*/ 340 w 374"/>
                <a:gd name="T83" fmla="*/ 275 h 373"/>
                <a:gd name="T84" fmla="*/ 352 w 374"/>
                <a:gd name="T85" fmla="*/ 286 h 373"/>
                <a:gd name="T86" fmla="*/ 363 w 374"/>
                <a:gd name="T87" fmla="*/ 298 h 373"/>
                <a:gd name="T88" fmla="*/ 371 w 374"/>
                <a:gd name="T89" fmla="*/ 308 h 373"/>
                <a:gd name="T90" fmla="*/ 374 w 374"/>
                <a:gd name="T91" fmla="*/ 317 h 373"/>
                <a:gd name="T92" fmla="*/ 368 w 374"/>
                <a:gd name="T93" fmla="*/ 331 h 373"/>
                <a:gd name="T94" fmla="*/ 350 w 374"/>
                <a:gd name="T95" fmla="*/ 349 h 373"/>
                <a:gd name="T96" fmla="*/ 334 w 374"/>
                <a:gd name="T97" fmla="*/ 362 h 373"/>
                <a:gd name="T98" fmla="*/ 316 w 374"/>
                <a:gd name="T99" fmla="*/ 370 h 373"/>
                <a:gd name="T100" fmla="*/ 291 w 374"/>
                <a:gd name="T101"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4" h="373">
                  <a:moveTo>
                    <a:pt x="291" y="373"/>
                  </a:moveTo>
                  <a:lnTo>
                    <a:pt x="291" y="373"/>
                  </a:lnTo>
                  <a:cubicBezTo>
                    <a:pt x="276" y="373"/>
                    <a:pt x="260" y="370"/>
                    <a:pt x="244" y="365"/>
                  </a:cubicBezTo>
                  <a:cubicBezTo>
                    <a:pt x="228" y="361"/>
                    <a:pt x="211" y="354"/>
                    <a:pt x="195" y="345"/>
                  </a:cubicBezTo>
                  <a:cubicBezTo>
                    <a:pt x="179" y="336"/>
                    <a:pt x="162" y="326"/>
                    <a:pt x="146" y="313"/>
                  </a:cubicBezTo>
                  <a:cubicBezTo>
                    <a:pt x="130" y="301"/>
                    <a:pt x="115" y="288"/>
                    <a:pt x="100" y="274"/>
                  </a:cubicBezTo>
                  <a:cubicBezTo>
                    <a:pt x="86" y="260"/>
                    <a:pt x="73" y="244"/>
                    <a:pt x="60" y="228"/>
                  </a:cubicBezTo>
                  <a:cubicBezTo>
                    <a:pt x="48" y="212"/>
                    <a:pt x="38" y="196"/>
                    <a:pt x="29" y="180"/>
                  </a:cubicBezTo>
                  <a:cubicBezTo>
                    <a:pt x="20" y="163"/>
                    <a:pt x="13" y="146"/>
                    <a:pt x="8" y="130"/>
                  </a:cubicBezTo>
                  <a:cubicBezTo>
                    <a:pt x="3" y="113"/>
                    <a:pt x="0" y="97"/>
                    <a:pt x="0" y="82"/>
                  </a:cubicBezTo>
                  <a:cubicBezTo>
                    <a:pt x="0" y="72"/>
                    <a:pt x="1" y="64"/>
                    <a:pt x="3" y="57"/>
                  </a:cubicBezTo>
                  <a:cubicBezTo>
                    <a:pt x="5" y="50"/>
                    <a:pt x="8" y="44"/>
                    <a:pt x="11" y="39"/>
                  </a:cubicBezTo>
                  <a:cubicBezTo>
                    <a:pt x="15" y="33"/>
                    <a:pt x="19" y="28"/>
                    <a:pt x="25" y="23"/>
                  </a:cubicBezTo>
                  <a:cubicBezTo>
                    <a:pt x="30" y="18"/>
                    <a:pt x="36" y="12"/>
                    <a:pt x="42" y="5"/>
                  </a:cubicBezTo>
                  <a:cubicBezTo>
                    <a:pt x="46" y="1"/>
                    <a:pt x="51" y="0"/>
                    <a:pt x="56" y="0"/>
                  </a:cubicBezTo>
                  <a:cubicBezTo>
                    <a:pt x="58" y="0"/>
                    <a:pt x="61" y="1"/>
                    <a:pt x="65" y="3"/>
                  </a:cubicBezTo>
                  <a:cubicBezTo>
                    <a:pt x="68" y="5"/>
                    <a:pt x="72" y="7"/>
                    <a:pt x="75" y="10"/>
                  </a:cubicBezTo>
                  <a:cubicBezTo>
                    <a:pt x="79" y="14"/>
                    <a:pt x="83" y="17"/>
                    <a:pt x="87" y="21"/>
                  </a:cubicBezTo>
                  <a:cubicBezTo>
                    <a:pt x="91" y="25"/>
                    <a:pt x="95" y="29"/>
                    <a:pt x="98" y="33"/>
                  </a:cubicBezTo>
                  <a:cubicBezTo>
                    <a:pt x="102" y="37"/>
                    <a:pt x="105" y="40"/>
                    <a:pt x="108" y="43"/>
                  </a:cubicBezTo>
                  <a:cubicBezTo>
                    <a:pt x="111" y="47"/>
                    <a:pt x="113" y="49"/>
                    <a:pt x="115" y="51"/>
                  </a:cubicBezTo>
                  <a:cubicBezTo>
                    <a:pt x="119" y="55"/>
                    <a:pt x="121" y="59"/>
                    <a:pt x="121" y="65"/>
                  </a:cubicBezTo>
                  <a:cubicBezTo>
                    <a:pt x="121" y="68"/>
                    <a:pt x="120" y="72"/>
                    <a:pt x="118" y="75"/>
                  </a:cubicBezTo>
                  <a:cubicBezTo>
                    <a:pt x="116" y="78"/>
                    <a:pt x="113" y="81"/>
                    <a:pt x="110" y="84"/>
                  </a:cubicBezTo>
                  <a:cubicBezTo>
                    <a:pt x="107" y="87"/>
                    <a:pt x="104" y="90"/>
                    <a:pt x="100" y="93"/>
                  </a:cubicBezTo>
                  <a:cubicBezTo>
                    <a:pt x="96" y="97"/>
                    <a:pt x="93" y="100"/>
                    <a:pt x="90" y="104"/>
                  </a:cubicBezTo>
                  <a:cubicBezTo>
                    <a:pt x="87" y="108"/>
                    <a:pt x="84" y="112"/>
                    <a:pt x="82" y="117"/>
                  </a:cubicBezTo>
                  <a:cubicBezTo>
                    <a:pt x="80" y="122"/>
                    <a:pt x="79" y="127"/>
                    <a:pt x="79" y="133"/>
                  </a:cubicBezTo>
                  <a:cubicBezTo>
                    <a:pt x="79" y="140"/>
                    <a:pt x="80" y="145"/>
                    <a:pt x="82" y="151"/>
                  </a:cubicBezTo>
                  <a:cubicBezTo>
                    <a:pt x="85" y="157"/>
                    <a:pt x="88" y="162"/>
                    <a:pt x="92" y="166"/>
                  </a:cubicBezTo>
                  <a:lnTo>
                    <a:pt x="207" y="281"/>
                  </a:lnTo>
                  <a:cubicBezTo>
                    <a:pt x="211" y="285"/>
                    <a:pt x="216" y="288"/>
                    <a:pt x="222" y="291"/>
                  </a:cubicBezTo>
                  <a:cubicBezTo>
                    <a:pt x="228" y="293"/>
                    <a:pt x="234" y="294"/>
                    <a:pt x="240" y="294"/>
                  </a:cubicBezTo>
                  <a:cubicBezTo>
                    <a:pt x="246" y="294"/>
                    <a:pt x="251" y="293"/>
                    <a:pt x="256" y="291"/>
                  </a:cubicBezTo>
                  <a:cubicBezTo>
                    <a:pt x="261" y="289"/>
                    <a:pt x="265" y="286"/>
                    <a:pt x="269" y="283"/>
                  </a:cubicBezTo>
                  <a:cubicBezTo>
                    <a:pt x="273" y="280"/>
                    <a:pt x="276" y="277"/>
                    <a:pt x="280" y="273"/>
                  </a:cubicBezTo>
                  <a:cubicBezTo>
                    <a:pt x="283" y="269"/>
                    <a:pt x="286" y="266"/>
                    <a:pt x="289" y="263"/>
                  </a:cubicBezTo>
                  <a:cubicBezTo>
                    <a:pt x="292" y="260"/>
                    <a:pt x="295" y="257"/>
                    <a:pt x="298" y="255"/>
                  </a:cubicBezTo>
                  <a:cubicBezTo>
                    <a:pt x="301" y="253"/>
                    <a:pt x="305" y="252"/>
                    <a:pt x="308" y="252"/>
                  </a:cubicBezTo>
                  <a:cubicBezTo>
                    <a:pt x="314" y="252"/>
                    <a:pt x="318" y="254"/>
                    <a:pt x="322" y="258"/>
                  </a:cubicBezTo>
                  <a:cubicBezTo>
                    <a:pt x="324" y="260"/>
                    <a:pt x="326" y="262"/>
                    <a:pt x="330" y="265"/>
                  </a:cubicBezTo>
                  <a:cubicBezTo>
                    <a:pt x="333" y="268"/>
                    <a:pt x="337" y="271"/>
                    <a:pt x="340" y="275"/>
                  </a:cubicBezTo>
                  <a:cubicBezTo>
                    <a:pt x="344" y="278"/>
                    <a:pt x="348" y="282"/>
                    <a:pt x="352" y="286"/>
                  </a:cubicBezTo>
                  <a:cubicBezTo>
                    <a:pt x="356" y="290"/>
                    <a:pt x="360" y="294"/>
                    <a:pt x="363" y="298"/>
                  </a:cubicBezTo>
                  <a:cubicBezTo>
                    <a:pt x="366" y="301"/>
                    <a:pt x="369" y="305"/>
                    <a:pt x="371" y="308"/>
                  </a:cubicBezTo>
                  <a:cubicBezTo>
                    <a:pt x="373" y="312"/>
                    <a:pt x="374" y="315"/>
                    <a:pt x="374" y="317"/>
                  </a:cubicBezTo>
                  <a:cubicBezTo>
                    <a:pt x="374" y="322"/>
                    <a:pt x="372" y="327"/>
                    <a:pt x="368" y="331"/>
                  </a:cubicBezTo>
                  <a:cubicBezTo>
                    <a:pt x="361" y="337"/>
                    <a:pt x="355" y="343"/>
                    <a:pt x="350" y="349"/>
                  </a:cubicBezTo>
                  <a:cubicBezTo>
                    <a:pt x="345" y="354"/>
                    <a:pt x="340" y="358"/>
                    <a:pt x="334" y="362"/>
                  </a:cubicBezTo>
                  <a:cubicBezTo>
                    <a:pt x="329" y="365"/>
                    <a:pt x="323" y="368"/>
                    <a:pt x="316" y="370"/>
                  </a:cubicBezTo>
                  <a:cubicBezTo>
                    <a:pt x="309" y="372"/>
                    <a:pt x="301" y="373"/>
                    <a:pt x="291" y="373"/>
                  </a:cubicBezTo>
                  <a:close/>
                </a:path>
              </a:pathLst>
            </a:custGeom>
            <a:solidFill>
              <a:srgbClr val="0078D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43" name="software assurance" descr="software assurance">
              <a:extLst>
                <a:ext uri="{FF2B5EF4-FFF2-40B4-BE49-F238E27FC236}">
                  <a16:creationId xmlns:a16="http://schemas.microsoft.com/office/drawing/2014/main" id="{18AD5BFF-703E-4A36-82AE-894E0ED4B58E}"/>
                </a:ext>
              </a:extLst>
            </p:cNvPr>
            <p:cNvGrpSpPr/>
            <p:nvPr/>
          </p:nvGrpSpPr>
          <p:grpSpPr>
            <a:xfrm>
              <a:off x="8911974" y="2211955"/>
              <a:ext cx="103177" cy="103177"/>
              <a:chOff x="7292986" y="2173744"/>
              <a:chExt cx="380354" cy="380354"/>
            </a:xfrm>
          </p:grpSpPr>
          <p:sp>
            <p:nvSpPr>
              <p:cNvPr id="207" name="Freeform: Shape 206">
                <a:extLst>
                  <a:ext uri="{FF2B5EF4-FFF2-40B4-BE49-F238E27FC236}">
                    <a16:creationId xmlns:a16="http://schemas.microsoft.com/office/drawing/2014/main" id="{814DB805-916B-463D-83FA-3D97F802AFD4}"/>
                  </a:ext>
                </a:extLst>
              </p:cNvPr>
              <p:cNvSpPr/>
              <p:nvPr/>
            </p:nvSpPr>
            <p:spPr>
              <a:xfrm>
                <a:off x="7331896" y="2391366"/>
                <a:ext cx="298009" cy="160768"/>
              </a:xfrm>
              <a:custGeom>
                <a:avLst/>
                <a:gdLst>
                  <a:gd name="connsiteX0" fmla="*/ 297720 w 298009"/>
                  <a:gd name="connsiteY0" fmla="*/ 1182 h 160768"/>
                  <a:gd name="connsiteX1" fmla="*/ 1182 w 298009"/>
                  <a:gd name="connsiteY1" fmla="*/ 1182 h 160768"/>
                  <a:gd name="connsiteX2" fmla="*/ 1182 w 298009"/>
                  <a:gd name="connsiteY2" fmla="*/ 90155 h 160768"/>
                  <a:gd name="connsiteX3" fmla="*/ 149880 w 298009"/>
                  <a:gd name="connsiteY3" fmla="*/ 160369 h 160768"/>
                  <a:gd name="connsiteX4" fmla="*/ 298512 w 298009"/>
                  <a:gd name="connsiteY4" fmla="*/ 90155 h 160768"/>
                  <a:gd name="connsiteX5" fmla="*/ 297720 w 298009"/>
                  <a:gd name="connsiteY5" fmla="*/ 1182 h 16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009" h="160768">
                    <a:moveTo>
                      <a:pt x="297720" y="1182"/>
                    </a:moveTo>
                    <a:lnTo>
                      <a:pt x="1182" y="1182"/>
                    </a:lnTo>
                    <a:lnTo>
                      <a:pt x="1182" y="90155"/>
                    </a:lnTo>
                    <a:cubicBezTo>
                      <a:pt x="1182" y="128928"/>
                      <a:pt x="67740" y="160369"/>
                      <a:pt x="149880" y="160369"/>
                    </a:cubicBezTo>
                    <a:cubicBezTo>
                      <a:pt x="232021" y="160369"/>
                      <a:pt x="298512" y="128928"/>
                      <a:pt x="298512" y="90155"/>
                    </a:cubicBezTo>
                    <a:cubicBezTo>
                      <a:pt x="298512" y="90155"/>
                      <a:pt x="298380" y="1777"/>
                      <a:pt x="297720" y="1182"/>
                    </a:cubicBezTo>
                    <a:close/>
                  </a:path>
                </a:pathLst>
              </a:custGeom>
              <a:solidFill>
                <a:srgbClr val="0078D7"/>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08" name="Freeform: Shape 207">
                <a:extLst>
                  <a:ext uri="{FF2B5EF4-FFF2-40B4-BE49-F238E27FC236}">
                    <a16:creationId xmlns:a16="http://schemas.microsoft.com/office/drawing/2014/main" id="{CB4D1E26-055C-4938-86DD-B881F26173FA}"/>
                  </a:ext>
                </a:extLst>
              </p:cNvPr>
              <p:cNvSpPr/>
              <p:nvPr/>
            </p:nvSpPr>
            <p:spPr>
              <a:xfrm>
                <a:off x="7331896" y="2375589"/>
                <a:ext cx="298009" cy="149005"/>
              </a:xfrm>
              <a:custGeom>
                <a:avLst/>
                <a:gdLst>
                  <a:gd name="connsiteX0" fmla="*/ 298380 w 298009"/>
                  <a:gd name="connsiteY0" fmla="*/ 1182 h 149004"/>
                  <a:gd name="connsiteX1" fmla="*/ 298578 w 298009"/>
                  <a:gd name="connsiteY1" fmla="*/ 78992 h 149004"/>
                  <a:gd name="connsiteX2" fmla="*/ 149880 w 298009"/>
                  <a:gd name="connsiteY2" fmla="*/ 149206 h 149004"/>
                  <a:gd name="connsiteX3" fmla="*/ 1182 w 298009"/>
                  <a:gd name="connsiteY3" fmla="*/ 78992 h 149004"/>
                  <a:gd name="connsiteX4" fmla="*/ 1182 w 298009"/>
                  <a:gd name="connsiteY4" fmla="*/ 1182 h 149004"/>
                  <a:gd name="connsiteX5" fmla="*/ 298380 w 298009"/>
                  <a:gd name="connsiteY5" fmla="*/ 1182 h 14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009" h="149004">
                    <a:moveTo>
                      <a:pt x="298380" y="1182"/>
                    </a:moveTo>
                    <a:lnTo>
                      <a:pt x="298578" y="78992"/>
                    </a:lnTo>
                    <a:cubicBezTo>
                      <a:pt x="298578" y="117765"/>
                      <a:pt x="232021" y="149206"/>
                      <a:pt x="149880" y="149206"/>
                    </a:cubicBezTo>
                    <a:cubicBezTo>
                      <a:pt x="67740" y="149206"/>
                      <a:pt x="1182" y="117699"/>
                      <a:pt x="1182" y="78992"/>
                    </a:cubicBezTo>
                    <a:lnTo>
                      <a:pt x="1182" y="1182"/>
                    </a:lnTo>
                    <a:lnTo>
                      <a:pt x="298380" y="1182"/>
                    </a:lnTo>
                    <a:close/>
                  </a:path>
                </a:pathLst>
              </a:custGeom>
              <a:solidFill>
                <a:srgbClr val="50E6FF"/>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09" name="Freeform: Shape 208">
                <a:extLst>
                  <a:ext uri="{FF2B5EF4-FFF2-40B4-BE49-F238E27FC236}">
                    <a16:creationId xmlns:a16="http://schemas.microsoft.com/office/drawing/2014/main" id="{3461CD18-9ED5-4EB2-BDB9-E02B12DDABDB}"/>
                  </a:ext>
                </a:extLst>
              </p:cNvPr>
              <p:cNvSpPr/>
              <p:nvPr/>
            </p:nvSpPr>
            <p:spPr>
              <a:xfrm>
                <a:off x="7331896" y="2295267"/>
                <a:ext cx="298009" cy="160768"/>
              </a:xfrm>
              <a:custGeom>
                <a:avLst/>
                <a:gdLst>
                  <a:gd name="connsiteX0" fmla="*/ 297720 w 298009"/>
                  <a:gd name="connsiteY0" fmla="*/ 1182 h 160768"/>
                  <a:gd name="connsiteX1" fmla="*/ 1182 w 298009"/>
                  <a:gd name="connsiteY1" fmla="*/ 1182 h 160768"/>
                  <a:gd name="connsiteX2" fmla="*/ 1182 w 298009"/>
                  <a:gd name="connsiteY2" fmla="*/ 90155 h 160768"/>
                  <a:gd name="connsiteX3" fmla="*/ 149880 w 298009"/>
                  <a:gd name="connsiteY3" fmla="*/ 160369 h 160768"/>
                  <a:gd name="connsiteX4" fmla="*/ 298578 w 298009"/>
                  <a:gd name="connsiteY4" fmla="*/ 90155 h 160768"/>
                  <a:gd name="connsiteX5" fmla="*/ 297720 w 298009"/>
                  <a:gd name="connsiteY5" fmla="*/ 1182 h 16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009" h="160768">
                    <a:moveTo>
                      <a:pt x="297720" y="1182"/>
                    </a:moveTo>
                    <a:lnTo>
                      <a:pt x="1182" y="1182"/>
                    </a:lnTo>
                    <a:lnTo>
                      <a:pt x="1182" y="90155"/>
                    </a:lnTo>
                    <a:cubicBezTo>
                      <a:pt x="1182" y="128928"/>
                      <a:pt x="67740" y="160369"/>
                      <a:pt x="149880" y="160369"/>
                    </a:cubicBezTo>
                    <a:cubicBezTo>
                      <a:pt x="232021" y="160369"/>
                      <a:pt x="298578" y="128928"/>
                      <a:pt x="298578" y="90155"/>
                    </a:cubicBezTo>
                    <a:cubicBezTo>
                      <a:pt x="298512" y="90155"/>
                      <a:pt x="298380" y="1777"/>
                      <a:pt x="297720" y="1182"/>
                    </a:cubicBezTo>
                    <a:close/>
                  </a:path>
                </a:pathLst>
              </a:custGeom>
              <a:solidFill>
                <a:srgbClr val="0078D7"/>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10" name="Freeform: Shape 209">
                <a:extLst>
                  <a:ext uri="{FF2B5EF4-FFF2-40B4-BE49-F238E27FC236}">
                    <a16:creationId xmlns:a16="http://schemas.microsoft.com/office/drawing/2014/main" id="{9368CB7D-C9A8-4F02-AF0A-193DBAB67498}"/>
                  </a:ext>
                </a:extLst>
              </p:cNvPr>
              <p:cNvSpPr/>
              <p:nvPr/>
            </p:nvSpPr>
            <p:spPr>
              <a:xfrm>
                <a:off x="7331896" y="2240171"/>
                <a:ext cx="298009" cy="145083"/>
              </a:xfrm>
              <a:custGeom>
                <a:avLst/>
                <a:gdLst>
                  <a:gd name="connsiteX0" fmla="*/ 298512 w 298009"/>
                  <a:gd name="connsiteY0" fmla="*/ 1182 h 145083"/>
                  <a:gd name="connsiteX1" fmla="*/ 1182 w 298009"/>
                  <a:gd name="connsiteY1" fmla="*/ 1182 h 145083"/>
                  <a:gd name="connsiteX2" fmla="*/ 1182 w 298009"/>
                  <a:gd name="connsiteY2" fmla="*/ 74897 h 145083"/>
                  <a:gd name="connsiteX3" fmla="*/ 149880 w 298009"/>
                  <a:gd name="connsiteY3" fmla="*/ 145111 h 145083"/>
                  <a:gd name="connsiteX4" fmla="*/ 298512 w 298009"/>
                  <a:gd name="connsiteY4" fmla="*/ 74897 h 145083"/>
                  <a:gd name="connsiteX5" fmla="*/ 298512 w 298009"/>
                  <a:gd name="connsiteY5" fmla="*/ 1182 h 145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009" h="145083">
                    <a:moveTo>
                      <a:pt x="298512" y="1182"/>
                    </a:moveTo>
                    <a:lnTo>
                      <a:pt x="1182" y="1182"/>
                    </a:lnTo>
                    <a:lnTo>
                      <a:pt x="1182" y="74897"/>
                    </a:lnTo>
                    <a:cubicBezTo>
                      <a:pt x="1182" y="113670"/>
                      <a:pt x="67740" y="145111"/>
                      <a:pt x="149880" y="145111"/>
                    </a:cubicBezTo>
                    <a:cubicBezTo>
                      <a:pt x="232021" y="145111"/>
                      <a:pt x="298512" y="113670"/>
                      <a:pt x="298512" y="74897"/>
                    </a:cubicBezTo>
                    <a:cubicBezTo>
                      <a:pt x="298512" y="74897"/>
                      <a:pt x="298512" y="1777"/>
                      <a:pt x="298512" y="1182"/>
                    </a:cubicBezTo>
                    <a:close/>
                  </a:path>
                </a:pathLst>
              </a:custGeom>
              <a:solidFill>
                <a:srgbClr val="50E6FF"/>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11" name="Freeform: Shape 210">
                <a:extLst>
                  <a:ext uri="{FF2B5EF4-FFF2-40B4-BE49-F238E27FC236}">
                    <a16:creationId xmlns:a16="http://schemas.microsoft.com/office/drawing/2014/main" id="{EF0592F9-E787-4E64-ABD9-176A33D18EF9}"/>
                  </a:ext>
                </a:extLst>
              </p:cNvPr>
              <p:cNvSpPr/>
              <p:nvPr/>
            </p:nvSpPr>
            <p:spPr>
              <a:xfrm>
                <a:off x="7331896" y="2174583"/>
                <a:ext cx="298009" cy="137241"/>
              </a:xfrm>
              <a:custGeom>
                <a:avLst/>
                <a:gdLst>
                  <a:gd name="connsiteX0" fmla="*/ 149880 w 298009"/>
                  <a:gd name="connsiteY0" fmla="*/ 139893 h 137241"/>
                  <a:gd name="connsiteX1" fmla="*/ 298578 w 298009"/>
                  <a:gd name="connsiteY1" fmla="*/ 70537 h 137241"/>
                  <a:gd name="connsiteX2" fmla="*/ 149880 w 298009"/>
                  <a:gd name="connsiteY2" fmla="*/ 1182 h 137241"/>
                  <a:gd name="connsiteX3" fmla="*/ 1182 w 298009"/>
                  <a:gd name="connsiteY3" fmla="*/ 70537 h 137241"/>
                  <a:gd name="connsiteX4" fmla="*/ 149880 w 298009"/>
                  <a:gd name="connsiteY4" fmla="*/ 139893 h 137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009" h="137241">
                    <a:moveTo>
                      <a:pt x="149880" y="139893"/>
                    </a:moveTo>
                    <a:cubicBezTo>
                      <a:pt x="232004" y="139893"/>
                      <a:pt x="298578" y="108841"/>
                      <a:pt x="298578" y="70537"/>
                    </a:cubicBezTo>
                    <a:cubicBezTo>
                      <a:pt x="298578" y="32234"/>
                      <a:pt x="232004" y="1182"/>
                      <a:pt x="149880" y="1182"/>
                    </a:cubicBezTo>
                    <a:cubicBezTo>
                      <a:pt x="67757" y="1182"/>
                      <a:pt x="1182" y="32234"/>
                      <a:pt x="1182" y="70537"/>
                    </a:cubicBezTo>
                    <a:cubicBezTo>
                      <a:pt x="1182" y="108841"/>
                      <a:pt x="67757" y="139893"/>
                      <a:pt x="149880" y="139893"/>
                    </a:cubicBezTo>
                    <a:close/>
                  </a:path>
                </a:pathLst>
              </a:custGeom>
              <a:solidFill>
                <a:srgbClr val="0078D7"/>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grpSp>
        <p:grpSp>
          <p:nvGrpSpPr>
            <p:cNvPr id="44" name="laptop" descr=" laptop, data">
              <a:extLst>
                <a:ext uri="{FF2B5EF4-FFF2-40B4-BE49-F238E27FC236}">
                  <a16:creationId xmlns:a16="http://schemas.microsoft.com/office/drawing/2014/main" id="{AC119D09-879C-454D-B165-EE4903E1D4B6}"/>
                </a:ext>
              </a:extLst>
            </p:cNvPr>
            <p:cNvGrpSpPr/>
            <p:nvPr/>
          </p:nvGrpSpPr>
          <p:grpSpPr>
            <a:xfrm>
              <a:off x="9429622" y="2614759"/>
              <a:ext cx="155420" cy="104555"/>
              <a:chOff x="637662" y="1282064"/>
              <a:chExt cx="502920" cy="338328"/>
            </a:xfrm>
          </p:grpSpPr>
          <p:sp>
            <p:nvSpPr>
              <p:cNvPr id="189" name="Freeform 12">
                <a:extLst>
                  <a:ext uri="{FF2B5EF4-FFF2-40B4-BE49-F238E27FC236}">
                    <a16:creationId xmlns:a16="http://schemas.microsoft.com/office/drawing/2014/main" id="{182CDCF4-84F0-453A-AEE7-EDC25EC7F213}"/>
                  </a:ext>
                </a:extLst>
              </p:cNvPr>
              <p:cNvSpPr>
                <a:spLocks noEditPoints="1"/>
              </p:cNvSpPr>
              <p:nvPr/>
            </p:nvSpPr>
            <p:spPr bwMode="auto">
              <a:xfrm>
                <a:off x="637662" y="1282064"/>
                <a:ext cx="502920" cy="338328"/>
              </a:xfrm>
              <a:prstGeom prst="roundRect">
                <a:avLst>
                  <a:gd name="adj" fmla="val 3135"/>
                </a:avLst>
              </a:pr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0" name="Rectangle 5">
                <a:extLst>
                  <a:ext uri="{FF2B5EF4-FFF2-40B4-BE49-F238E27FC236}">
                    <a16:creationId xmlns:a16="http://schemas.microsoft.com/office/drawing/2014/main" id="{6A78298B-4D26-4348-B4B9-811DC84A6386}"/>
                  </a:ext>
                </a:extLst>
              </p:cNvPr>
              <p:cNvSpPr>
                <a:spLocks noChangeArrowheads="1"/>
              </p:cNvSpPr>
              <p:nvPr/>
            </p:nvSpPr>
            <p:spPr bwMode="auto">
              <a:xfrm>
                <a:off x="668265" y="1303763"/>
                <a:ext cx="441714" cy="283337"/>
              </a:xfrm>
              <a:prstGeom prst="rect">
                <a:avLst/>
              </a:prstGeom>
              <a:solidFill>
                <a:srgbClr val="0078D4"/>
              </a:solidFill>
              <a:ln w="9525">
                <a:noFill/>
                <a:miter lim="800000"/>
                <a:headEnd/>
                <a:tailEnd/>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191" name="Rectangle 6">
                <a:extLst>
                  <a:ext uri="{FF2B5EF4-FFF2-40B4-BE49-F238E27FC236}">
                    <a16:creationId xmlns:a16="http://schemas.microsoft.com/office/drawing/2014/main" id="{A34DA080-D758-40F5-9D9F-B264B60AE550}"/>
                  </a:ext>
                </a:extLst>
              </p:cNvPr>
              <p:cNvSpPr>
                <a:spLocks noChangeArrowheads="1"/>
              </p:cNvSpPr>
              <p:nvPr/>
            </p:nvSpPr>
            <p:spPr bwMode="auto">
              <a:xfrm>
                <a:off x="974424" y="1370601"/>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2" name="Rectangle 7">
                <a:extLst>
                  <a:ext uri="{FF2B5EF4-FFF2-40B4-BE49-F238E27FC236}">
                    <a16:creationId xmlns:a16="http://schemas.microsoft.com/office/drawing/2014/main" id="{91E0E1D0-615B-45CC-8610-5463B33B2888}"/>
                  </a:ext>
                </a:extLst>
              </p:cNvPr>
              <p:cNvSpPr>
                <a:spLocks noChangeArrowheads="1"/>
              </p:cNvSpPr>
              <p:nvPr/>
            </p:nvSpPr>
            <p:spPr bwMode="auto">
              <a:xfrm>
                <a:off x="974424" y="1438893"/>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3" name="Rectangle 8">
                <a:extLst>
                  <a:ext uri="{FF2B5EF4-FFF2-40B4-BE49-F238E27FC236}">
                    <a16:creationId xmlns:a16="http://schemas.microsoft.com/office/drawing/2014/main" id="{931FB6D2-D92B-42F4-A7FB-4E802F232E78}"/>
                  </a:ext>
                </a:extLst>
              </p:cNvPr>
              <p:cNvSpPr>
                <a:spLocks noChangeArrowheads="1"/>
              </p:cNvSpPr>
              <p:nvPr/>
            </p:nvSpPr>
            <p:spPr bwMode="auto">
              <a:xfrm>
                <a:off x="974424" y="1510090"/>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4" name="Freeform 9">
                <a:extLst>
                  <a:ext uri="{FF2B5EF4-FFF2-40B4-BE49-F238E27FC236}">
                    <a16:creationId xmlns:a16="http://schemas.microsoft.com/office/drawing/2014/main" id="{20525242-C810-43EF-AD36-858D60718A78}"/>
                  </a:ext>
                </a:extLst>
              </p:cNvPr>
              <p:cNvSpPr>
                <a:spLocks/>
              </p:cNvSpPr>
              <p:nvPr/>
            </p:nvSpPr>
            <p:spPr bwMode="auto">
              <a:xfrm>
                <a:off x="887243" y="1357524"/>
                <a:ext cx="59573" cy="46496"/>
              </a:xfrm>
              <a:custGeom>
                <a:avLst/>
                <a:gdLst>
                  <a:gd name="T0" fmla="*/ 13 w 41"/>
                  <a:gd name="T1" fmla="*/ 32 h 32"/>
                  <a:gd name="T2" fmla="*/ 0 w 41"/>
                  <a:gd name="T3" fmla="*/ 19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9"/>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5" name="Freeform 10">
                <a:extLst>
                  <a:ext uri="{FF2B5EF4-FFF2-40B4-BE49-F238E27FC236}">
                    <a16:creationId xmlns:a16="http://schemas.microsoft.com/office/drawing/2014/main" id="{1889237C-8FE7-4B59-8B86-9EEAD81B27A0}"/>
                  </a:ext>
                </a:extLst>
              </p:cNvPr>
              <p:cNvSpPr>
                <a:spLocks/>
              </p:cNvSpPr>
              <p:nvPr/>
            </p:nvSpPr>
            <p:spPr bwMode="auto">
              <a:xfrm>
                <a:off x="887243" y="1422910"/>
                <a:ext cx="59573" cy="46496"/>
              </a:xfrm>
              <a:custGeom>
                <a:avLst/>
                <a:gdLst>
                  <a:gd name="T0" fmla="*/ 13 w 41"/>
                  <a:gd name="T1" fmla="*/ 32 h 32"/>
                  <a:gd name="T2" fmla="*/ 0 w 41"/>
                  <a:gd name="T3" fmla="*/ 18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8"/>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6" name="Freeform 11">
                <a:extLst>
                  <a:ext uri="{FF2B5EF4-FFF2-40B4-BE49-F238E27FC236}">
                    <a16:creationId xmlns:a16="http://schemas.microsoft.com/office/drawing/2014/main" id="{DC87D1B4-B8B7-4DCC-8DAD-607B78D81FF6}"/>
                  </a:ext>
                </a:extLst>
              </p:cNvPr>
              <p:cNvSpPr>
                <a:spLocks/>
              </p:cNvSpPr>
              <p:nvPr/>
            </p:nvSpPr>
            <p:spPr bwMode="auto">
              <a:xfrm>
                <a:off x="887243" y="1488295"/>
                <a:ext cx="59573" cy="45043"/>
              </a:xfrm>
              <a:custGeom>
                <a:avLst/>
                <a:gdLst>
                  <a:gd name="T0" fmla="*/ 13 w 41"/>
                  <a:gd name="T1" fmla="*/ 31 h 31"/>
                  <a:gd name="T2" fmla="*/ 0 w 41"/>
                  <a:gd name="T3" fmla="*/ 18 h 31"/>
                  <a:gd name="T4" fmla="*/ 4 w 41"/>
                  <a:gd name="T5" fmla="*/ 14 h 31"/>
                  <a:gd name="T6" fmla="*/ 13 w 41"/>
                  <a:gd name="T7" fmla="*/ 23 h 31"/>
                  <a:gd name="T8" fmla="*/ 36 w 41"/>
                  <a:gd name="T9" fmla="*/ 0 h 31"/>
                  <a:gd name="T10" fmla="*/ 41 w 41"/>
                  <a:gd name="T11" fmla="*/ 4 h 31"/>
                  <a:gd name="T12" fmla="*/ 13 w 41"/>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41" h="31">
                    <a:moveTo>
                      <a:pt x="13" y="31"/>
                    </a:moveTo>
                    <a:lnTo>
                      <a:pt x="0" y="18"/>
                    </a:lnTo>
                    <a:lnTo>
                      <a:pt x="4" y="14"/>
                    </a:lnTo>
                    <a:lnTo>
                      <a:pt x="13" y="23"/>
                    </a:lnTo>
                    <a:lnTo>
                      <a:pt x="36" y="0"/>
                    </a:lnTo>
                    <a:lnTo>
                      <a:pt x="41" y="4"/>
                    </a:lnTo>
                    <a:lnTo>
                      <a:pt x="13"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7" name="Rectangle 18">
                <a:extLst>
                  <a:ext uri="{FF2B5EF4-FFF2-40B4-BE49-F238E27FC236}">
                    <a16:creationId xmlns:a16="http://schemas.microsoft.com/office/drawing/2014/main" id="{3E5FF6B2-9546-454F-9982-8ECF1B76EF09}"/>
                  </a:ext>
                </a:extLst>
              </p:cNvPr>
              <p:cNvSpPr>
                <a:spLocks noChangeArrowheads="1"/>
              </p:cNvSpPr>
              <p:nvPr/>
            </p:nvSpPr>
            <p:spPr bwMode="auto">
              <a:xfrm>
                <a:off x="705617" y="1486842"/>
                <a:ext cx="21795" cy="5230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8" name="Rectangle 19">
                <a:extLst>
                  <a:ext uri="{FF2B5EF4-FFF2-40B4-BE49-F238E27FC236}">
                    <a16:creationId xmlns:a16="http://schemas.microsoft.com/office/drawing/2014/main" id="{F0CA5D30-D788-4090-907C-BEA693341A59}"/>
                  </a:ext>
                </a:extLst>
              </p:cNvPr>
              <p:cNvSpPr>
                <a:spLocks noChangeArrowheads="1"/>
              </p:cNvSpPr>
              <p:nvPr/>
            </p:nvSpPr>
            <p:spPr bwMode="auto">
              <a:xfrm>
                <a:off x="705617" y="1504278"/>
                <a:ext cx="21795" cy="34872"/>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9" name="Rectangle 20">
                <a:extLst>
                  <a:ext uri="{FF2B5EF4-FFF2-40B4-BE49-F238E27FC236}">
                    <a16:creationId xmlns:a16="http://schemas.microsoft.com/office/drawing/2014/main" id="{E2CDF43B-266D-4247-AC8A-9CF5787B1D3C}"/>
                  </a:ext>
                </a:extLst>
              </p:cNvPr>
              <p:cNvSpPr>
                <a:spLocks noChangeArrowheads="1"/>
              </p:cNvSpPr>
              <p:nvPr/>
            </p:nvSpPr>
            <p:spPr bwMode="auto">
              <a:xfrm>
                <a:off x="736131" y="1462141"/>
                <a:ext cx="20342" cy="770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0" name="Rectangle 21">
                <a:extLst>
                  <a:ext uri="{FF2B5EF4-FFF2-40B4-BE49-F238E27FC236}">
                    <a16:creationId xmlns:a16="http://schemas.microsoft.com/office/drawing/2014/main" id="{3996C804-762C-43A5-8E88-4D90B347D748}"/>
                  </a:ext>
                </a:extLst>
              </p:cNvPr>
              <p:cNvSpPr>
                <a:spLocks noChangeArrowheads="1"/>
              </p:cNvSpPr>
              <p:nvPr/>
            </p:nvSpPr>
            <p:spPr bwMode="auto">
              <a:xfrm>
                <a:off x="736131" y="1491201"/>
                <a:ext cx="20342" cy="4794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1" name="Rectangle 22">
                <a:extLst>
                  <a:ext uri="{FF2B5EF4-FFF2-40B4-BE49-F238E27FC236}">
                    <a16:creationId xmlns:a16="http://schemas.microsoft.com/office/drawing/2014/main" id="{BA34F2A3-C6C6-426B-9A0A-A09B9FD9C2AB}"/>
                  </a:ext>
                </a:extLst>
              </p:cNvPr>
              <p:cNvSpPr>
                <a:spLocks noChangeArrowheads="1"/>
              </p:cNvSpPr>
              <p:nvPr/>
            </p:nvSpPr>
            <p:spPr bwMode="auto">
              <a:xfrm>
                <a:off x="826217" y="1374961"/>
                <a:ext cx="20342" cy="1641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2" name="Rectangle 23">
                <a:extLst>
                  <a:ext uri="{FF2B5EF4-FFF2-40B4-BE49-F238E27FC236}">
                    <a16:creationId xmlns:a16="http://schemas.microsoft.com/office/drawing/2014/main" id="{C2556B27-F78A-4602-9139-6617ABF8A2C5}"/>
                  </a:ext>
                </a:extLst>
              </p:cNvPr>
              <p:cNvSpPr>
                <a:spLocks noChangeArrowheads="1"/>
              </p:cNvSpPr>
              <p:nvPr/>
            </p:nvSpPr>
            <p:spPr bwMode="auto">
              <a:xfrm>
                <a:off x="826217" y="1402568"/>
                <a:ext cx="20342" cy="13658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3" name="Rectangle 24">
                <a:extLst>
                  <a:ext uri="{FF2B5EF4-FFF2-40B4-BE49-F238E27FC236}">
                    <a16:creationId xmlns:a16="http://schemas.microsoft.com/office/drawing/2014/main" id="{A5BA624F-F8F9-4649-A11E-EF0774B47A5C}"/>
                  </a:ext>
                </a:extLst>
              </p:cNvPr>
              <p:cNvSpPr>
                <a:spLocks noChangeArrowheads="1"/>
              </p:cNvSpPr>
              <p:nvPr/>
            </p:nvSpPr>
            <p:spPr bwMode="auto">
              <a:xfrm>
                <a:off x="795704" y="1414192"/>
                <a:ext cx="21795" cy="12495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4" name="Rectangle 25">
                <a:extLst>
                  <a:ext uri="{FF2B5EF4-FFF2-40B4-BE49-F238E27FC236}">
                    <a16:creationId xmlns:a16="http://schemas.microsoft.com/office/drawing/2014/main" id="{3F728C0B-FA29-42DB-B80A-B16ECC079CE9}"/>
                  </a:ext>
                </a:extLst>
              </p:cNvPr>
              <p:cNvSpPr>
                <a:spLocks noChangeArrowheads="1"/>
              </p:cNvSpPr>
              <p:nvPr/>
            </p:nvSpPr>
            <p:spPr bwMode="auto">
              <a:xfrm>
                <a:off x="765191" y="1454876"/>
                <a:ext cx="21795" cy="842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5" name="Rectangle 26">
                <a:extLst>
                  <a:ext uri="{FF2B5EF4-FFF2-40B4-BE49-F238E27FC236}">
                    <a16:creationId xmlns:a16="http://schemas.microsoft.com/office/drawing/2014/main" id="{68238497-414D-4B13-8EA4-6F0C5CABCD86}"/>
                  </a:ext>
                </a:extLst>
              </p:cNvPr>
              <p:cNvSpPr>
                <a:spLocks noChangeArrowheads="1"/>
              </p:cNvSpPr>
              <p:nvPr/>
            </p:nvSpPr>
            <p:spPr bwMode="auto">
              <a:xfrm>
                <a:off x="765191" y="1472312"/>
                <a:ext cx="21795" cy="66838"/>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6" name="Rectangle 27">
                <a:extLst>
                  <a:ext uri="{FF2B5EF4-FFF2-40B4-BE49-F238E27FC236}">
                    <a16:creationId xmlns:a16="http://schemas.microsoft.com/office/drawing/2014/main" id="{C4F6B771-D5F7-4BFB-9FE0-000FCE4B9E06}"/>
                  </a:ext>
                </a:extLst>
              </p:cNvPr>
              <p:cNvSpPr>
                <a:spLocks noChangeArrowheads="1"/>
              </p:cNvSpPr>
              <p:nvPr/>
            </p:nvSpPr>
            <p:spPr bwMode="auto">
              <a:xfrm>
                <a:off x="795704" y="1428722"/>
                <a:ext cx="21795" cy="11042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45" name="desktop" descr="desktop">
              <a:extLst>
                <a:ext uri="{FF2B5EF4-FFF2-40B4-BE49-F238E27FC236}">
                  <a16:creationId xmlns:a16="http://schemas.microsoft.com/office/drawing/2014/main" id="{17C609F0-32AB-417F-B2AA-EC79727B433C}"/>
                </a:ext>
              </a:extLst>
            </p:cNvPr>
            <p:cNvGrpSpPr/>
            <p:nvPr/>
          </p:nvGrpSpPr>
          <p:grpSpPr>
            <a:xfrm>
              <a:off x="8899502" y="2602976"/>
              <a:ext cx="128120" cy="128120"/>
              <a:chOff x="5418442" y="3930934"/>
              <a:chExt cx="395618" cy="395618"/>
            </a:xfrm>
          </p:grpSpPr>
          <p:sp>
            <p:nvSpPr>
              <p:cNvPr id="181" name="Freeform: Shape 180">
                <a:extLst>
                  <a:ext uri="{FF2B5EF4-FFF2-40B4-BE49-F238E27FC236}">
                    <a16:creationId xmlns:a16="http://schemas.microsoft.com/office/drawing/2014/main" id="{BB3A45D6-CA3E-40E4-960F-E70194633DD4}"/>
                  </a:ext>
                </a:extLst>
              </p:cNvPr>
              <p:cNvSpPr/>
              <p:nvPr/>
            </p:nvSpPr>
            <p:spPr>
              <a:xfrm>
                <a:off x="5487735" y="4241952"/>
                <a:ext cx="252869" cy="73414"/>
              </a:xfrm>
              <a:custGeom>
                <a:avLst/>
                <a:gdLst>
                  <a:gd name="connsiteX0" fmla="*/ 185628 w 252869"/>
                  <a:gd name="connsiteY0" fmla="*/ 1293 h 73413"/>
                  <a:gd name="connsiteX1" fmla="*/ 176356 w 252869"/>
                  <a:gd name="connsiteY1" fmla="*/ 1293 h 73413"/>
                  <a:gd name="connsiteX2" fmla="*/ 84944 w 252869"/>
                  <a:gd name="connsiteY2" fmla="*/ 1293 h 73413"/>
                  <a:gd name="connsiteX3" fmla="*/ 80205 w 252869"/>
                  <a:gd name="connsiteY3" fmla="*/ 1293 h 73413"/>
                  <a:gd name="connsiteX4" fmla="*/ 1293 w 252869"/>
                  <a:gd name="connsiteY4" fmla="*/ 52504 h 73413"/>
                  <a:gd name="connsiteX5" fmla="*/ 1293 w 252869"/>
                  <a:gd name="connsiteY5" fmla="*/ 75944 h 73413"/>
                  <a:gd name="connsiteX6" fmla="*/ 96139 w 252869"/>
                  <a:gd name="connsiteY6" fmla="*/ 75944 h 73413"/>
                  <a:gd name="connsiteX7" fmla="*/ 165368 w 252869"/>
                  <a:gd name="connsiteY7" fmla="*/ 75944 h 73413"/>
                  <a:gd name="connsiteX8" fmla="*/ 254856 w 252869"/>
                  <a:gd name="connsiteY8" fmla="*/ 75944 h 73413"/>
                  <a:gd name="connsiteX9" fmla="*/ 254856 w 252869"/>
                  <a:gd name="connsiteY9" fmla="*/ 52504 h 73413"/>
                  <a:gd name="connsiteX10" fmla="*/ 185628 w 252869"/>
                  <a:gd name="connsiteY10" fmla="*/ 1293 h 7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869" h="73413">
                    <a:moveTo>
                      <a:pt x="185628" y="1293"/>
                    </a:moveTo>
                    <a:lnTo>
                      <a:pt x="176356" y="1293"/>
                    </a:lnTo>
                    <a:lnTo>
                      <a:pt x="84944" y="1293"/>
                    </a:lnTo>
                    <a:lnTo>
                      <a:pt x="80205" y="1293"/>
                    </a:lnTo>
                    <a:cubicBezTo>
                      <a:pt x="92911" y="46111"/>
                      <a:pt x="75879" y="52504"/>
                      <a:pt x="1293" y="52504"/>
                    </a:cubicBezTo>
                    <a:lnTo>
                      <a:pt x="1293" y="75944"/>
                    </a:lnTo>
                    <a:lnTo>
                      <a:pt x="96139" y="75944"/>
                    </a:lnTo>
                    <a:lnTo>
                      <a:pt x="165368" y="75944"/>
                    </a:lnTo>
                    <a:lnTo>
                      <a:pt x="254856" y="75944"/>
                    </a:lnTo>
                    <a:lnTo>
                      <a:pt x="254856" y="52504"/>
                    </a:lnTo>
                    <a:cubicBezTo>
                      <a:pt x="180271" y="52573"/>
                      <a:pt x="172991" y="46180"/>
                      <a:pt x="185628" y="1293"/>
                    </a:cubicBezTo>
                    <a:close/>
                  </a:path>
                </a:pathLst>
              </a:custGeom>
              <a:solidFill>
                <a:srgbClr val="50E6FF"/>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182" name="Freeform: Shape 181">
                <a:extLst>
                  <a:ext uri="{FF2B5EF4-FFF2-40B4-BE49-F238E27FC236}">
                    <a16:creationId xmlns:a16="http://schemas.microsoft.com/office/drawing/2014/main" id="{158788C8-B744-4E24-9EDB-65C575CD7F21}"/>
                  </a:ext>
                </a:extLst>
              </p:cNvPr>
              <p:cNvSpPr/>
              <p:nvPr/>
            </p:nvSpPr>
            <p:spPr>
              <a:xfrm>
                <a:off x="5487667" y="4293236"/>
                <a:ext cx="252869" cy="24471"/>
              </a:xfrm>
              <a:custGeom>
                <a:avLst/>
                <a:gdLst>
                  <a:gd name="connsiteX0" fmla="*/ 1293 w 252869"/>
                  <a:gd name="connsiteY0" fmla="*/ 24733 h 24471"/>
                  <a:gd name="connsiteX1" fmla="*/ 254925 w 252869"/>
                  <a:gd name="connsiteY1" fmla="*/ 24733 h 24471"/>
                  <a:gd name="connsiteX2" fmla="*/ 254925 w 252869"/>
                  <a:gd name="connsiteY2" fmla="*/ 1293 h 24471"/>
                  <a:gd name="connsiteX3" fmla="*/ 1293 w 252869"/>
                  <a:gd name="connsiteY3" fmla="*/ 1293 h 24471"/>
                  <a:gd name="connsiteX4" fmla="*/ 1293 w 252869"/>
                  <a:gd name="connsiteY4" fmla="*/ 24733 h 24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869" h="24471">
                    <a:moveTo>
                      <a:pt x="1293" y="24733"/>
                    </a:moveTo>
                    <a:lnTo>
                      <a:pt x="254925" y="24733"/>
                    </a:lnTo>
                    <a:lnTo>
                      <a:pt x="254925" y="1293"/>
                    </a:lnTo>
                    <a:lnTo>
                      <a:pt x="1293" y="1293"/>
                    </a:lnTo>
                    <a:lnTo>
                      <a:pt x="1293" y="2473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183" name="Freeform: Shape 182">
                <a:extLst>
                  <a:ext uri="{FF2B5EF4-FFF2-40B4-BE49-F238E27FC236}">
                    <a16:creationId xmlns:a16="http://schemas.microsoft.com/office/drawing/2014/main" id="{FFA442BB-22D0-4938-8A16-586DABB79C84}"/>
                  </a:ext>
                </a:extLst>
              </p:cNvPr>
              <p:cNvSpPr/>
              <p:nvPr/>
            </p:nvSpPr>
            <p:spPr>
              <a:xfrm>
                <a:off x="5419125" y="3953316"/>
                <a:ext cx="391539" cy="289576"/>
              </a:xfrm>
              <a:custGeom>
                <a:avLst/>
                <a:gdLst>
                  <a:gd name="connsiteX0" fmla="*/ 392833 w 391539"/>
                  <a:gd name="connsiteY0" fmla="*/ 1293 h 289576"/>
                  <a:gd name="connsiteX1" fmla="*/ 1293 w 391539"/>
                  <a:gd name="connsiteY1" fmla="*/ 1293 h 289576"/>
                  <a:gd name="connsiteX2" fmla="*/ 1293 w 391539"/>
                  <a:gd name="connsiteY2" fmla="*/ 290548 h 289576"/>
                  <a:gd name="connsiteX3" fmla="*/ 392833 w 391539"/>
                  <a:gd name="connsiteY3" fmla="*/ 290548 h 289576"/>
                  <a:gd name="connsiteX4" fmla="*/ 392833 w 391539"/>
                  <a:gd name="connsiteY4" fmla="*/ 1293 h 289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539" h="289576">
                    <a:moveTo>
                      <a:pt x="392833" y="1293"/>
                    </a:moveTo>
                    <a:lnTo>
                      <a:pt x="1293" y="1293"/>
                    </a:lnTo>
                    <a:lnTo>
                      <a:pt x="1293" y="290548"/>
                    </a:lnTo>
                    <a:lnTo>
                      <a:pt x="392833" y="290548"/>
                    </a:lnTo>
                    <a:lnTo>
                      <a:pt x="392833"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184" name="Freeform: Shape 183">
                <a:extLst>
                  <a:ext uri="{FF2B5EF4-FFF2-40B4-BE49-F238E27FC236}">
                    <a16:creationId xmlns:a16="http://schemas.microsoft.com/office/drawing/2014/main" id="{A19E0811-C6A7-4193-A4A9-DDA5953B0FF5}"/>
                  </a:ext>
                </a:extLst>
              </p:cNvPr>
              <p:cNvSpPr/>
              <p:nvPr/>
            </p:nvSpPr>
            <p:spPr>
              <a:xfrm>
                <a:off x="5439868" y="3974011"/>
                <a:ext cx="350754" cy="248791"/>
              </a:xfrm>
              <a:custGeom>
                <a:avLst/>
                <a:gdLst>
                  <a:gd name="connsiteX0" fmla="*/ 351007 w 350754"/>
                  <a:gd name="connsiteY0" fmla="*/ 1293 h 248790"/>
                  <a:gd name="connsiteX1" fmla="*/ 1293 w 350754"/>
                  <a:gd name="connsiteY1" fmla="*/ 1293 h 248790"/>
                  <a:gd name="connsiteX2" fmla="*/ 1293 w 350754"/>
                  <a:gd name="connsiteY2" fmla="*/ 248686 h 248790"/>
                  <a:gd name="connsiteX3" fmla="*/ 351007 w 350754"/>
                  <a:gd name="connsiteY3" fmla="*/ 248686 h 248790"/>
                  <a:gd name="connsiteX4" fmla="*/ 351007 w 350754"/>
                  <a:gd name="connsiteY4" fmla="*/ 1293 h 24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754" h="248790">
                    <a:moveTo>
                      <a:pt x="351007" y="1293"/>
                    </a:moveTo>
                    <a:lnTo>
                      <a:pt x="1293" y="1293"/>
                    </a:lnTo>
                    <a:lnTo>
                      <a:pt x="1293" y="248686"/>
                    </a:lnTo>
                    <a:lnTo>
                      <a:pt x="351007" y="248686"/>
                    </a:lnTo>
                    <a:lnTo>
                      <a:pt x="351007" y="1293"/>
                    </a:lnTo>
                    <a:close/>
                  </a:path>
                </a:pathLst>
              </a:custGeom>
              <a:solidFill>
                <a:srgbClr val="50E6FF"/>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185" name="Freeform: Shape 184">
                <a:extLst>
                  <a:ext uri="{FF2B5EF4-FFF2-40B4-BE49-F238E27FC236}">
                    <a16:creationId xmlns:a16="http://schemas.microsoft.com/office/drawing/2014/main" id="{EE4483E3-D5C9-414D-BB9A-42C2FC26D5BD}"/>
                  </a:ext>
                </a:extLst>
              </p:cNvPr>
              <p:cNvSpPr/>
              <p:nvPr/>
            </p:nvSpPr>
            <p:spPr>
              <a:xfrm>
                <a:off x="5501675" y="4090042"/>
                <a:ext cx="40785" cy="89728"/>
              </a:xfrm>
              <a:custGeom>
                <a:avLst/>
                <a:gdLst>
                  <a:gd name="connsiteX0" fmla="*/ 41608 w 40785"/>
                  <a:gd name="connsiteY0" fmla="*/ 1293 h 89727"/>
                  <a:gd name="connsiteX1" fmla="*/ 1293 w 40785"/>
                  <a:gd name="connsiteY1" fmla="*/ 1293 h 89727"/>
                  <a:gd name="connsiteX2" fmla="*/ 1293 w 40785"/>
                  <a:gd name="connsiteY2" fmla="*/ 91273 h 89727"/>
                  <a:gd name="connsiteX3" fmla="*/ 41608 w 40785"/>
                  <a:gd name="connsiteY3" fmla="*/ 91273 h 89727"/>
                  <a:gd name="connsiteX4" fmla="*/ 41608 w 40785"/>
                  <a:gd name="connsiteY4" fmla="*/ 1293 h 89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89727">
                    <a:moveTo>
                      <a:pt x="41608" y="1293"/>
                    </a:moveTo>
                    <a:lnTo>
                      <a:pt x="1293" y="1293"/>
                    </a:lnTo>
                    <a:lnTo>
                      <a:pt x="1293" y="91273"/>
                    </a:lnTo>
                    <a:lnTo>
                      <a:pt x="41608" y="91273"/>
                    </a:lnTo>
                    <a:lnTo>
                      <a:pt x="41608"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186" name="Freeform: Shape 185">
                <a:extLst>
                  <a:ext uri="{FF2B5EF4-FFF2-40B4-BE49-F238E27FC236}">
                    <a16:creationId xmlns:a16="http://schemas.microsoft.com/office/drawing/2014/main" id="{DF907169-2F90-43EE-878F-A012EE04B210}"/>
                  </a:ext>
                </a:extLst>
              </p:cNvPr>
              <p:cNvSpPr/>
              <p:nvPr/>
            </p:nvSpPr>
            <p:spPr>
              <a:xfrm>
                <a:off x="5563419" y="4056490"/>
                <a:ext cx="40785" cy="122356"/>
              </a:xfrm>
              <a:custGeom>
                <a:avLst/>
                <a:gdLst>
                  <a:gd name="connsiteX0" fmla="*/ 42569 w 40785"/>
                  <a:gd name="connsiteY0" fmla="*/ 1293 h 122356"/>
                  <a:gd name="connsiteX1" fmla="*/ 1293 w 40785"/>
                  <a:gd name="connsiteY1" fmla="*/ 1293 h 122356"/>
                  <a:gd name="connsiteX2" fmla="*/ 1293 w 40785"/>
                  <a:gd name="connsiteY2" fmla="*/ 124818 h 122356"/>
                  <a:gd name="connsiteX3" fmla="*/ 42569 w 40785"/>
                  <a:gd name="connsiteY3" fmla="*/ 124818 h 122356"/>
                  <a:gd name="connsiteX4" fmla="*/ 42569 w 40785"/>
                  <a:gd name="connsiteY4" fmla="*/ 1293 h 122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122356">
                    <a:moveTo>
                      <a:pt x="42569" y="1293"/>
                    </a:moveTo>
                    <a:lnTo>
                      <a:pt x="1293" y="1293"/>
                    </a:lnTo>
                    <a:lnTo>
                      <a:pt x="1293" y="124818"/>
                    </a:lnTo>
                    <a:lnTo>
                      <a:pt x="42569" y="124818"/>
                    </a:lnTo>
                    <a:lnTo>
                      <a:pt x="42569"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187" name="Freeform: Shape 186">
                <a:extLst>
                  <a:ext uri="{FF2B5EF4-FFF2-40B4-BE49-F238E27FC236}">
                    <a16:creationId xmlns:a16="http://schemas.microsoft.com/office/drawing/2014/main" id="{059A31AE-E14A-4B72-908D-73B34DA60F28}"/>
                  </a:ext>
                </a:extLst>
              </p:cNvPr>
              <p:cNvSpPr/>
              <p:nvPr/>
            </p:nvSpPr>
            <p:spPr>
              <a:xfrm>
                <a:off x="5625230" y="4014637"/>
                <a:ext cx="40785" cy="167220"/>
              </a:xfrm>
              <a:custGeom>
                <a:avLst/>
                <a:gdLst>
                  <a:gd name="connsiteX0" fmla="*/ 42569 w 40785"/>
                  <a:gd name="connsiteY0" fmla="*/ 1293 h 167219"/>
                  <a:gd name="connsiteX1" fmla="*/ 1293 w 40785"/>
                  <a:gd name="connsiteY1" fmla="*/ 1293 h 167219"/>
                  <a:gd name="connsiteX2" fmla="*/ 1293 w 40785"/>
                  <a:gd name="connsiteY2" fmla="*/ 166680 h 167219"/>
                  <a:gd name="connsiteX3" fmla="*/ 42569 w 40785"/>
                  <a:gd name="connsiteY3" fmla="*/ 166680 h 167219"/>
                  <a:gd name="connsiteX4" fmla="*/ 42569 w 40785"/>
                  <a:gd name="connsiteY4" fmla="*/ 1293 h 167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167219">
                    <a:moveTo>
                      <a:pt x="42569" y="1293"/>
                    </a:moveTo>
                    <a:lnTo>
                      <a:pt x="1293" y="1293"/>
                    </a:lnTo>
                    <a:lnTo>
                      <a:pt x="1293" y="166680"/>
                    </a:lnTo>
                    <a:lnTo>
                      <a:pt x="42569" y="166680"/>
                    </a:lnTo>
                    <a:lnTo>
                      <a:pt x="42569"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188" name="Freeform: Shape 187">
                <a:extLst>
                  <a:ext uri="{FF2B5EF4-FFF2-40B4-BE49-F238E27FC236}">
                    <a16:creationId xmlns:a16="http://schemas.microsoft.com/office/drawing/2014/main" id="{BE69C112-885A-473B-B523-F474ADC0E51D}"/>
                  </a:ext>
                </a:extLst>
              </p:cNvPr>
              <p:cNvSpPr/>
              <p:nvPr/>
            </p:nvSpPr>
            <p:spPr>
              <a:xfrm>
                <a:off x="5686492" y="4056904"/>
                <a:ext cx="40785" cy="122356"/>
              </a:xfrm>
              <a:custGeom>
                <a:avLst/>
                <a:gdLst>
                  <a:gd name="connsiteX0" fmla="*/ 42981 w 40785"/>
                  <a:gd name="connsiteY0" fmla="*/ 1293 h 122356"/>
                  <a:gd name="connsiteX1" fmla="*/ 1293 w 40785"/>
                  <a:gd name="connsiteY1" fmla="*/ 1293 h 122356"/>
                  <a:gd name="connsiteX2" fmla="*/ 1293 w 40785"/>
                  <a:gd name="connsiteY2" fmla="*/ 124474 h 122356"/>
                  <a:gd name="connsiteX3" fmla="*/ 42981 w 40785"/>
                  <a:gd name="connsiteY3" fmla="*/ 124474 h 122356"/>
                  <a:gd name="connsiteX4" fmla="*/ 42981 w 40785"/>
                  <a:gd name="connsiteY4" fmla="*/ 1293 h 122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122356">
                    <a:moveTo>
                      <a:pt x="42981" y="1293"/>
                    </a:moveTo>
                    <a:lnTo>
                      <a:pt x="1293" y="1293"/>
                    </a:lnTo>
                    <a:lnTo>
                      <a:pt x="1293" y="124474"/>
                    </a:lnTo>
                    <a:lnTo>
                      <a:pt x="42981" y="124474"/>
                    </a:lnTo>
                    <a:lnTo>
                      <a:pt x="42981"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grpSp>
        <p:grpSp>
          <p:nvGrpSpPr>
            <p:cNvPr id="46" name="Group 45">
              <a:extLst>
                <a:ext uri="{FF2B5EF4-FFF2-40B4-BE49-F238E27FC236}">
                  <a16:creationId xmlns:a16="http://schemas.microsoft.com/office/drawing/2014/main" id="{C9B8C727-568C-4F41-82C5-4A1E28EF8E15}"/>
                </a:ext>
              </a:extLst>
            </p:cNvPr>
            <p:cNvGrpSpPr/>
            <p:nvPr/>
          </p:nvGrpSpPr>
          <p:grpSpPr>
            <a:xfrm>
              <a:off x="9444489" y="2195197"/>
              <a:ext cx="125686" cy="114043"/>
              <a:chOff x="6444864" y="2769109"/>
              <a:chExt cx="468425" cy="425034"/>
            </a:xfrm>
          </p:grpSpPr>
          <p:sp>
            <p:nvSpPr>
              <p:cNvPr id="172" name="Rectangle 12">
                <a:extLst>
                  <a:ext uri="{FF2B5EF4-FFF2-40B4-BE49-F238E27FC236}">
                    <a16:creationId xmlns:a16="http://schemas.microsoft.com/office/drawing/2014/main" id="{1430C1C1-A934-42AC-A360-E550062DC59C}"/>
                  </a:ext>
                </a:extLst>
              </p:cNvPr>
              <p:cNvSpPr>
                <a:spLocks noChangeArrowheads="1"/>
              </p:cNvSpPr>
              <p:nvPr/>
            </p:nvSpPr>
            <p:spPr bwMode="auto">
              <a:xfrm>
                <a:off x="6444864" y="2769109"/>
                <a:ext cx="184836" cy="37066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3" name="Rectangle 13">
                <a:extLst>
                  <a:ext uri="{FF2B5EF4-FFF2-40B4-BE49-F238E27FC236}">
                    <a16:creationId xmlns:a16="http://schemas.microsoft.com/office/drawing/2014/main" id="{E8C068C4-1F9D-4D8B-A3E3-89053A407EC0}"/>
                  </a:ext>
                </a:extLst>
              </p:cNvPr>
              <p:cNvSpPr>
                <a:spLocks noChangeArrowheads="1"/>
              </p:cNvSpPr>
              <p:nvPr/>
            </p:nvSpPr>
            <p:spPr bwMode="auto">
              <a:xfrm>
                <a:off x="6467598" y="3035984"/>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4" name="Rectangle 14">
                <a:extLst>
                  <a:ext uri="{FF2B5EF4-FFF2-40B4-BE49-F238E27FC236}">
                    <a16:creationId xmlns:a16="http://schemas.microsoft.com/office/drawing/2014/main" id="{ABCA3178-A100-4B45-9D77-0E4298EC90D0}"/>
                  </a:ext>
                </a:extLst>
              </p:cNvPr>
              <p:cNvSpPr>
                <a:spLocks noChangeArrowheads="1"/>
              </p:cNvSpPr>
              <p:nvPr/>
            </p:nvSpPr>
            <p:spPr bwMode="auto">
              <a:xfrm>
                <a:off x="6467598" y="2803705"/>
                <a:ext cx="139369" cy="237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5" name="Rectangle 15">
                <a:extLst>
                  <a:ext uri="{FF2B5EF4-FFF2-40B4-BE49-F238E27FC236}">
                    <a16:creationId xmlns:a16="http://schemas.microsoft.com/office/drawing/2014/main" id="{D9A6ED44-197D-42F0-9AE9-3AA6ECE0A354}"/>
                  </a:ext>
                </a:extLst>
              </p:cNvPr>
              <p:cNvSpPr>
                <a:spLocks noChangeArrowheads="1"/>
              </p:cNvSpPr>
              <p:nvPr/>
            </p:nvSpPr>
            <p:spPr bwMode="auto">
              <a:xfrm>
                <a:off x="6467598" y="3082440"/>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6" name="Rectangle: Top Corners Rounded 175">
                <a:extLst>
                  <a:ext uri="{FF2B5EF4-FFF2-40B4-BE49-F238E27FC236}">
                    <a16:creationId xmlns:a16="http://schemas.microsoft.com/office/drawing/2014/main" id="{1E8D5158-8EF9-48DF-94F4-0781BEAA6B94}"/>
                  </a:ext>
                </a:extLst>
              </p:cNvPr>
              <p:cNvSpPr/>
              <p:nvPr/>
            </p:nvSpPr>
            <p:spPr bwMode="auto">
              <a:xfrm rot="16200000">
                <a:off x="6491675" y="2973053"/>
                <a:ext cx="250173" cy="114267"/>
              </a:xfrm>
              <a:prstGeom prst="round2Same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7" name="monitor 1" descr="monitor, desktop">
                <a:extLst>
                  <a:ext uri="{FF2B5EF4-FFF2-40B4-BE49-F238E27FC236}">
                    <a16:creationId xmlns:a16="http://schemas.microsoft.com/office/drawing/2014/main" id="{3E54D9FC-CB98-4F48-BDC2-F41DC7B4B2D1}"/>
                  </a:ext>
                </a:extLst>
              </p:cNvPr>
              <p:cNvGrpSpPr/>
              <p:nvPr/>
            </p:nvGrpSpPr>
            <p:grpSpPr>
              <a:xfrm>
                <a:off x="6585182" y="2926750"/>
                <a:ext cx="328107" cy="267393"/>
                <a:chOff x="4233864" y="1827214"/>
                <a:chExt cx="403225" cy="328613"/>
              </a:xfrm>
            </p:grpSpPr>
            <p:sp>
              <p:nvSpPr>
                <p:cNvPr id="178" name="Freeform 53">
                  <a:extLst>
                    <a:ext uri="{FF2B5EF4-FFF2-40B4-BE49-F238E27FC236}">
                      <a16:creationId xmlns:a16="http://schemas.microsoft.com/office/drawing/2014/main" id="{CA0C3402-43E1-47EB-A86B-B9CDB261236E}"/>
                    </a:ext>
                  </a:extLst>
                </p:cNvPr>
                <p:cNvSpPr>
                  <a:spLocks/>
                </p:cNvSpPr>
                <p:nvPr/>
              </p:nvSpPr>
              <p:spPr bwMode="auto">
                <a:xfrm>
                  <a:off x="4233864" y="1827214"/>
                  <a:ext cx="403225" cy="246063"/>
                </a:xfrm>
                <a:custGeom>
                  <a:avLst/>
                  <a:gdLst>
                    <a:gd name="T0" fmla="*/ 0 w 240"/>
                    <a:gd name="T1" fmla="*/ 11 h 147"/>
                    <a:gd name="T2" fmla="*/ 0 w 240"/>
                    <a:gd name="T3" fmla="*/ 137 h 147"/>
                    <a:gd name="T4" fmla="*/ 11 w 240"/>
                    <a:gd name="T5" fmla="*/ 147 h 147"/>
                    <a:gd name="T6" fmla="*/ 230 w 240"/>
                    <a:gd name="T7" fmla="*/ 147 h 147"/>
                    <a:gd name="T8" fmla="*/ 240 w 240"/>
                    <a:gd name="T9" fmla="*/ 137 h 147"/>
                    <a:gd name="T10" fmla="*/ 240 w 240"/>
                    <a:gd name="T11" fmla="*/ 11 h 147"/>
                    <a:gd name="T12" fmla="*/ 230 w 240"/>
                    <a:gd name="T13" fmla="*/ 0 h 147"/>
                    <a:gd name="T14" fmla="*/ 11 w 240"/>
                    <a:gd name="T15" fmla="*/ 0 h 147"/>
                    <a:gd name="T16" fmla="*/ 0 w 240"/>
                    <a:gd name="T17"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147">
                      <a:moveTo>
                        <a:pt x="0" y="11"/>
                      </a:moveTo>
                      <a:cubicBezTo>
                        <a:pt x="0" y="137"/>
                        <a:pt x="0" y="137"/>
                        <a:pt x="0" y="137"/>
                      </a:cubicBezTo>
                      <a:cubicBezTo>
                        <a:pt x="0" y="142"/>
                        <a:pt x="5" y="147"/>
                        <a:pt x="11" y="147"/>
                      </a:cubicBezTo>
                      <a:cubicBezTo>
                        <a:pt x="230" y="147"/>
                        <a:pt x="230" y="147"/>
                        <a:pt x="230" y="147"/>
                      </a:cubicBezTo>
                      <a:cubicBezTo>
                        <a:pt x="236" y="147"/>
                        <a:pt x="240" y="142"/>
                        <a:pt x="240" y="137"/>
                      </a:cubicBezTo>
                      <a:cubicBezTo>
                        <a:pt x="240" y="11"/>
                        <a:pt x="240" y="11"/>
                        <a:pt x="240" y="11"/>
                      </a:cubicBezTo>
                      <a:cubicBezTo>
                        <a:pt x="240" y="5"/>
                        <a:pt x="236" y="0"/>
                        <a:pt x="230" y="0"/>
                      </a:cubicBezTo>
                      <a:cubicBezTo>
                        <a:pt x="11" y="0"/>
                        <a:pt x="11" y="0"/>
                        <a:pt x="11" y="0"/>
                      </a:cubicBezTo>
                      <a:cubicBezTo>
                        <a:pt x="5" y="0"/>
                        <a:pt x="0" y="5"/>
                        <a:pt x="0" y="11"/>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9" name="Freeform 54">
                  <a:extLst>
                    <a:ext uri="{FF2B5EF4-FFF2-40B4-BE49-F238E27FC236}">
                      <a16:creationId xmlns:a16="http://schemas.microsoft.com/office/drawing/2014/main" id="{63D5F11B-BE3E-413D-AC38-2F723CF0E87D}"/>
                    </a:ext>
                  </a:extLst>
                </p:cNvPr>
                <p:cNvSpPr>
                  <a:spLocks/>
                </p:cNvSpPr>
                <p:nvPr/>
              </p:nvSpPr>
              <p:spPr bwMode="auto">
                <a:xfrm>
                  <a:off x="4233864" y="2011364"/>
                  <a:ext cx="403225" cy="144463"/>
                </a:xfrm>
                <a:custGeom>
                  <a:avLst/>
                  <a:gdLst>
                    <a:gd name="T0" fmla="*/ 0 w 240"/>
                    <a:gd name="T1" fmla="*/ 0 h 86"/>
                    <a:gd name="T2" fmla="*/ 0 w 240"/>
                    <a:gd name="T3" fmla="*/ 27 h 86"/>
                    <a:gd name="T4" fmla="*/ 11 w 240"/>
                    <a:gd name="T5" fmla="*/ 37 h 86"/>
                    <a:gd name="T6" fmla="*/ 115 w 240"/>
                    <a:gd name="T7" fmla="*/ 37 h 86"/>
                    <a:gd name="T8" fmla="*/ 115 w 240"/>
                    <a:gd name="T9" fmla="*/ 74 h 86"/>
                    <a:gd name="T10" fmla="*/ 59 w 240"/>
                    <a:gd name="T11" fmla="*/ 74 h 86"/>
                    <a:gd name="T12" fmla="*/ 59 w 240"/>
                    <a:gd name="T13" fmla="*/ 86 h 86"/>
                    <a:gd name="T14" fmla="*/ 182 w 240"/>
                    <a:gd name="T15" fmla="*/ 86 h 86"/>
                    <a:gd name="T16" fmla="*/ 182 w 240"/>
                    <a:gd name="T17" fmla="*/ 74 h 86"/>
                    <a:gd name="T18" fmla="*/ 126 w 240"/>
                    <a:gd name="T19" fmla="*/ 74 h 86"/>
                    <a:gd name="T20" fmla="*/ 126 w 240"/>
                    <a:gd name="T21" fmla="*/ 37 h 86"/>
                    <a:gd name="T22" fmla="*/ 230 w 240"/>
                    <a:gd name="T23" fmla="*/ 37 h 86"/>
                    <a:gd name="T24" fmla="*/ 240 w 240"/>
                    <a:gd name="T25" fmla="*/ 27 h 86"/>
                    <a:gd name="T26" fmla="*/ 240 w 240"/>
                    <a:gd name="T27" fmla="*/ 0 h 86"/>
                    <a:gd name="T28" fmla="*/ 0 w 240"/>
                    <a:gd name="T2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0" h="86">
                      <a:moveTo>
                        <a:pt x="0" y="0"/>
                      </a:moveTo>
                      <a:cubicBezTo>
                        <a:pt x="0" y="27"/>
                        <a:pt x="0" y="27"/>
                        <a:pt x="0" y="27"/>
                      </a:cubicBezTo>
                      <a:cubicBezTo>
                        <a:pt x="0" y="32"/>
                        <a:pt x="5" y="37"/>
                        <a:pt x="11" y="37"/>
                      </a:cubicBezTo>
                      <a:cubicBezTo>
                        <a:pt x="115" y="37"/>
                        <a:pt x="115" y="37"/>
                        <a:pt x="115" y="37"/>
                      </a:cubicBezTo>
                      <a:cubicBezTo>
                        <a:pt x="115" y="74"/>
                        <a:pt x="115" y="74"/>
                        <a:pt x="115" y="74"/>
                      </a:cubicBezTo>
                      <a:cubicBezTo>
                        <a:pt x="59" y="74"/>
                        <a:pt x="59" y="74"/>
                        <a:pt x="59" y="74"/>
                      </a:cubicBezTo>
                      <a:cubicBezTo>
                        <a:pt x="59" y="86"/>
                        <a:pt x="59" y="86"/>
                        <a:pt x="59" y="86"/>
                      </a:cubicBezTo>
                      <a:cubicBezTo>
                        <a:pt x="182" y="86"/>
                        <a:pt x="182" y="86"/>
                        <a:pt x="182" y="86"/>
                      </a:cubicBezTo>
                      <a:cubicBezTo>
                        <a:pt x="182" y="74"/>
                        <a:pt x="182" y="74"/>
                        <a:pt x="182" y="74"/>
                      </a:cubicBezTo>
                      <a:cubicBezTo>
                        <a:pt x="126" y="74"/>
                        <a:pt x="126" y="74"/>
                        <a:pt x="126" y="74"/>
                      </a:cubicBezTo>
                      <a:cubicBezTo>
                        <a:pt x="126" y="37"/>
                        <a:pt x="126" y="37"/>
                        <a:pt x="126" y="37"/>
                      </a:cubicBezTo>
                      <a:cubicBezTo>
                        <a:pt x="230" y="37"/>
                        <a:pt x="230" y="37"/>
                        <a:pt x="230" y="37"/>
                      </a:cubicBezTo>
                      <a:cubicBezTo>
                        <a:pt x="236" y="37"/>
                        <a:pt x="240" y="32"/>
                        <a:pt x="240" y="27"/>
                      </a:cubicBezTo>
                      <a:cubicBezTo>
                        <a:pt x="240" y="0"/>
                        <a:pt x="240" y="0"/>
                        <a:pt x="240" y="0"/>
                      </a:cubicBezTo>
                      <a:lnTo>
                        <a:pt x="0" y="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0" name="Freeform 173">
                  <a:extLst>
                    <a:ext uri="{FF2B5EF4-FFF2-40B4-BE49-F238E27FC236}">
                      <a16:creationId xmlns:a16="http://schemas.microsoft.com/office/drawing/2014/main" id="{3096A15F-DDF7-443A-BF0B-38DE8953EF82}"/>
                    </a:ext>
                  </a:extLst>
                </p:cNvPr>
                <p:cNvSpPr>
                  <a:spLocks/>
                </p:cNvSpPr>
                <p:nvPr/>
              </p:nvSpPr>
              <p:spPr bwMode="auto">
                <a:xfrm>
                  <a:off x="4233864" y="1827214"/>
                  <a:ext cx="228600" cy="184150"/>
                </a:xfrm>
                <a:custGeom>
                  <a:avLst/>
                  <a:gdLst>
                    <a:gd name="T0" fmla="*/ 0 w 136"/>
                    <a:gd name="T1" fmla="*/ 110 h 110"/>
                    <a:gd name="T2" fmla="*/ 27 w 136"/>
                    <a:gd name="T3" fmla="*/ 110 h 110"/>
                    <a:gd name="T4" fmla="*/ 136 w 136"/>
                    <a:gd name="T5" fmla="*/ 0 h 110"/>
                    <a:gd name="T6" fmla="*/ 10 w 136"/>
                    <a:gd name="T7" fmla="*/ 0 h 110"/>
                    <a:gd name="T8" fmla="*/ 0 w 136"/>
                    <a:gd name="T9" fmla="*/ 10 h 110"/>
                    <a:gd name="T10" fmla="*/ 0 w 136"/>
                    <a:gd name="T11" fmla="*/ 110 h 110"/>
                  </a:gdLst>
                  <a:ahLst/>
                  <a:cxnLst>
                    <a:cxn ang="0">
                      <a:pos x="T0" y="T1"/>
                    </a:cxn>
                    <a:cxn ang="0">
                      <a:pos x="T2" y="T3"/>
                    </a:cxn>
                    <a:cxn ang="0">
                      <a:pos x="T4" y="T5"/>
                    </a:cxn>
                    <a:cxn ang="0">
                      <a:pos x="T6" y="T7"/>
                    </a:cxn>
                    <a:cxn ang="0">
                      <a:pos x="T8" y="T9"/>
                    </a:cxn>
                    <a:cxn ang="0">
                      <a:pos x="T10" y="T11"/>
                    </a:cxn>
                  </a:cxnLst>
                  <a:rect l="0" t="0" r="r" b="b"/>
                  <a:pathLst>
                    <a:path w="136" h="110">
                      <a:moveTo>
                        <a:pt x="0" y="110"/>
                      </a:moveTo>
                      <a:cubicBezTo>
                        <a:pt x="27" y="110"/>
                        <a:pt x="27" y="110"/>
                        <a:pt x="27" y="110"/>
                      </a:cubicBezTo>
                      <a:cubicBezTo>
                        <a:pt x="136" y="0"/>
                        <a:pt x="136" y="0"/>
                        <a:pt x="136" y="0"/>
                      </a:cubicBezTo>
                      <a:cubicBezTo>
                        <a:pt x="10" y="0"/>
                        <a:pt x="10" y="0"/>
                        <a:pt x="10" y="0"/>
                      </a:cubicBezTo>
                      <a:cubicBezTo>
                        <a:pt x="5" y="0"/>
                        <a:pt x="0" y="5"/>
                        <a:pt x="0" y="10"/>
                      </a:cubicBezTo>
                      <a:lnTo>
                        <a:pt x="0" y="11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47" name="Group 46">
              <a:extLst>
                <a:ext uri="{FF2B5EF4-FFF2-40B4-BE49-F238E27FC236}">
                  <a16:creationId xmlns:a16="http://schemas.microsoft.com/office/drawing/2014/main" id="{668D1A49-8ABF-4356-ABF2-5AA202CFC0BF}"/>
                </a:ext>
              </a:extLst>
            </p:cNvPr>
            <p:cNvGrpSpPr/>
            <p:nvPr/>
          </p:nvGrpSpPr>
          <p:grpSpPr>
            <a:xfrm>
              <a:off x="8668239" y="1659416"/>
              <a:ext cx="204364" cy="156767"/>
              <a:chOff x="-521811" y="6917198"/>
              <a:chExt cx="676958" cy="519294"/>
            </a:xfrm>
          </p:grpSpPr>
          <p:grpSp>
            <p:nvGrpSpPr>
              <p:cNvPr id="162" name="Group 161">
                <a:extLst>
                  <a:ext uri="{FF2B5EF4-FFF2-40B4-BE49-F238E27FC236}">
                    <a16:creationId xmlns:a16="http://schemas.microsoft.com/office/drawing/2014/main" id="{F3766799-1C52-4D13-8179-AFBBD1A40B76}"/>
                  </a:ext>
                </a:extLst>
              </p:cNvPr>
              <p:cNvGrpSpPr/>
              <p:nvPr/>
            </p:nvGrpSpPr>
            <p:grpSpPr>
              <a:xfrm>
                <a:off x="-521811" y="6917198"/>
                <a:ext cx="579992" cy="423562"/>
                <a:chOff x="5884864" y="1174751"/>
                <a:chExt cx="382588" cy="279400"/>
              </a:xfrm>
            </p:grpSpPr>
            <p:sp>
              <p:nvSpPr>
                <p:cNvPr id="169" name="Freeform 51">
                  <a:extLst>
                    <a:ext uri="{FF2B5EF4-FFF2-40B4-BE49-F238E27FC236}">
                      <a16:creationId xmlns:a16="http://schemas.microsoft.com/office/drawing/2014/main" id="{6F68C4C3-0C0C-4880-83CC-C598D64AAE56}"/>
                    </a:ext>
                  </a:extLst>
                </p:cNvPr>
                <p:cNvSpPr>
                  <a:spLocks/>
                </p:cNvSpPr>
                <p:nvPr/>
              </p:nvSpPr>
              <p:spPr bwMode="auto">
                <a:xfrm>
                  <a:off x="5884864" y="1260476"/>
                  <a:ext cx="382588" cy="193675"/>
                </a:xfrm>
                <a:custGeom>
                  <a:avLst/>
                  <a:gdLst>
                    <a:gd name="T0" fmla="*/ 203 w 241"/>
                    <a:gd name="T1" fmla="*/ 61 h 122"/>
                    <a:gd name="T2" fmla="*/ 120 w 241"/>
                    <a:gd name="T3" fmla="*/ 0 h 122"/>
                    <a:gd name="T4" fmla="*/ 39 w 241"/>
                    <a:gd name="T5" fmla="*/ 61 h 122"/>
                    <a:gd name="T6" fmla="*/ 38 w 241"/>
                    <a:gd name="T7" fmla="*/ 61 h 122"/>
                    <a:gd name="T8" fmla="*/ 0 w 241"/>
                    <a:gd name="T9" fmla="*/ 122 h 122"/>
                    <a:gd name="T10" fmla="*/ 241 w 241"/>
                    <a:gd name="T11" fmla="*/ 122 h 122"/>
                    <a:gd name="T12" fmla="*/ 203 w 241"/>
                    <a:gd name="T13" fmla="*/ 61 h 122"/>
                  </a:gdLst>
                  <a:ahLst/>
                  <a:cxnLst>
                    <a:cxn ang="0">
                      <a:pos x="T0" y="T1"/>
                    </a:cxn>
                    <a:cxn ang="0">
                      <a:pos x="T2" y="T3"/>
                    </a:cxn>
                    <a:cxn ang="0">
                      <a:pos x="T4" y="T5"/>
                    </a:cxn>
                    <a:cxn ang="0">
                      <a:pos x="T6" y="T7"/>
                    </a:cxn>
                    <a:cxn ang="0">
                      <a:pos x="T8" y="T9"/>
                    </a:cxn>
                    <a:cxn ang="0">
                      <a:pos x="T10" y="T11"/>
                    </a:cxn>
                    <a:cxn ang="0">
                      <a:pos x="T12" y="T13"/>
                    </a:cxn>
                  </a:cxnLst>
                  <a:rect l="0" t="0" r="r" b="b"/>
                  <a:pathLst>
                    <a:path w="241" h="122">
                      <a:moveTo>
                        <a:pt x="203" y="61"/>
                      </a:moveTo>
                      <a:lnTo>
                        <a:pt x="120" y="0"/>
                      </a:lnTo>
                      <a:lnTo>
                        <a:pt x="39" y="61"/>
                      </a:lnTo>
                      <a:lnTo>
                        <a:pt x="38" y="61"/>
                      </a:lnTo>
                      <a:lnTo>
                        <a:pt x="0" y="122"/>
                      </a:lnTo>
                      <a:lnTo>
                        <a:pt x="241" y="122"/>
                      </a:lnTo>
                      <a:lnTo>
                        <a:pt x="203" y="61"/>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0" name="Freeform 52">
                  <a:extLst>
                    <a:ext uri="{FF2B5EF4-FFF2-40B4-BE49-F238E27FC236}">
                      <a16:creationId xmlns:a16="http://schemas.microsoft.com/office/drawing/2014/main" id="{D8223A3F-FECF-4363-98AC-EF5AAB1449AB}"/>
                    </a:ext>
                  </a:extLst>
                </p:cNvPr>
                <p:cNvSpPr>
                  <a:spLocks/>
                </p:cNvSpPr>
                <p:nvPr/>
              </p:nvSpPr>
              <p:spPr bwMode="auto">
                <a:xfrm>
                  <a:off x="5946776" y="1174751"/>
                  <a:ext cx="261938" cy="182563"/>
                </a:xfrm>
                <a:custGeom>
                  <a:avLst/>
                  <a:gdLst>
                    <a:gd name="T0" fmla="*/ 149 w 156"/>
                    <a:gd name="T1" fmla="*/ 0 h 109"/>
                    <a:gd name="T2" fmla="*/ 6 w 156"/>
                    <a:gd name="T3" fmla="*/ 0 h 109"/>
                    <a:gd name="T4" fmla="*/ 0 w 156"/>
                    <a:gd name="T5" fmla="*/ 6 h 109"/>
                    <a:gd name="T6" fmla="*/ 0 w 156"/>
                    <a:gd name="T7" fmla="*/ 109 h 109"/>
                    <a:gd name="T8" fmla="*/ 0 w 156"/>
                    <a:gd name="T9" fmla="*/ 108 h 109"/>
                    <a:gd name="T10" fmla="*/ 0 w 156"/>
                    <a:gd name="T11" fmla="*/ 109 h 109"/>
                    <a:gd name="T12" fmla="*/ 156 w 156"/>
                    <a:gd name="T13" fmla="*/ 109 h 109"/>
                    <a:gd name="T14" fmla="*/ 156 w 156"/>
                    <a:gd name="T15" fmla="*/ 6 h 109"/>
                    <a:gd name="T16" fmla="*/ 149 w 156"/>
                    <a:gd name="T17"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109">
                      <a:moveTo>
                        <a:pt x="149" y="0"/>
                      </a:moveTo>
                      <a:cubicBezTo>
                        <a:pt x="6" y="0"/>
                        <a:pt x="6" y="0"/>
                        <a:pt x="6" y="0"/>
                      </a:cubicBezTo>
                      <a:cubicBezTo>
                        <a:pt x="3" y="0"/>
                        <a:pt x="0" y="3"/>
                        <a:pt x="0" y="6"/>
                      </a:cubicBezTo>
                      <a:cubicBezTo>
                        <a:pt x="0" y="109"/>
                        <a:pt x="0" y="109"/>
                        <a:pt x="0" y="109"/>
                      </a:cubicBezTo>
                      <a:cubicBezTo>
                        <a:pt x="0" y="108"/>
                        <a:pt x="0" y="108"/>
                        <a:pt x="0" y="108"/>
                      </a:cubicBezTo>
                      <a:cubicBezTo>
                        <a:pt x="0" y="109"/>
                        <a:pt x="0" y="109"/>
                        <a:pt x="0" y="109"/>
                      </a:cubicBezTo>
                      <a:cubicBezTo>
                        <a:pt x="156" y="109"/>
                        <a:pt x="156" y="109"/>
                        <a:pt x="156" y="109"/>
                      </a:cubicBezTo>
                      <a:cubicBezTo>
                        <a:pt x="156" y="6"/>
                        <a:pt x="156" y="6"/>
                        <a:pt x="156" y="6"/>
                      </a:cubicBezTo>
                      <a:cubicBezTo>
                        <a:pt x="156" y="3"/>
                        <a:pt x="153" y="0"/>
                        <a:pt x="149" y="0"/>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1" name="Freeform 174">
                  <a:extLst>
                    <a:ext uri="{FF2B5EF4-FFF2-40B4-BE49-F238E27FC236}">
                      <a16:creationId xmlns:a16="http://schemas.microsoft.com/office/drawing/2014/main" id="{21E48A36-EAD4-4D9A-AEC1-09929D6EB757}"/>
                    </a:ext>
                  </a:extLst>
                </p:cNvPr>
                <p:cNvSpPr>
                  <a:spLocks/>
                </p:cNvSpPr>
                <p:nvPr/>
              </p:nvSpPr>
              <p:spPr bwMode="auto">
                <a:xfrm>
                  <a:off x="5946776" y="1174751"/>
                  <a:ext cx="222250" cy="182563"/>
                </a:xfrm>
                <a:custGeom>
                  <a:avLst/>
                  <a:gdLst>
                    <a:gd name="T0" fmla="*/ 0 w 132"/>
                    <a:gd name="T1" fmla="*/ 109 h 109"/>
                    <a:gd name="T2" fmla="*/ 23 w 132"/>
                    <a:gd name="T3" fmla="*/ 109 h 109"/>
                    <a:gd name="T4" fmla="*/ 132 w 132"/>
                    <a:gd name="T5" fmla="*/ 0 h 109"/>
                    <a:gd name="T6" fmla="*/ 6 w 132"/>
                    <a:gd name="T7" fmla="*/ 0 h 109"/>
                    <a:gd name="T8" fmla="*/ 0 w 132"/>
                    <a:gd name="T9" fmla="*/ 6 h 109"/>
                    <a:gd name="T10" fmla="*/ 0 w 132"/>
                    <a:gd name="T11" fmla="*/ 109 h 109"/>
                  </a:gdLst>
                  <a:ahLst/>
                  <a:cxnLst>
                    <a:cxn ang="0">
                      <a:pos x="T0" y="T1"/>
                    </a:cxn>
                    <a:cxn ang="0">
                      <a:pos x="T2" y="T3"/>
                    </a:cxn>
                    <a:cxn ang="0">
                      <a:pos x="T4" y="T5"/>
                    </a:cxn>
                    <a:cxn ang="0">
                      <a:pos x="T6" y="T7"/>
                    </a:cxn>
                    <a:cxn ang="0">
                      <a:pos x="T8" y="T9"/>
                    </a:cxn>
                    <a:cxn ang="0">
                      <a:pos x="T10" y="T11"/>
                    </a:cxn>
                  </a:cxnLst>
                  <a:rect l="0" t="0" r="r" b="b"/>
                  <a:pathLst>
                    <a:path w="132" h="109">
                      <a:moveTo>
                        <a:pt x="0" y="109"/>
                      </a:moveTo>
                      <a:cubicBezTo>
                        <a:pt x="23" y="109"/>
                        <a:pt x="23" y="109"/>
                        <a:pt x="23" y="109"/>
                      </a:cubicBezTo>
                      <a:cubicBezTo>
                        <a:pt x="132" y="0"/>
                        <a:pt x="132" y="0"/>
                        <a:pt x="132" y="0"/>
                      </a:cubicBezTo>
                      <a:cubicBezTo>
                        <a:pt x="6" y="0"/>
                        <a:pt x="6" y="0"/>
                        <a:pt x="6" y="0"/>
                      </a:cubicBezTo>
                      <a:cubicBezTo>
                        <a:pt x="2" y="0"/>
                        <a:pt x="0" y="3"/>
                        <a:pt x="0" y="6"/>
                      </a:cubicBezTo>
                      <a:lnTo>
                        <a:pt x="0" y="109"/>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163" name="Group 162">
                <a:extLst>
                  <a:ext uri="{FF2B5EF4-FFF2-40B4-BE49-F238E27FC236}">
                    <a16:creationId xmlns:a16="http://schemas.microsoft.com/office/drawing/2014/main" id="{AE32B1BA-930F-4206-80D6-5CC676D1FA8E}"/>
                  </a:ext>
                </a:extLst>
              </p:cNvPr>
              <p:cNvGrpSpPr/>
              <p:nvPr/>
            </p:nvGrpSpPr>
            <p:grpSpPr>
              <a:xfrm>
                <a:off x="-225680" y="7155179"/>
                <a:ext cx="380827" cy="281313"/>
                <a:chOff x="5056189" y="1363664"/>
                <a:chExt cx="315913" cy="233363"/>
              </a:xfrm>
            </p:grpSpPr>
            <p:sp>
              <p:nvSpPr>
                <p:cNvPr id="164" name="Freeform 44">
                  <a:extLst>
                    <a:ext uri="{FF2B5EF4-FFF2-40B4-BE49-F238E27FC236}">
                      <a16:creationId xmlns:a16="http://schemas.microsoft.com/office/drawing/2014/main" id="{270CBE01-29B4-4B85-9007-E6F0FC217051}"/>
                    </a:ext>
                  </a:extLst>
                </p:cNvPr>
                <p:cNvSpPr>
                  <a:spLocks/>
                </p:cNvSpPr>
                <p:nvPr/>
              </p:nvSpPr>
              <p:spPr bwMode="auto">
                <a:xfrm>
                  <a:off x="5056189" y="1379539"/>
                  <a:ext cx="315913" cy="217488"/>
                </a:xfrm>
                <a:custGeom>
                  <a:avLst/>
                  <a:gdLst>
                    <a:gd name="T0" fmla="*/ 188 w 188"/>
                    <a:gd name="T1" fmla="*/ 119 h 129"/>
                    <a:gd name="T2" fmla="*/ 179 w 188"/>
                    <a:gd name="T3" fmla="*/ 129 h 129"/>
                    <a:gd name="T4" fmla="*/ 9 w 188"/>
                    <a:gd name="T5" fmla="*/ 129 h 129"/>
                    <a:gd name="T6" fmla="*/ 0 w 188"/>
                    <a:gd name="T7" fmla="*/ 119 h 129"/>
                    <a:gd name="T8" fmla="*/ 0 w 188"/>
                    <a:gd name="T9" fmla="*/ 82 h 129"/>
                    <a:gd name="T10" fmla="*/ 9 w 188"/>
                    <a:gd name="T11" fmla="*/ 72 h 129"/>
                    <a:gd name="T12" fmla="*/ 179 w 188"/>
                    <a:gd name="T13" fmla="*/ 72 h 129"/>
                    <a:gd name="T14" fmla="*/ 188 w 188"/>
                    <a:gd name="T15" fmla="*/ 82 h 129"/>
                    <a:gd name="T16" fmla="*/ 188 w 188"/>
                    <a:gd name="T17" fmla="*/ 11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29">
                      <a:moveTo>
                        <a:pt x="188" y="119"/>
                      </a:moveTo>
                      <a:cubicBezTo>
                        <a:pt x="188" y="125"/>
                        <a:pt x="184" y="129"/>
                        <a:pt x="179" y="129"/>
                      </a:cubicBezTo>
                      <a:cubicBezTo>
                        <a:pt x="9" y="129"/>
                        <a:pt x="9" y="129"/>
                        <a:pt x="9" y="129"/>
                      </a:cubicBezTo>
                      <a:cubicBezTo>
                        <a:pt x="4" y="129"/>
                        <a:pt x="0" y="125"/>
                        <a:pt x="0" y="119"/>
                      </a:cubicBezTo>
                      <a:cubicBezTo>
                        <a:pt x="0" y="0"/>
                        <a:pt x="0" y="82"/>
                        <a:pt x="0" y="82"/>
                      </a:cubicBezTo>
                      <a:cubicBezTo>
                        <a:pt x="0" y="76"/>
                        <a:pt x="4" y="72"/>
                        <a:pt x="9" y="72"/>
                      </a:cubicBezTo>
                      <a:cubicBezTo>
                        <a:pt x="179" y="72"/>
                        <a:pt x="179" y="72"/>
                        <a:pt x="179" y="72"/>
                      </a:cubicBezTo>
                      <a:cubicBezTo>
                        <a:pt x="184" y="72"/>
                        <a:pt x="188" y="76"/>
                        <a:pt x="188" y="82"/>
                      </a:cubicBezTo>
                      <a:lnTo>
                        <a:pt x="188" y="119"/>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5" name="Freeform 45">
                  <a:extLst>
                    <a:ext uri="{FF2B5EF4-FFF2-40B4-BE49-F238E27FC236}">
                      <a16:creationId xmlns:a16="http://schemas.microsoft.com/office/drawing/2014/main" id="{957425B8-0B6A-4D2A-B7CC-1651BC451A35}"/>
                    </a:ext>
                  </a:extLst>
                </p:cNvPr>
                <p:cNvSpPr>
                  <a:spLocks/>
                </p:cNvSpPr>
                <p:nvPr/>
              </p:nvSpPr>
              <p:spPr bwMode="auto">
                <a:xfrm>
                  <a:off x="5060951" y="1365251"/>
                  <a:ext cx="215900" cy="157163"/>
                </a:xfrm>
                <a:custGeom>
                  <a:avLst/>
                  <a:gdLst>
                    <a:gd name="T0" fmla="*/ 129 w 129"/>
                    <a:gd name="T1" fmla="*/ 0 h 94"/>
                    <a:gd name="T2" fmla="*/ 19 w 129"/>
                    <a:gd name="T3" fmla="*/ 0 h 94"/>
                    <a:gd name="T4" fmla="*/ 0 w 129"/>
                    <a:gd name="T5" fmla="*/ 19 h 94"/>
                    <a:gd name="T6" fmla="*/ 0 w 129"/>
                    <a:gd name="T7" fmla="*/ 94 h 94"/>
                    <a:gd name="T8" fmla="*/ 129 w 129"/>
                    <a:gd name="T9" fmla="*/ 94 h 94"/>
                    <a:gd name="T10" fmla="*/ 129 w 129"/>
                    <a:gd name="T11" fmla="*/ 0 h 94"/>
                  </a:gdLst>
                  <a:ahLst/>
                  <a:cxnLst>
                    <a:cxn ang="0">
                      <a:pos x="T0" y="T1"/>
                    </a:cxn>
                    <a:cxn ang="0">
                      <a:pos x="T2" y="T3"/>
                    </a:cxn>
                    <a:cxn ang="0">
                      <a:pos x="T4" y="T5"/>
                    </a:cxn>
                    <a:cxn ang="0">
                      <a:pos x="T6" y="T7"/>
                    </a:cxn>
                    <a:cxn ang="0">
                      <a:pos x="T8" y="T9"/>
                    </a:cxn>
                    <a:cxn ang="0">
                      <a:pos x="T10" y="T11"/>
                    </a:cxn>
                  </a:cxnLst>
                  <a:rect l="0" t="0" r="r" b="b"/>
                  <a:pathLst>
                    <a:path w="129" h="94">
                      <a:moveTo>
                        <a:pt x="129" y="0"/>
                      </a:moveTo>
                      <a:cubicBezTo>
                        <a:pt x="19" y="0"/>
                        <a:pt x="19" y="0"/>
                        <a:pt x="19" y="0"/>
                      </a:cubicBezTo>
                      <a:cubicBezTo>
                        <a:pt x="9" y="0"/>
                        <a:pt x="0" y="9"/>
                        <a:pt x="0" y="19"/>
                      </a:cubicBezTo>
                      <a:cubicBezTo>
                        <a:pt x="0" y="94"/>
                        <a:pt x="0" y="94"/>
                        <a:pt x="0" y="94"/>
                      </a:cubicBezTo>
                      <a:cubicBezTo>
                        <a:pt x="129" y="94"/>
                        <a:pt x="129" y="94"/>
                        <a:pt x="129" y="94"/>
                      </a:cubicBezTo>
                      <a:lnTo>
                        <a:pt x="1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6" name="Freeform 46">
                  <a:extLst>
                    <a:ext uri="{FF2B5EF4-FFF2-40B4-BE49-F238E27FC236}">
                      <a16:creationId xmlns:a16="http://schemas.microsoft.com/office/drawing/2014/main" id="{09C56DBB-C48C-4BA2-A451-A07FC71E6E89}"/>
                    </a:ext>
                  </a:extLst>
                </p:cNvPr>
                <p:cNvSpPr>
                  <a:spLocks/>
                </p:cNvSpPr>
                <p:nvPr/>
              </p:nvSpPr>
              <p:spPr bwMode="auto">
                <a:xfrm>
                  <a:off x="5056189" y="1363664"/>
                  <a:ext cx="315913" cy="158750"/>
                </a:xfrm>
                <a:custGeom>
                  <a:avLst/>
                  <a:gdLst>
                    <a:gd name="T0" fmla="*/ 179 w 188"/>
                    <a:gd name="T1" fmla="*/ 0 h 95"/>
                    <a:gd name="T2" fmla="*/ 10 w 188"/>
                    <a:gd name="T3" fmla="*/ 0 h 95"/>
                    <a:gd name="T4" fmla="*/ 0 w 188"/>
                    <a:gd name="T5" fmla="*/ 10 h 95"/>
                    <a:gd name="T6" fmla="*/ 0 w 188"/>
                    <a:gd name="T7" fmla="*/ 95 h 95"/>
                    <a:gd name="T8" fmla="*/ 188 w 188"/>
                    <a:gd name="T9" fmla="*/ 95 h 95"/>
                    <a:gd name="T10" fmla="*/ 188 w 188"/>
                    <a:gd name="T11" fmla="*/ 10 h 95"/>
                    <a:gd name="T12" fmla="*/ 179 w 188"/>
                    <a:gd name="T13" fmla="*/ 0 h 95"/>
                  </a:gdLst>
                  <a:ahLst/>
                  <a:cxnLst>
                    <a:cxn ang="0">
                      <a:pos x="T0" y="T1"/>
                    </a:cxn>
                    <a:cxn ang="0">
                      <a:pos x="T2" y="T3"/>
                    </a:cxn>
                    <a:cxn ang="0">
                      <a:pos x="T4" y="T5"/>
                    </a:cxn>
                    <a:cxn ang="0">
                      <a:pos x="T6" y="T7"/>
                    </a:cxn>
                    <a:cxn ang="0">
                      <a:pos x="T8" y="T9"/>
                    </a:cxn>
                    <a:cxn ang="0">
                      <a:pos x="T10" y="T11"/>
                    </a:cxn>
                    <a:cxn ang="0">
                      <a:pos x="T12" y="T13"/>
                    </a:cxn>
                  </a:cxnLst>
                  <a:rect l="0" t="0" r="r" b="b"/>
                  <a:pathLst>
                    <a:path w="188" h="95">
                      <a:moveTo>
                        <a:pt x="179" y="0"/>
                      </a:moveTo>
                      <a:cubicBezTo>
                        <a:pt x="10" y="0"/>
                        <a:pt x="10" y="0"/>
                        <a:pt x="10" y="0"/>
                      </a:cubicBezTo>
                      <a:cubicBezTo>
                        <a:pt x="4" y="0"/>
                        <a:pt x="0" y="5"/>
                        <a:pt x="0" y="10"/>
                      </a:cubicBezTo>
                      <a:cubicBezTo>
                        <a:pt x="0" y="95"/>
                        <a:pt x="0" y="95"/>
                        <a:pt x="0" y="95"/>
                      </a:cubicBezTo>
                      <a:cubicBezTo>
                        <a:pt x="188" y="95"/>
                        <a:pt x="188" y="95"/>
                        <a:pt x="188" y="95"/>
                      </a:cubicBezTo>
                      <a:cubicBezTo>
                        <a:pt x="188" y="10"/>
                        <a:pt x="188" y="10"/>
                        <a:pt x="188" y="10"/>
                      </a:cubicBezTo>
                      <a:cubicBezTo>
                        <a:pt x="188" y="5"/>
                        <a:pt x="184" y="0"/>
                        <a:pt x="179" y="0"/>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7" name="Rectangle 166">
                  <a:extLst>
                    <a:ext uri="{FF2B5EF4-FFF2-40B4-BE49-F238E27FC236}">
                      <a16:creationId xmlns:a16="http://schemas.microsoft.com/office/drawing/2014/main" id="{EF2D83E3-44C3-48D1-961E-D563A31F636E}"/>
                    </a:ext>
                  </a:extLst>
                </p:cNvPr>
                <p:cNvSpPr>
                  <a:spLocks noChangeArrowheads="1"/>
                </p:cNvSpPr>
                <p:nvPr/>
              </p:nvSpPr>
              <p:spPr bwMode="auto">
                <a:xfrm>
                  <a:off x="5194301" y="1544639"/>
                  <a:ext cx="42863" cy="20638"/>
                </a:xfrm>
                <a:prstGeom prst="rect">
                  <a:avLst/>
                </a:prstGeom>
                <a:solidFill>
                  <a:srgbClr val="4FE4FF"/>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68" name="Freeform 172">
                  <a:extLst>
                    <a:ext uri="{FF2B5EF4-FFF2-40B4-BE49-F238E27FC236}">
                      <a16:creationId xmlns:a16="http://schemas.microsoft.com/office/drawing/2014/main" id="{8B997539-527D-4D55-97F3-C12AE82F0DF9}"/>
                    </a:ext>
                  </a:extLst>
                </p:cNvPr>
                <p:cNvSpPr>
                  <a:spLocks/>
                </p:cNvSpPr>
                <p:nvPr/>
              </p:nvSpPr>
              <p:spPr bwMode="auto">
                <a:xfrm>
                  <a:off x="5056189" y="1363664"/>
                  <a:ext cx="196850" cy="158750"/>
                </a:xfrm>
                <a:custGeom>
                  <a:avLst/>
                  <a:gdLst>
                    <a:gd name="T0" fmla="*/ 22 w 117"/>
                    <a:gd name="T1" fmla="*/ 95 h 95"/>
                    <a:gd name="T2" fmla="*/ 117 w 117"/>
                    <a:gd name="T3" fmla="*/ 0 h 95"/>
                    <a:gd name="T4" fmla="*/ 9 w 117"/>
                    <a:gd name="T5" fmla="*/ 0 h 95"/>
                    <a:gd name="T6" fmla="*/ 0 w 117"/>
                    <a:gd name="T7" fmla="*/ 10 h 95"/>
                    <a:gd name="T8" fmla="*/ 0 w 117"/>
                    <a:gd name="T9" fmla="*/ 95 h 95"/>
                    <a:gd name="T10" fmla="*/ 22 w 117"/>
                    <a:gd name="T11" fmla="*/ 95 h 95"/>
                  </a:gdLst>
                  <a:ahLst/>
                  <a:cxnLst>
                    <a:cxn ang="0">
                      <a:pos x="T0" y="T1"/>
                    </a:cxn>
                    <a:cxn ang="0">
                      <a:pos x="T2" y="T3"/>
                    </a:cxn>
                    <a:cxn ang="0">
                      <a:pos x="T4" y="T5"/>
                    </a:cxn>
                    <a:cxn ang="0">
                      <a:pos x="T6" y="T7"/>
                    </a:cxn>
                    <a:cxn ang="0">
                      <a:pos x="T8" y="T9"/>
                    </a:cxn>
                    <a:cxn ang="0">
                      <a:pos x="T10" y="T11"/>
                    </a:cxn>
                  </a:cxnLst>
                  <a:rect l="0" t="0" r="r" b="b"/>
                  <a:pathLst>
                    <a:path w="117" h="95">
                      <a:moveTo>
                        <a:pt x="22" y="95"/>
                      </a:moveTo>
                      <a:cubicBezTo>
                        <a:pt x="117" y="0"/>
                        <a:pt x="117" y="0"/>
                        <a:pt x="117" y="0"/>
                      </a:cubicBezTo>
                      <a:cubicBezTo>
                        <a:pt x="9" y="0"/>
                        <a:pt x="9" y="0"/>
                        <a:pt x="9" y="0"/>
                      </a:cubicBezTo>
                      <a:cubicBezTo>
                        <a:pt x="4" y="0"/>
                        <a:pt x="0" y="5"/>
                        <a:pt x="0" y="10"/>
                      </a:cubicBezTo>
                      <a:cubicBezTo>
                        <a:pt x="0" y="95"/>
                        <a:pt x="0" y="95"/>
                        <a:pt x="0" y="95"/>
                      </a:cubicBezTo>
                      <a:lnTo>
                        <a:pt x="22" y="95"/>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48" name="Group 47">
              <a:extLst>
                <a:ext uri="{FF2B5EF4-FFF2-40B4-BE49-F238E27FC236}">
                  <a16:creationId xmlns:a16="http://schemas.microsoft.com/office/drawing/2014/main" id="{32DF242B-C98E-4C7D-8A9A-5D8DD05E4CE4}"/>
                </a:ext>
              </a:extLst>
            </p:cNvPr>
            <p:cNvGrpSpPr/>
            <p:nvPr/>
          </p:nvGrpSpPr>
          <p:grpSpPr>
            <a:xfrm>
              <a:off x="9672673" y="3008111"/>
              <a:ext cx="233458" cy="102733"/>
              <a:chOff x="9563312" y="2188662"/>
              <a:chExt cx="291540" cy="128292"/>
            </a:xfrm>
          </p:grpSpPr>
          <p:sp>
            <p:nvSpPr>
              <p:cNvPr id="156" name="Rectangle 155">
                <a:extLst>
                  <a:ext uri="{FF2B5EF4-FFF2-40B4-BE49-F238E27FC236}">
                    <a16:creationId xmlns:a16="http://schemas.microsoft.com/office/drawing/2014/main" id="{61197244-25C4-42C0-85F1-7516464AB615}"/>
                  </a:ext>
                </a:extLst>
              </p:cNvPr>
              <p:cNvSpPr/>
              <p:nvPr/>
            </p:nvSpPr>
            <p:spPr bwMode="auto">
              <a:xfrm>
                <a:off x="9563312" y="2188662"/>
                <a:ext cx="291540" cy="12829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157" name="Group 156">
                <a:extLst>
                  <a:ext uri="{FF2B5EF4-FFF2-40B4-BE49-F238E27FC236}">
                    <a16:creationId xmlns:a16="http://schemas.microsoft.com/office/drawing/2014/main" id="{93A8A955-F36C-4716-88DC-7AB3B7DCB57F}"/>
                  </a:ext>
                </a:extLst>
              </p:cNvPr>
              <p:cNvGrpSpPr/>
              <p:nvPr/>
            </p:nvGrpSpPr>
            <p:grpSpPr>
              <a:xfrm>
                <a:off x="9581292" y="2207088"/>
                <a:ext cx="255580" cy="91440"/>
                <a:chOff x="9587817" y="2207088"/>
                <a:chExt cx="255580" cy="91440"/>
              </a:xfrm>
            </p:grpSpPr>
            <p:sp>
              <p:nvSpPr>
                <p:cNvPr id="158" name="Rectangle 157">
                  <a:extLst>
                    <a:ext uri="{FF2B5EF4-FFF2-40B4-BE49-F238E27FC236}">
                      <a16:creationId xmlns:a16="http://schemas.microsoft.com/office/drawing/2014/main" id="{136C80D6-0C46-47B4-A9CD-4C6D73C30402}"/>
                    </a:ext>
                  </a:extLst>
                </p:cNvPr>
                <p:cNvSpPr/>
                <p:nvPr/>
              </p:nvSpPr>
              <p:spPr bwMode="auto">
                <a:xfrm>
                  <a:off x="9587817" y="2207088"/>
                  <a:ext cx="53233" cy="914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59" name="Rectangle 158">
                  <a:extLst>
                    <a:ext uri="{FF2B5EF4-FFF2-40B4-BE49-F238E27FC236}">
                      <a16:creationId xmlns:a16="http://schemas.microsoft.com/office/drawing/2014/main" id="{5401AED6-7864-41B4-9AC1-2E922B9AD348}"/>
                    </a:ext>
                  </a:extLst>
                </p:cNvPr>
                <p:cNvSpPr/>
                <p:nvPr/>
              </p:nvSpPr>
              <p:spPr bwMode="auto">
                <a:xfrm>
                  <a:off x="9655266" y="2207088"/>
                  <a:ext cx="53233" cy="914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60" name="Rectangle 159">
                  <a:extLst>
                    <a:ext uri="{FF2B5EF4-FFF2-40B4-BE49-F238E27FC236}">
                      <a16:creationId xmlns:a16="http://schemas.microsoft.com/office/drawing/2014/main" id="{F7E294FE-A773-4145-8503-F0DA1481B828}"/>
                    </a:ext>
                  </a:extLst>
                </p:cNvPr>
                <p:cNvSpPr/>
                <p:nvPr/>
              </p:nvSpPr>
              <p:spPr bwMode="auto">
                <a:xfrm>
                  <a:off x="9722715" y="2207088"/>
                  <a:ext cx="53233" cy="914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61" name="Rectangle 160">
                  <a:extLst>
                    <a:ext uri="{FF2B5EF4-FFF2-40B4-BE49-F238E27FC236}">
                      <a16:creationId xmlns:a16="http://schemas.microsoft.com/office/drawing/2014/main" id="{61D80FCB-963B-4826-A411-6F8FB617A9E1}"/>
                    </a:ext>
                  </a:extLst>
                </p:cNvPr>
                <p:cNvSpPr/>
                <p:nvPr/>
              </p:nvSpPr>
              <p:spPr bwMode="auto">
                <a:xfrm>
                  <a:off x="9790164" y="2207088"/>
                  <a:ext cx="53233" cy="914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49" name="Group 48">
              <a:extLst>
                <a:ext uri="{FF2B5EF4-FFF2-40B4-BE49-F238E27FC236}">
                  <a16:creationId xmlns:a16="http://schemas.microsoft.com/office/drawing/2014/main" id="{DBE99748-7105-42DF-AF91-3D5914BE7562}"/>
                </a:ext>
              </a:extLst>
            </p:cNvPr>
            <p:cNvGrpSpPr/>
            <p:nvPr/>
          </p:nvGrpSpPr>
          <p:grpSpPr>
            <a:xfrm>
              <a:off x="8321167" y="3507643"/>
              <a:ext cx="199031" cy="116129"/>
              <a:chOff x="8517124" y="282550"/>
              <a:chExt cx="300967" cy="175606"/>
            </a:xfrm>
            <a:solidFill>
              <a:schemeClr val="accent1"/>
            </a:solidFill>
          </p:grpSpPr>
          <p:sp>
            <p:nvSpPr>
              <p:cNvPr id="149" name="Freeform 27">
                <a:extLst>
                  <a:ext uri="{FF2B5EF4-FFF2-40B4-BE49-F238E27FC236}">
                    <a16:creationId xmlns:a16="http://schemas.microsoft.com/office/drawing/2014/main" id="{2A31B7CB-7929-4C69-8876-F47E63C11585}"/>
                  </a:ext>
                </a:extLst>
              </p:cNvPr>
              <p:cNvSpPr>
                <a:spLocks/>
              </p:cNvSpPr>
              <p:nvPr/>
            </p:nvSpPr>
            <p:spPr bwMode="auto">
              <a:xfrm>
                <a:off x="8613585" y="325385"/>
                <a:ext cx="109729" cy="107085"/>
              </a:xfrm>
              <a:custGeom>
                <a:avLst/>
                <a:gdLst>
                  <a:gd name="T0" fmla="*/ 128 w 134"/>
                  <a:gd name="T1" fmla="*/ 39 h 132"/>
                  <a:gd name="T2" fmla="*/ 128 w 134"/>
                  <a:gd name="T3" fmla="*/ 39 h 132"/>
                  <a:gd name="T4" fmla="*/ 114 w 134"/>
                  <a:gd name="T5" fmla="*/ 18 h 132"/>
                  <a:gd name="T6" fmla="*/ 93 w 134"/>
                  <a:gd name="T7" fmla="*/ 4 h 132"/>
                  <a:gd name="T8" fmla="*/ 67 w 134"/>
                  <a:gd name="T9" fmla="*/ 0 h 132"/>
                  <a:gd name="T10" fmla="*/ 41 w 134"/>
                  <a:gd name="T11" fmla="*/ 4 h 132"/>
                  <a:gd name="T12" fmla="*/ 20 w 134"/>
                  <a:gd name="T13" fmla="*/ 18 h 132"/>
                  <a:gd name="T14" fmla="*/ 5 w 134"/>
                  <a:gd name="T15" fmla="*/ 39 h 132"/>
                  <a:gd name="T16" fmla="*/ 0 w 134"/>
                  <a:gd name="T17" fmla="*/ 65 h 132"/>
                  <a:gd name="T18" fmla="*/ 5 w 134"/>
                  <a:gd name="T19" fmla="*/ 92 h 132"/>
                  <a:gd name="T20" fmla="*/ 20 w 134"/>
                  <a:gd name="T21" fmla="*/ 113 h 132"/>
                  <a:gd name="T22" fmla="*/ 29 w 134"/>
                  <a:gd name="T23" fmla="*/ 120 h 132"/>
                  <a:gd name="T24" fmla="*/ 41 w 134"/>
                  <a:gd name="T25" fmla="*/ 127 h 132"/>
                  <a:gd name="T26" fmla="*/ 41 w 134"/>
                  <a:gd name="T27" fmla="*/ 127 h 132"/>
                  <a:gd name="T28" fmla="*/ 54 w 134"/>
                  <a:gd name="T29" fmla="*/ 131 h 132"/>
                  <a:gd name="T30" fmla="*/ 67 w 134"/>
                  <a:gd name="T31" fmla="*/ 132 h 132"/>
                  <a:gd name="T32" fmla="*/ 80 w 134"/>
                  <a:gd name="T33" fmla="*/ 131 h 132"/>
                  <a:gd name="T34" fmla="*/ 93 w 134"/>
                  <a:gd name="T35" fmla="*/ 127 h 132"/>
                  <a:gd name="T36" fmla="*/ 93 w 134"/>
                  <a:gd name="T37" fmla="*/ 127 h 132"/>
                  <a:gd name="T38" fmla="*/ 105 w 134"/>
                  <a:gd name="T39" fmla="*/ 120 h 132"/>
                  <a:gd name="T40" fmla="*/ 114 w 134"/>
                  <a:gd name="T41" fmla="*/ 113 h 132"/>
                  <a:gd name="T42" fmla="*/ 128 w 134"/>
                  <a:gd name="T43" fmla="*/ 92 h 132"/>
                  <a:gd name="T44" fmla="*/ 134 w 134"/>
                  <a:gd name="T45" fmla="*/ 65 h 132"/>
                  <a:gd name="T46" fmla="*/ 128 w 134"/>
                  <a:gd name="T47"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4" h="132">
                    <a:moveTo>
                      <a:pt x="128" y="39"/>
                    </a:moveTo>
                    <a:lnTo>
                      <a:pt x="128" y="39"/>
                    </a:lnTo>
                    <a:cubicBezTo>
                      <a:pt x="125" y="31"/>
                      <a:pt x="120" y="24"/>
                      <a:pt x="114" y="18"/>
                    </a:cubicBezTo>
                    <a:cubicBezTo>
                      <a:pt x="108" y="12"/>
                      <a:pt x="101" y="8"/>
                      <a:pt x="93" y="4"/>
                    </a:cubicBezTo>
                    <a:cubicBezTo>
                      <a:pt x="85" y="2"/>
                      <a:pt x="76" y="0"/>
                      <a:pt x="67" y="0"/>
                    </a:cubicBezTo>
                    <a:cubicBezTo>
                      <a:pt x="58" y="0"/>
                      <a:pt x="49" y="2"/>
                      <a:pt x="41" y="4"/>
                    </a:cubicBezTo>
                    <a:cubicBezTo>
                      <a:pt x="33" y="8"/>
                      <a:pt x="26" y="12"/>
                      <a:pt x="20" y="18"/>
                    </a:cubicBezTo>
                    <a:cubicBezTo>
                      <a:pt x="14" y="24"/>
                      <a:pt x="9" y="31"/>
                      <a:pt x="5" y="39"/>
                    </a:cubicBezTo>
                    <a:cubicBezTo>
                      <a:pt x="2" y="48"/>
                      <a:pt x="0" y="56"/>
                      <a:pt x="0" y="65"/>
                    </a:cubicBezTo>
                    <a:cubicBezTo>
                      <a:pt x="0" y="75"/>
                      <a:pt x="2" y="83"/>
                      <a:pt x="5" y="92"/>
                    </a:cubicBezTo>
                    <a:cubicBezTo>
                      <a:pt x="9" y="100"/>
                      <a:pt x="14" y="107"/>
                      <a:pt x="20" y="113"/>
                    </a:cubicBezTo>
                    <a:cubicBezTo>
                      <a:pt x="22" y="116"/>
                      <a:pt x="26" y="118"/>
                      <a:pt x="29" y="120"/>
                    </a:cubicBezTo>
                    <a:cubicBezTo>
                      <a:pt x="33" y="123"/>
                      <a:pt x="36" y="125"/>
                      <a:pt x="41" y="127"/>
                    </a:cubicBezTo>
                    <a:cubicBezTo>
                      <a:pt x="41" y="127"/>
                      <a:pt x="41" y="127"/>
                      <a:pt x="41" y="127"/>
                    </a:cubicBezTo>
                    <a:cubicBezTo>
                      <a:pt x="45" y="129"/>
                      <a:pt x="49" y="130"/>
                      <a:pt x="54" y="131"/>
                    </a:cubicBezTo>
                    <a:cubicBezTo>
                      <a:pt x="58" y="132"/>
                      <a:pt x="62" y="132"/>
                      <a:pt x="67" y="132"/>
                    </a:cubicBezTo>
                    <a:cubicBezTo>
                      <a:pt x="71" y="132"/>
                      <a:pt x="76" y="132"/>
                      <a:pt x="80" y="131"/>
                    </a:cubicBezTo>
                    <a:cubicBezTo>
                      <a:pt x="84" y="130"/>
                      <a:pt x="89" y="129"/>
                      <a:pt x="93" y="127"/>
                    </a:cubicBezTo>
                    <a:cubicBezTo>
                      <a:pt x="93" y="127"/>
                      <a:pt x="93" y="127"/>
                      <a:pt x="93" y="127"/>
                    </a:cubicBezTo>
                    <a:cubicBezTo>
                      <a:pt x="97" y="125"/>
                      <a:pt x="101" y="123"/>
                      <a:pt x="105" y="120"/>
                    </a:cubicBezTo>
                    <a:cubicBezTo>
                      <a:pt x="108" y="118"/>
                      <a:pt x="111" y="116"/>
                      <a:pt x="114" y="113"/>
                    </a:cubicBezTo>
                    <a:cubicBezTo>
                      <a:pt x="120" y="107"/>
                      <a:pt x="125" y="100"/>
                      <a:pt x="128" y="92"/>
                    </a:cubicBezTo>
                    <a:cubicBezTo>
                      <a:pt x="132" y="83"/>
                      <a:pt x="134" y="75"/>
                      <a:pt x="134" y="65"/>
                    </a:cubicBezTo>
                    <a:cubicBezTo>
                      <a:pt x="134" y="56"/>
                      <a:pt x="132" y="48"/>
                      <a:pt x="128" y="39"/>
                    </a:cubicBezTo>
                    <a:close/>
                  </a:path>
                </a:pathLst>
              </a:custGeom>
              <a:grpFill/>
              <a:ln w="1270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C3C41"/>
                  </a:solidFill>
                  <a:effectLst/>
                  <a:uLnTx/>
                  <a:uFillTx/>
                </a:endParaRPr>
              </a:p>
            </p:txBody>
          </p:sp>
          <p:grpSp>
            <p:nvGrpSpPr>
              <p:cNvPr id="150" name="Group 149">
                <a:extLst>
                  <a:ext uri="{FF2B5EF4-FFF2-40B4-BE49-F238E27FC236}">
                    <a16:creationId xmlns:a16="http://schemas.microsoft.com/office/drawing/2014/main" id="{FDB6493C-BF63-49F1-BF8E-E19F6E40E725}"/>
                  </a:ext>
                </a:extLst>
              </p:cNvPr>
              <p:cNvGrpSpPr/>
              <p:nvPr/>
            </p:nvGrpSpPr>
            <p:grpSpPr>
              <a:xfrm rot="5400000">
                <a:off x="8692594" y="332659"/>
                <a:ext cx="175606" cy="75388"/>
                <a:chOff x="9602300" y="1413154"/>
                <a:chExt cx="242139" cy="103951"/>
              </a:xfrm>
              <a:grpFill/>
            </p:grpSpPr>
            <p:sp>
              <p:nvSpPr>
                <p:cNvPr id="154" name="Freeform 25">
                  <a:extLst>
                    <a:ext uri="{FF2B5EF4-FFF2-40B4-BE49-F238E27FC236}">
                      <a16:creationId xmlns:a16="http://schemas.microsoft.com/office/drawing/2014/main" id="{5D512D89-A7F5-4460-91E5-A2EDA65F4030}"/>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55" name="Freeform 26">
                  <a:extLst>
                    <a:ext uri="{FF2B5EF4-FFF2-40B4-BE49-F238E27FC236}">
                      <a16:creationId xmlns:a16="http://schemas.microsoft.com/office/drawing/2014/main" id="{59901200-B98C-4E47-B5B1-AC3089831E49}"/>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nvGrpSpPr>
              <p:cNvPr id="151" name="Group 150">
                <a:extLst>
                  <a:ext uri="{FF2B5EF4-FFF2-40B4-BE49-F238E27FC236}">
                    <a16:creationId xmlns:a16="http://schemas.microsoft.com/office/drawing/2014/main" id="{3AFC9491-4F80-4AF3-9567-C78F8412EEC2}"/>
                  </a:ext>
                </a:extLst>
              </p:cNvPr>
              <p:cNvGrpSpPr/>
              <p:nvPr/>
            </p:nvGrpSpPr>
            <p:grpSpPr>
              <a:xfrm rot="16200000" flipH="1">
                <a:off x="8467015" y="332659"/>
                <a:ext cx="175606" cy="75388"/>
                <a:chOff x="9602300" y="1413154"/>
                <a:chExt cx="242139" cy="103951"/>
              </a:xfrm>
              <a:grpFill/>
            </p:grpSpPr>
            <p:sp>
              <p:nvSpPr>
                <p:cNvPr id="152" name="Freeform 25">
                  <a:extLst>
                    <a:ext uri="{FF2B5EF4-FFF2-40B4-BE49-F238E27FC236}">
                      <a16:creationId xmlns:a16="http://schemas.microsoft.com/office/drawing/2014/main" id="{89CD48F9-92E7-4A55-9DE6-08F2D9150BE2}"/>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53" name="Freeform 26">
                  <a:extLst>
                    <a:ext uri="{FF2B5EF4-FFF2-40B4-BE49-F238E27FC236}">
                      <a16:creationId xmlns:a16="http://schemas.microsoft.com/office/drawing/2014/main" id="{48AEDEC1-2EAA-41E2-AF22-09BF1CE8B9C0}"/>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50" name="Group 49">
              <a:extLst>
                <a:ext uri="{FF2B5EF4-FFF2-40B4-BE49-F238E27FC236}">
                  <a16:creationId xmlns:a16="http://schemas.microsoft.com/office/drawing/2014/main" id="{74EC69AB-9B1B-4B13-919F-EFD94C2CA640}"/>
                </a:ext>
              </a:extLst>
            </p:cNvPr>
            <p:cNvGrpSpPr/>
            <p:nvPr/>
          </p:nvGrpSpPr>
          <p:grpSpPr>
            <a:xfrm>
              <a:off x="8745447" y="3507330"/>
              <a:ext cx="192477" cy="116755"/>
              <a:chOff x="6613208" y="2094201"/>
              <a:chExt cx="367226" cy="222756"/>
            </a:xfrm>
          </p:grpSpPr>
          <p:sp>
            <p:nvSpPr>
              <p:cNvPr id="141" name="Rectangle: Rounded Corners 140">
                <a:extLst>
                  <a:ext uri="{FF2B5EF4-FFF2-40B4-BE49-F238E27FC236}">
                    <a16:creationId xmlns:a16="http://schemas.microsoft.com/office/drawing/2014/main" id="{2767B094-F5A5-4DA2-A875-026A7A441B39}"/>
                  </a:ext>
                </a:extLst>
              </p:cNvPr>
              <p:cNvSpPr/>
              <p:nvPr/>
            </p:nvSpPr>
            <p:spPr bwMode="auto">
              <a:xfrm>
                <a:off x="6613208" y="2168922"/>
                <a:ext cx="137518" cy="73315"/>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2" name="Rectangle: Rounded Corners 141">
                <a:extLst>
                  <a:ext uri="{FF2B5EF4-FFF2-40B4-BE49-F238E27FC236}">
                    <a16:creationId xmlns:a16="http://schemas.microsoft.com/office/drawing/2014/main" id="{8E27B33E-8970-4A04-810A-D8ACD082832D}"/>
                  </a:ext>
                </a:extLst>
              </p:cNvPr>
              <p:cNvSpPr/>
              <p:nvPr/>
            </p:nvSpPr>
            <p:spPr bwMode="auto">
              <a:xfrm>
                <a:off x="6639612" y="2114139"/>
                <a:ext cx="137518" cy="182880"/>
              </a:xfrm>
              <a:prstGeom prst="round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3" name="Rectangle: Top Corners Rounded 142">
                <a:extLst>
                  <a:ext uri="{FF2B5EF4-FFF2-40B4-BE49-F238E27FC236}">
                    <a16:creationId xmlns:a16="http://schemas.microsoft.com/office/drawing/2014/main" id="{9A48085E-E8B7-496F-9348-9260099DB870}"/>
                  </a:ext>
                </a:extLst>
              </p:cNvPr>
              <p:cNvSpPr/>
              <p:nvPr/>
            </p:nvSpPr>
            <p:spPr bwMode="auto">
              <a:xfrm rot="5400000">
                <a:off x="6715927" y="2052450"/>
                <a:ext cx="222756" cy="306258"/>
              </a:xfrm>
              <a:prstGeom prst="round2SameRect">
                <a:avLst>
                  <a:gd name="adj1" fmla="val 6854"/>
                  <a:gd name="adj2" fmla="val 0"/>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144" name="Group 143">
                <a:extLst>
                  <a:ext uri="{FF2B5EF4-FFF2-40B4-BE49-F238E27FC236}">
                    <a16:creationId xmlns:a16="http://schemas.microsoft.com/office/drawing/2014/main" id="{1379BFF2-2154-4ABF-AB3C-319E26B9E8E2}"/>
                  </a:ext>
                </a:extLst>
              </p:cNvPr>
              <p:cNvGrpSpPr/>
              <p:nvPr/>
            </p:nvGrpSpPr>
            <p:grpSpPr>
              <a:xfrm>
                <a:off x="6674176" y="2130250"/>
                <a:ext cx="182880" cy="150659"/>
                <a:chOff x="6674176" y="2127734"/>
                <a:chExt cx="182880" cy="150659"/>
              </a:xfrm>
            </p:grpSpPr>
            <p:sp>
              <p:nvSpPr>
                <p:cNvPr id="145" name="Rectangle: Top Corners Rounded 144">
                  <a:extLst>
                    <a:ext uri="{FF2B5EF4-FFF2-40B4-BE49-F238E27FC236}">
                      <a16:creationId xmlns:a16="http://schemas.microsoft.com/office/drawing/2014/main" id="{21885FE9-61B9-476F-8EBF-E9A85D1260DF}"/>
                    </a:ext>
                  </a:extLst>
                </p:cNvPr>
                <p:cNvSpPr/>
                <p:nvPr/>
              </p:nvSpPr>
              <p:spPr bwMode="auto">
                <a:xfrm rot="5400000">
                  <a:off x="6756472" y="2045438"/>
                  <a:ext cx="18288" cy="182880"/>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6" name="Rectangle: Top Corners Rounded 145">
                  <a:extLst>
                    <a:ext uri="{FF2B5EF4-FFF2-40B4-BE49-F238E27FC236}">
                      <a16:creationId xmlns:a16="http://schemas.microsoft.com/office/drawing/2014/main" id="{335C2047-57AA-458E-9440-1FDF37E3CAE1}"/>
                    </a:ext>
                  </a:extLst>
                </p:cNvPr>
                <p:cNvSpPr/>
                <p:nvPr/>
              </p:nvSpPr>
              <p:spPr bwMode="auto">
                <a:xfrm rot="5400000">
                  <a:off x="6756472" y="2089562"/>
                  <a:ext cx="18288" cy="182880"/>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7" name="Rectangle: Top Corners Rounded 146">
                  <a:extLst>
                    <a:ext uri="{FF2B5EF4-FFF2-40B4-BE49-F238E27FC236}">
                      <a16:creationId xmlns:a16="http://schemas.microsoft.com/office/drawing/2014/main" id="{5B9DAAB5-4C01-4171-B821-CF36A597F344}"/>
                    </a:ext>
                  </a:extLst>
                </p:cNvPr>
                <p:cNvSpPr/>
                <p:nvPr/>
              </p:nvSpPr>
              <p:spPr bwMode="auto">
                <a:xfrm rot="5400000">
                  <a:off x="6756472" y="2133686"/>
                  <a:ext cx="18288" cy="182880"/>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8" name="Rectangle: Top Corners Rounded 147">
                  <a:extLst>
                    <a:ext uri="{FF2B5EF4-FFF2-40B4-BE49-F238E27FC236}">
                      <a16:creationId xmlns:a16="http://schemas.microsoft.com/office/drawing/2014/main" id="{8DAE34E4-4E52-4D52-8241-DCAF4238A3DD}"/>
                    </a:ext>
                  </a:extLst>
                </p:cNvPr>
                <p:cNvSpPr/>
                <p:nvPr/>
              </p:nvSpPr>
              <p:spPr bwMode="auto">
                <a:xfrm rot="5400000">
                  <a:off x="6756472" y="2177809"/>
                  <a:ext cx="18288" cy="182880"/>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sp>
          <p:nvSpPr>
            <p:cNvPr id="51" name="Rectangle 50">
              <a:extLst>
                <a:ext uri="{FF2B5EF4-FFF2-40B4-BE49-F238E27FC236}">
                  <a16:creationId xmlns:a16="http://schemas.microsoft.com/office/drawing/2014/main" id="{3AFFBB96-C79D-4BCD-AD0F-B49FEC5466DE}"/>
                </a:ext>
                <a:ext uri="{C183D7F6-B498-43B3-948B-1728B52AA6E4}">
                  <adec:decorative xmlns:adec="http://schemas.microsoft.com/office/drawing/2017/decorative" val="1"/>
                </a:ext>
              </a:extLst>
            </p:cNvPr>
            <p:cNvSpPr/>
            <p:nvPr/>
          </p:nvSpPr>
          <p:spPr bwMode="auto">
            <a:xfrm>
              <a:off x="7147667" y="1422658"/>
              <a:ext cx="4459116" cy="2377440"/>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cxnSp>
          <p:nvCxnSpPr>
            <p:cNvPr id="52" name="Straight Arrow Connector 51">
              <a:extLst>
                <a:ext uri="{FF2B5EF4-FFF2-40B4-BE49-F238E27FC236}">
                  <a16:creationId xmlns:a16="http://schemas.microsoft.com/office/drawing/2014/main" id="{9404E6F6-79D5-45F5-A85D-4BD7003F7AA9}"/>
                </a:ext>
                <a:ext uri="{C183D7F6-B498-43B3-948B-1728B52AA6E4}">
                  <adec:decorative xmlns:adec="http://schemas.microsoft.com/office/drawing/2017/decorative" val="1"/>
                </a:ext>
              </a:extLst>
            </p:cNvPr>
            <p:cNvCxnSpPr>
              <a:cxnSpLocks/>
            </p:cNvCxnSpPr>
            <p:nvPr/>
          </p:nvCxnSpPr>
          <p:spPr>
            <a:xfrm>
              <a:off x="7390947" y="1552314"/>
              <a:ext cx="0" cy="685800"/>
            </a:xfrm>
            <a:prstGeom prst="straightConnector1">
              <a:avLst/>
            </a:prstGeom>
            <a:ln w="25400">
              <a:solidFill>
                <a:schemeClr val="tx1">
                  <a:lumMod val="65000"/>
                  <a:lumOff val="35000"/>
                </a:schemeClr>
              </a:solidFill>
              <a:headEnd type="arrow" w="med" len="sm"/>
              <a:tailEnd type="arrow" w="med" len="sm"/>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70053019-32FC-403B-8794-E01EC2022BA9}"/>
                </a:ext>
              </a:extLst>
            </p:cNvPr>
            <p:cNvSpPr txBox="1"/>
            <p:nvPr/>
          </p:nvSpPr>
          <p:spPr>
            <a:xfrm>
              <a:off x="7263880" y="1825965"/>
              <a:ext cx="254134" cy="138499"/>
            </a:xfrm>
            <a:prstGeom prst="rect">
              <a:avLst/>
            </a:prstGeom>
            <a:solidFill>
              <a:schemeClr val="bg1"/>
            </a:solidFill>
          </p:spPr>
          <p:txBody>
            <a:bodyPr wrap="square" lIns="0" tIns="0" rIns="0" bIns="0" rtlCol="0" anchor="ctr">
              <a:spAutoFit/>
            </a:bodyPr>
            <a:lstStyle/>
            <a:p>
              <a:pPr algn="ctr"/>
              <a:r>
                <a:rPr lang="en-US" sz="900" spc="-50" dirty="0">
                  <a:gradFill>
                    <a:gsLst>
                      <a:gs pos="83000">
                        <a:schemeClr val="tx1"/>
                      </a:gs>
                      <a:gs pos="100000">
                        <a:schemeClr val="tx1"/>
                      </a:gs>
                    </a:gsLst>
                    <a:lin ang="5400000" scaled="1"/>
                  </a:gradFill>
                </a:rPr>
                <a:t>IT</a:t>
              </a:r>
            </a:p>
          </p:txBody>
        </p:sp>
        <p:cxnSp>
          <p:nvCxnSpPr>
            <p:cNvPr id="54" name="Straight Arrow Connector 53">
              <a:extLst>
                <a:ext uri="{FF2B5EF4-FFF2-40B4-BE49-F238E27FC236}">
                  <a16:creationId xmlns:a16="http://schemas.microsoft.com/office/drawing/2014/main" id="{FB6EB4E5-9C00-48CA-844F-C064E02F1694}"/>
                </a:ext>
                <a:ext uri="{C183D7F6-B498-43B3-948B-1728B52AA6E4}">
                  <adec:decorative xmlns:adec="http://schemas.microsoft.com/office/drawing/2017/decorative" val="1"/>
                </a:ext>
              </a:extLst>
            </p:cNvPr>
            <p:cNvCxnSpPr>
              <a:cxnSpLocks/>
            </p:cNvCxnSpPr>
            <p:nvPr/>
          </p:nvCxnSpPr>
          <p:spPr>
            <a:xfrm>
              <a:off x="7390947" y="2323722"/>
              <a:ext cx="0" cy="1371600"/>
            </a:xfrm>
            <a:prstGeom prst="straightConnector1">
              <a:avLst/>
            </a:prstGeom>
            <a:ln w="25400">
              <a:solidFill>
                <a:schemeClr val="accent1"/>
              </a:solidFill>
              <a:headEnd type="arrow" w="med" len="sm"/>
              <a:tailEnd type="arrow" w="med" len="sm"/>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B819C98F-C57E-4D2B-A5D7-6224137B1911}"/>
                </a:ext>
              </a:extLst>
            </p:cNvPr>
            <p:cNvSpPr txBox="1"/>
            <p:nvPr/>
          </p:nvSpPr>
          <p:spPr>
            <a:xfrm>
              <a:off x="7263880" y="2940273"/>
              <a:ext cx="254134" cy="138499"/>
            </a:xfrm>
            <a:prstGeom prst="rect">
              <a:avLst/>
            </a:prstGeom>
            <a:solidFill>
              <a:schemeClr val="bg1"/>
            </a:solidFill>
          </p:spPr>
          <p:txBody>
            <a:bodyPr wrap="square" lIns="0" tIns="0" rIns="0" bIns="0" rtlCol="0" anchor="ctr">
              <a:spAutoFit/>
            </a:bodyPr>
            <a:lstStyle/>
            <a:p>
              <a:pPr algn="ctr"/>
              <a:r>
                <a:rPr lang="en-US" sz="900" spc="-50" dirty="0">
                  <a:gradFill>
                    <a:gsLst>
                      <a:gs pos="83000">
                        <a:schemeClr val="tx1"/>
                      </a:gs>
                      <a:gs pos="100000">
                        <a:schemeClr val="tx1"/>
                      </a:gs>
                    </a:gsLst>
                    <a:lin ang="5400000" scaled="1"/>
                  </a:gradFill>
                </a:rPr>
                <a:t>OT</a:t>
              </a:r>
            </a:p>
          </p:txBody>
        </p:sp>
        <p:sp>
          <p:nvSpPr>
            <p:cNvPr id="56" name="TextBox 55">
              <a:extLst>
                <a:ext uri="{FF2B5EF4-FFF2-40B4-BE49-F238E27FC236}">
                  <a16:creationId xmlns:a16="http://schemas.microsoft.com/office/drawing/2014/main" id="{155FD2DA-E62B-4698-984F-52788205A2F5}"/>
                </a:ext>
              </a:extLst>
            </p:cNvPr>
            <p:cNvSpPr txBox="1"/>
            <p:nvPr/>
          </p:nvSpPr>
          <p:spPr>
            <a:xfrm>
              <a:off x="7555926" y="1606091"/>
              <a:ext cx="705424" cy="138499"/>
            </a:xfrm>
            <a:prstGeom prst="rect">
              <a:avLst/>
            </a:prstGeom>
            <a:noFill/>
          </p:spPr>
          <p:txBody>
            <a:bodyPr wrap="square" lIns="0" tIns="0" rIns="0" bIns="0" rtlCol="0" anchor="ctr">
              <a:spAutoFit/>
            </a:bodyPr>
            <a:lstStyle/>
            <a:p>
              <a:pPr algn="ctr"/>
              <a:r>
                <a:rPr lang="en-US" sz="900" dirty="0">
                  <a:gradFill>
                    <a:gsLst>
                      <a:gs pos="83000">
                        <a:schemeClr val="tx1"/>
                      </a:gs>
                      <a:gs pos="100000">
                        <a:schemeClr val="tx1"/>
                      </a:gs>
                    </a:gsLst>
                    <a:lin ang="5400000" scaled="1"/>
                  </a:gradFill>
                </a:rPr>
                <a:t>Enterprise</a:t>
              </a:r>
            </a:p>
          </p:txBody>
        </p:sp>
        <p:sp>
          <p:nvSpPr>
            <p:cNvPr id="57" name="TextBox 56">
              <a:extLst>
                <a:ext uri="{FF2B5EF4-FFF2-40B4-BE49-F238E27FC236}">
                  <a16:creationId xmlns:a16="http://schemas.microsoft.com/office/drawing/2014/main" id="{8DFE1D2C-F9E8-4E42-97BF-EB9367C51228}"/>
                </a:ext>
              </a:extLst>
            </p:cNvPr>
            <p:cNvSpPr txBox="1"/>
            <p:nvPr/>
          </p:nvSpPr>
          <p:spPr>
            <a:xfrm>
              <a:off x="7671893" y="1776602"/>
              <a:ext cx="473490" cy="128016"/>
            </a:xfrm>
            <a:prstGeom prst="rect">
              <a:avLst/>
            </a:prstGeom>
            <a:solidFill>
              <a:schemeClr val="accent1"/>
            </a:solidFill>
          </p:spPr>
          <p:txBody>
            <a:bodyPr wrap="square" lIns="0" tIns="0" rIns="0" bIns="0" rtlCol="0" anchor="ctr">
              <a:spAutoFit/>
            </a:bodyPr>
            <a:lstStyle/>
            <a:p>
              <a:pPr algn="ctr"/>
              <a:r>
                <a:rPr lang="en-US" sz="700" dirty="0">
                  <a:gradFill>
                    <a:gsLst>
                      <a:gs pos="83000">
                        <a:schemeClr val="bg1"/>
                      </a:gs>
                      <a:gs pos="100000">
                        <a:schemeClr val="bg1"/>
                      </a:gs>
                    </a:gsLst>
                    <a:lin ang="5400000" scaled="1"/>
                  </a:gradFill>
                  <a:latin typeface="+mj-lt"/>
                </a:rPr>
                <a:t>Lv. 4 &amp; 5</a:t>
              </a:r>
            </a:p>
          </p:txBody>
        </p:sp>
        <p:sp>
          <p:nvSpPr>
            <p:cNvPr id="58" name="TextBox 57">
              <a:extLst>
                <a:ext uri="{FF2B5EF4-FFF2-40B4-BE49-F238E27FC236}">
                  <a16:creationId xmlns:a16="http://schemas.microsoft.com/office/drawing/2014/main" id="{4408CF61-B271-4AD1-9FE2-B5A09EB36CDB}"/>
                </a:ext>
              </a:extLst>
            </p:cNvPr>
            <p:cNvSpPr txBox="1"/>
            <p:nvPr/>
          </p:nvSpPr>
          <p:spPr>
            <a:xfrm>
              <a:off x="7555926" y="2019034"/>
              <a:ext cx="705424" cy="138499"/>
            </a:xfrm>
            <a:prstGeom prst="rect">
              <a:avLst/>
            </a:prstGeom>
            <a:noFill/>
          </p:spPr>
          <p:txBody>
            <a:bodyPr wrap="square" lIns="0" tIns="0" rIns="0" bIns="0" rtlCol="0" anchor="ctr">
              <a:spAutoFit/>
            </a:bodyPr>
            <a:lstStyle/>
            <a:p>
              <a:pPr algn="ctr"/>
              <a:r>
                <a:rPr lang="en-US" sz="900" dirty="0">
                  <a:gradFill>
                    <a:gsLst>
                      <a:gs pos="83000">
                        <a:schemeClr val="tx1"/>
                      </a:gs>
                      <a:gs pos="100000">
                        <a:schemeClr val="tx1"/>
                      </a:gs>
                    </a:gsLst>
                    <a:lin ang="5400000" scaled="1"/>
                  </a:gradFill>
                </a:rPr>
                <a:t>DMZ</a:t>
              </a:r>
            </a:p>
          </p:txBody>
        </p:sp>
        <p:sp>
          <p:nvSpPr>
            <p:cNvPr id="59" name="TextBox 58">
              <a:extLst>
                <a:ext uri="{FF2B5EF4-FFF2-40B4-BE49-F238E27FC236}">
                  <a16:creationId xmlns:a16="http://schemas.microsoft.com/office/drawing/2014/main" id="{66AD1D2A-22AD-43ED-9EC2-E3FBCB63280D}"/>
                </a:ext>
              </a:extLst>
            </p:cNvPr>
            <p:cNvSpPr txBox="1"/>
            <p:nvPr/>
          </p:nvSpPr>
          <p:spPr>
            <a:xfrm>
              <a:off x="7671893" y="2189545"/>
              <a:ext cx="473490" cy="128016"/>
            </a:xfrm>
            <a:prstGeom prst="rect">
              <a:avLst/>
            </a:prstGeom>
            <a:solidFill>
              <a:schemeClr val="accent1"/>
            </a:solidFill>
          </p:spPr>
          <p:txBody>
            <a:bodyPr wrap="square" lIns="0" tIns="0" rIns="0" bIns="0" rtlCol="0" anchor="ctr">
              <a:spAutoFit/>
            </a:bodyPr>
            <a:lstStyle/>
            <a:p>
              <a:pPr algn="ctr"/>
              <a:r>
                <a:rPr lang="en-US" sz="700" dirty="0">
                  <a:gradFill>
                    <a:gsLst>
                      <a:gs pos="83000">
                        <a:schemeClr val="bg1"/>
                      </a:gs>
                      <a:gs pos="100000">
                        <a:schemeClr val="bg1"/>
                      </a:gs>
                    </a:gsLst>
                    <a:lin ang="5400000" scaled="1"/>
                  </a:gradFill>
                  <a:latin typeface="+mj-lt"/>
                </a:rPr>
                <a:t>Lv. 3/3.5</a:t>
              </a:r>
            </a:p>
          </p:txBody>
        </p:sp>
        <p:sp>
          <p:nvSpPr>
            <p:cNvPr id="60" name="TextBox 59">
              <a:extLst>
                <a:ext uri="{FF2B5EF4-FFF2-40B4-BE49-F238E27FC236}">
                  <a16:creationId xmlns:a16="http://schemas.microsoft.com/office/drawing/2014/main" id="{BCA74A4E-4608-4F17-AFAA-53C4636A8E1A}"/>
                </a:ext>
              </a:extLst>
            </p:cNvPr>
            <p:cNvSpPr txBox="1"/>
            <p:nvPr/>
          </p:nvSpPr>
          <p:spPr>
            <a:xfrm>
              <a:off x="7555926" y="2431977"/>
              <a:ext cx="705424" cy="138499"/>
            </a:xfrm>
            <a:prstGeom prst="rect">
              <a:avLst/>
            </a:prstGeom>
            <a:noFill/>
          </p:spPr>
          <p:txBody>
            <a:bodyPr wrap="square" lIns="0" tIns="0" rIns="0" bIns="0" rtlCol="0" anchor="ctr">
              <a:spAutoFit/>
            </a:bodyPr>
            <a:lstStyle/>
            <a:p>
              <a:pPr algn="ctr"/>
              <a:r>
                <a:rPr lang="en-US" sz="900" dirty="0">
                  <a:gradFill>
                    <a:gsLst>
                      <a:gs pos="83000">
                        <a:schemeClr val="tx1"/>
                      </a:gs>
                      <a:gs pos="100000">
                        <a:schemeClr val="tx1"/>
                      </a:gs>
                    </a:gsLst>
                    <a:lin ang="5400000" scaled="1"/>
                  </a:gradFill>
                </a:rPr>
                <a:t>Supervisory</a:t>
              </a:r>
            </a:p>
          </p:txBody>
        </p:sp>
        <p:sp>
          <p:nvSpPr>
            <p:cNvPr id="61" name="TextBox 60">
              <a:extLst>
                <a:ext uri="{FF2B5EF4-FFF2-40B4-BE49-F238E27FC236}">
                  <a16:creationId xmlns:a16="http://schemas.microsoft.com/office/drawing/2014/main" id="{351D0EAB-D703-4573-8A0F-53E4BB28B7C0}"/>
                </a:ext>
              </a:extLst>
            </p:cNvPr>
            <p:cNvSpPr txBox="1"/>
            <p:nvPr/>
          </p:nvSpPr>
          <p:spPr>
            <a:xfrm>
              <a:off x="7671893" y="2602488"/>
              <a:ext cx="473490" cy="128016"/>
            </a:xfrm>
            <a:prstGeom prst="rect">
              <a:avLst/>
            </a:prstGeom>
            <a:solidFill>
              <a:schemeClr val="accent1"/>
            </a:solidFill>
          </p:spPr>
          <p:txBody>
            <a:bodyPr wrap="square" lIns="0" tIns="0" rIns="0" bIns="0" rtlCol="0" anchor="ctr">
              <a:spAutoFit/>
            </a:bodyPr>
            <a:lstStyle/>
            <a:p>
              <a:pPr algn="ctr"/>
              <a:r>
                <a:rPr lang="en-US" sz="700" dirty="0">
                  <a:gradFill>
                    <a:gsLst>
                      <a:gs pos="83000">
                        <a:schemeClr val="bg1"/>
                      </a:gs>
                      <a:gs pos="100000">
                        <a:schemeClr val="bg1"/>
                      </a:gs>
                    </a:gsLst>
                    <a:lin ang="5400000" scaled="1"/>
                  </a:gradFill>
                  <a:latin typeface="+mj-lt"/>
                </a:rPr>
                <a:t>Lv. 2</a:t>
              </a:r>
            </a:p>
          </p:txBody>
        </p:sp>
        <p:sp>
          <p:nvSpPr>
            <p:cNvPr id="62" name="TextBox 61">
              <a:extLst>
                <a:ext uri="{FF2B5EF4-FFF2-40B4-BE49-F238E27FC236}">
                  <a16:creationId xmlns:a16="http://schemas.microsoft.com/office/drawing/2014/main" id="{95E99493-2E2B-4190-ACA4-60E3A55DF689}"/>
                </a:ext>
              </a:extLst>
            </p:cNvPr>
            <p:cNvSpPr txBox="1"/>
            <p:nvPr/>
          </p:nvSpPr>
          <p:spPr>
            <a:xfrm>
              <a:off x="7555926" y="2837225"/>
              <a:ext cx="705424" cy="276999"/>
            </a:xfrm>
            <a:prstGeom prst="rect">
              <a:avLst/>
            </a:prstGeom>
            <a:noFill/>
          </p:spPr>
          <p:txBody>
            <a:bodyPr wrap="square" lIns="0" tIns="0" rIns="0" bIns="0" rtlCol="0" anchor="ctr">
              <a:spAutoFit/>
            </a:bodyPr>
            <a:lstStyle/>
            <a:p>
              <a:pPr algn="ctr"/>
              <a:r>
                <a:rPr lang="en-US" sz="900" dirty="0">
                  <a:gradFill>
                    <a:gsLst>
                      <a:gs pos="83000">
                        <a:schemeClr val="tx1"/>
                      </a:gs>
                      <a:gs pos="100000">
                        <a:schemeClr val="tx1"/>
                      </a:gs>
                    </a:gsLst>
                    <a:lin ang="5400000" scaled="1"/>
                  </a:gradFill>
                </a:rPr>
                <a:t>Process Control</a:t>
              </a:r>
            </a:p>
          </p:txBody>
        </p:sp>
        <p:sp>
          <p:nvSpPr>
            <p:cNvPr id="63" name="TextBox 62">
              <a:extLst>
                <a:ext uri="{FF2B5EF4-FFF2-40B4-BE49-F238E27FC236}">
                  <a16:creationId xmlns:a16="http://schemas.microsoft.com/office/drawing/2014/main" id="{35C2074B-0840-4FCD-801A-5C86C6F61EA3}"/>
                </a:ext>
              </a:extLst>
            </p:cNvPr>
            <p:cNvSpPr txBox="1"/>
            <p:nvPr/>
          </p:nvSpPr>
          <p:spPr>
            <a:xfrm>
              <a:off x="7671893" y="3138541"/>
              <a:ext cx="473490" cy="128016"/>
            </a:xfrm>
            <a:prstGeom prst="rect">
              <a:avLst/>
            </a:prstGeom>
            <a:solidFill>
              <a:schemeClr val="accent1"/>
            </a:solidFill>
          </p:spPr>
          <p:txBody>
            <a:bodyPr wrap="square" lIns="0" tIns="0" rIns="0" bIns="0" rtlCol="0" anchor="ctr">
              <a:spAutoFit/>
            </a:bodyPr>
            <a:lstStyle/>
            <a:p>
              <a:pPr algn="ctr"/>
              <a:r>
                <a:rPr lang="en-US" sz="700" dirty="0">
                  <a:gradFill>
                    <a:gsLst>
                      <a:gs pos="83000">
                        <a:schemeClr val="bg1"/>
                      </a:gs>
                      <a:gs pos="100000">
                        <a:schemeClr val="bg1"/>
                      </a:gs>
                    </a:gsLst>
                    <a:lin ang="5400000" scaled="1"/>
                  </a:gradFill>
                  <a:latin typeface="+mj-lt"/>
                </a:rPr>
                <a:t>Lv. 1</a:t>
              </a:r>
            </a:p>
          </p:txBody>
        </p:sp>
        <p:sp>
          <p:nvSpPr>
            <p:cNvPr id="64" name="TextBox 63">
              <a:extLst>
                <a:ext uri="{FF2B5EF4-FFF2-40B4-BE49-F238E27FC236}">
                  <a16:creationId xmlns:a16="http://schemas.microsoft.com/office/drawing/2014/main" id="{43B371F3-BDFC-494C-89FF-921DDE3B3585}"/>
                </a:ext>
              </a:extLst>
            </p:cNvPr>
            <p:cNvSpPr txBox="1"/>
            <p:nvPr/>
          </p:nvSpPr>
          <p:spPr>
            <a:xfrm>
              <a:off x="7555926" y="3380972"/>
              <a:ext cx="705424" cy="138499"/>
            </a:xfrm>
            <a:prstGeom prst="rect">
              <a:avLst/>
            </a:prstGeom>
            <a:noFill/>
          </p:spPr>
          <p:txBody>
            <a:bodyPr wrap="square" lIns="0" tIns="0" rIns="0" bIns="0" rtlCol="0" anchor="ctr">
              <a:spAutoFit/>
            </a:bodyPr>
            <a:lstStyle/>
            <a:p>
              <a:pPr algn="ctr"/>
              <a:r>
                <a:rPr lang="en-US" sz="900" dirty="0">
                  <a:gradFill>
                    <a:gsLst>
                      <a:gs pos="83000">
                        <a:schemeClr val="tx1"/>
                      </a:gs>
                      <a:gs pos="100000">
                        <a:schemeClr val="tx1"/>
                      </a:gs>
                    </a:gsLst>
                    <a:lin ang="5400000" scaled="1"/>
                  </a:gradFill>
                </a:rPr>
                <a:t>Cell/Area </a:t>
              </a:r>
            </a:p>
          </p:txBody>
        </p:sp>
        <p:sp>
          <p:nvSpPr>
            <p:cNvPr id="65" name="TextBox 64">
              <a:extLst>
                <a:ext uri="{FF2B5EF4-FFF2-40B4-BE49-F238E27FC236}">
                  <a16:creationId xmlns:a16="http://schemas.microsoft.com/office/drawing/2014/main" id="{7616EADB-FB3C-4067-A519-0498E54750FD}"/>
                </a:ext>
              </a:extLst>
            </p:cNvPr>
            <p:cNvSpPr txBox="1"/>
            <p:nvPr/>
          </p:nvSpPr>
          <p:spPr>
            <a:xfrm>
              <a:off x="7671893" y="3551481"/>
              <a:ext cx="473490" cy="128016"/>
            </a:xfrm>
            <a:prstGeom prst="rect">
              <a:avLst/>
            </a:prstGeom>
            <a:solidFill>
              <a:schemeClr val="accent1"/>
            </a:solidFill>
          </p:spPr>
          <p:txBody>
            <a:bodyPr wrap="square" lIns="0" tIns="0" rIns="0" bIns="0" rtlCol="0" anchor="ctr">
              <a:spAutoFit/>
            </a:bodyPr>
            <a:lstStyle/>
            <a:p>
              <a:pPr algn="ctr"/>
              <a:r>
                <a:rPr lang="en-US" sz="700" dirty="0">
                  <a:gradFill>
                    <a:gsLst>
                      <a:gs pos="83000">
                        <a:schemeClr val="bg1"/>
                      </a:gs>
                      <a:gs pos="100000">
                        <a:schemeClr val="bg1"/>
                      </a:gs>
                    </a:gsLst>
                    <a:lin ang="5400000" scaled="1"/>
                  </a:gradFill>
                  <a:latin typeface="+mj-lt"/>
                </a:rPr>
                <a:t>Lv. 0</a:t>
              </a:r>
            </a:p>
          </p:txBody>
        </p:sp>
        <p:grpSp>
          <p:nvGrpSpPr>
            <p:cNvPr id="66" name="Group 65">
              <a:extLst>
                <a:ext uri="{FF2B5EF4-FFF2-40B4-BE49-F238E27FC236}">
                  <a16:creationId xmlns:a16="http://schemas.microsoft.com/office/drawing/2014/main" id="{70E57900-0F8D-40C6-ABA2-EF54D0F17268}"/>
                </a:ext>
              </a:extLst>
            </p:cNvPr>
            <p:cNvGrpSpPr/>
            <p:nvPr/>
          </p:nvGrpSpPr>
          <p:grpSpPr>
            <a:xfrm>
              <a:off x="11080758" y="2755710"/>
              <a:ext cx="428218" cy="233991"/>
              <a:chOff x="11093353" y="2750793"/>
              <a:chExt cx="529344" cy="289249"/>
            </a:xfrm>
          </p:grpSpPr>
          <p:grpSp>
            <p:nvGrpSpPr>
              <p:cNvPr id="133" name="Group 132">
                <a:extLst>
                  <a:ext uri="{FF2B5EF4-FFF2-40B4-BE49-F238E27FC236}">
                    <a16:creationId xmlns:a16="http://schemas.microsoft.com/office/drawing/2014/main" id="{4DAA9788-A280-49EC-A537-082C2922D312}"/>
                  </a:ext>
                </a:extLst>
              </p:cNvPr>
              <p:cNvGrpSpPr/>
              <p:nvPr/>
            </p:nvGrpSpPr>
            <p:grpSpPr>
              <a:xfrm>
                <a:off x="11093353" y="2798964"/>
                <a:ext cx="386570" cy="151731"/>
                <a:chOff x="8490103" y="2888933"/>
                <a:chExt cx="579601" cy="227496"/>
              </a:xfrm>
            </p:grpSpPr>
            <p:sp>
              <p:nvSpPr>
                <p:cNvPr id="135" name="Rectangle 12">
                  <a:extLst>
                    <a:ext uri="{FF2B5EF4-FFF2-40B4-BE49-F238E27FC236}">
                      <a16:creationId xmlns:a16="http://schemas.microsoft.com/office/drawing/2014/main" id="{2E2A4D6A-6EF5-43E6-9D69-81574DA5D788}"/>
                    </a:ext>
                  </a:extLst>
                </p:cNvPr>
                <p:cNvSpPr>
                  <a:spLocks noChangeArrowheads="1"/>
                </p:cNvSpPr>
                <p:nvPr/>
              </p:nvSpPr>
              <p:spPr bwMode="auto">
                <a:xfrm rot="16200000" flipH="1">
                  <a:off x="8666156" y="2712880"/>
                  <a:ext cx="227496" cy="57960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36" name="Group 135">
                  <a:extLst>
                    <a:ext uri="{FF2B5EF4-FFF2-40B4-BE49-F238E27FC236}">
                      <a16:creationId xmlns:a16="http://schemas.microsoft.com/office/drawing/2014/main" id="{8D372EDF-DD39-473A-9E0B-779FD753CE52}"/>
                    </a:ext>
                  </a:extLst>
                </p:cNvPr>
                <p:cNvGrpSpPr/>
                <p:nvPr/>
              </p:nvGrpSpPr>
              <p:grpSpPr>
                <a:xfrm>
                  <a:off x="8538837" y="2962675"/>
                  <a:ext cx="482134" cy="80010"/>
                  <a:chOff x="8546782" y="2967839"/>
                  <a:chExt cx="482134" cy="80010"/>
                </a:xfrm>
              </p:grpSpPr>
              <p:sp>
                <p:nvSpPr>
                  <p:cNvPr id="137" name="Freeform: Shape 136">
                    <a:extLst>
                      <a:ext uri="{FF2B5EF4-FFF2-40B4-BE49-F238E27FC236}">
                        <a16:creationId xmlns:a16="http://schemas.microsoft.com/office/drawing/2014/main" id="{70209ECF-D67E-4522-AB33-67B6AA016F3C}"/>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38" name="Freeform: Shape 137">
                    <a:extLst>
                      <a:ext uri="{FF2B5EF4-FFF2-40B4-BE49-F238E27FC236}">
                        <a16:creationId xmlns:a16="http://schemas.microsoft.com/office/drawing/2014/main" id="{80C80C91-E273-4692-B3BF-9FBFCB374B4F}"/>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39" name="Freeform: Shape 138">
                    <a:extLst>
                      <a:ext uri="{FF2B5EF4-FFF2-40B4-BE49-F238E27FC236}">
                        <a16:creationId xmlns:a16="http://schemas.microsoft.com/office/drawing/2014/main" id="{07087ADC-FCDC-4855-9FD2-3BB44813DE4A}"/>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0" name="Freeform: Shape 139">
                    <a:extLst>
                      <a:ext uri="{FF2B5EF4-FFF2-40B4-BE49-F238E27FC236}">
                        <a16:creationId xmlns:a16="http://schemas.microsoft.com/office/drawing/2014/main" id="{E9D5813B-9CDB-4B80-8F22-7B4724707E60}"/>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pic>
            <p:nvPicPr>
              <p:cNvPr id="134" name="Graphic 133">
                <a:extLst>
                  <a:ext uri="{FF2B5EF4-FFF2-40B4-BE49-F238E27FC236}">
                    <a16:creationId xmlns:a16="http://schemas.microsoft.com/office/drawing/2014/main" id="{AAD3629F-54DD-4D2B-B898-DDE933605F9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81657" y="2750793"/>
                <a:ext cx="241040" cy="289249"/>
              </a:xfrm>
              <a:prstGeom prst="rect">
                <a:avLst/>
              </a:prstGeom>
            </p:spPr>
          </p:pic>
        </p:grpSp>
        <p:grpSp>
          <p:nvGrpSpPr>
            <p:cNvPr id="67" name="Group 66">
              <a:extLst>
                <a:ext uri="{FF2B5EF4-FFF2-40B4-BE49-F238E27FC236}">
                  <a16:creationId xmlns:a16="http://schemas.microsoft.com/office/drawing/2014/main" id="{5AC6B4BB-CA40-4251-BEE5-C376C505FC12}"/>
                </a:ext>
              </a:extLst>
            </p:cNvPr>
            <p:cNvGrpSpPr/>
            <p:nvPr/>
          </p:nvGrpSpPr>
          <p:grpSpPr>
            <a:xfrm>
              <a:off x="10383793" y="1500414"/>
              <a:ext cx="310594" cy="315769"/>
              <a:chOff x="10383793" y="1674596"/>
              <a:chExt cx="310594" cy="315769"/>
            </a:xfrm>
          </p:grpSpPr>
          <p:grpSp>
            <p:nvGrpSpPr>
              <p:cNvPr id="111" name="Group 110">
                <a:extLst>
                  <a:ext uri="{FF2B5EF4-FFF2-40B4-BE49-F238E27FC236}">
                    <a16:creationId xmlns:a16="http://schemas.microsoft.com/office/drawing/2014/main" id="{A305FBF4-4768-441B-B27F-3D93C704C070}"/>
                  </a:ext>
                </a:extLst>
              </p:cNvPr>
              <p:cNvGrpSpPr/>
              <p:nvPr/>
            </p:nvGrpSpPr>
            <p:grpSpPr>
              <a:xfrm>
                <a:off x="10477331" y="1674596"/>
                <a:ext cx="217056" cy="225671"/>
                <a:chOff x="10900819" y="1511152"/>
                <a:chExt cx="374650" cy="389520"/>
              </a:xfrm>
            </p:grpSpPr>
            <p:grpSp>
              <p:nvGrpSpPr>
                <p:cNvPr id="123" name="Group 23">
                  <a:extLst>
                    <a:ext uri="{FF2B5EF4-FFF2-40B4-BE49-F238E27FC236}">
                      <a16:creationId xmlns:a16="http://schemas.microsoft.com/office/drawing/2014/main" id="{189F640E-887E-4253-849E-312158361875}"/>
                    </a:ext>
                  </a:extLst>
                </p:cNvPr>
                <p:cNvGrpSpPr>
                  <a:grpSpLocks noChangeAspect="1"/>
                </p:cNvGrpSpPr>
                <p:nvPr/>
              </p:nvGrpSpPr>
              <p:grpSpPr bwMode="auto">
                <a:xfrm flipH="1">
                  <a:off x="10900819" y="1511152"/>
                  <a:ext cx="374650" cy="376238"/>
                  <a:chOff x="6872" y="941"/>
                  <a:chExt cx="236" cy="237"/>
                </a:xfrm>
                <a:solidFill>
                  <a:schemeClr val="accent1"/>
                </a:solidFill>
              </p:grpSpPr>
              <p:sp>
                <p:nvSpPr>
                  <p:cNvPr id="125" name="Freeform 24">
                    <a:extLst>
                      <a:ext uri="{FF2B5EF4-FFF2-40B4-BE49-F238E27FC236}">
                        <a16:creationId xmlns:a16="http://schemas.microsoft.com/office/drawing/2014/main" id="{08B28AFB-64D3-4732-9CA1-B2117813EE90}"/>
                      </a:ext>
                    </a:extLst>
                  </p:cNvPr>
                  <p:cNvSpPr>
                    <a:spLocks/>
                  </p:cNvSpPr>
                  <p:nvPr/>
                </p:nvSpPr>
                <p:spPr bwMode="auto">
                  <a:xfrm>
                    <a:off x="6944" y="1110"/>
                    <a:ext cx="92" cy="68"/>
                  </a:xfrm>
                  <a:custGeom>
                    <a:avLst/>
                    <a:gdLst>
                      <a:gd name="T0" fmla="*/ 147 w 147"/>
                      <a:gd name="T1" fmla="*/ 0 h 109"/>
                      <a:gd name="T2" fmla="*/ 147 w 147"/>
                      <a:gd name="T3" fmla="*/ 0 h 109"/>
                      <a:gd name="T4" fmla="*/ 0 w 147"/>
                      <a:gd name="T5" fmla="*/ 0 h 109"/>
                      <a:gd name="T6" fmla="*/ 5 w 147"/>
                      <a:gd name="T7" fmla="*/ 19 h 109"/>
                      <a:gd name="T8" fmla="*/ 13 w 147"/>
                      <a:gd name="T9" fmla="*/ 43 h 109"/>
                      <a:gd name="T10" fmla="*/ 24 w 147"/>
                      <a:gd name="T11" fmla="*/ 67 h 109"/>
                      <a:gd name="T12" fmla="*/ 38 w 147"/>
                      <a:gd name="T13" fmla="*/ 88 h 109"/>
                      <a:gd name="T14" fmla="*/ 54 w 147"/>
                      <a:gd name="T15" fmla="*/ 103 h 109"/>
                      <a:gd name="T16" fmla="*/ 74 w 147"/>
                      <a:gd name="T17" fmla="*/ 109 h 109"/>
                      <a:gd name="T18" fmla="*/ 93 w 147"/>
                      <a:gd name="T19" fmla="*/ 103 h 109"/>
                      <a:gd name="T20" fmla="*/ 110 w 147"/>
                      <a:gd name="T21" fmla="*/ 88 h 109"/>
                      <a:gd name="T22" fmla="*/ 124 w 147"/>
                      <a:gd name="T23" fmla="*/ 67 h 109"/>
                      <a:gd name="T24" fmla="*/ 134 w 147"/>
                      <a:gd name="T25" fmla="*/ 43 h 109"/>
                      <a:gd name="T26" fmla="*/ 142 w 147"/>
                      <a:gd name="T27" fmla="*/ 19 h 109"/>
                      <a:gd name="T28" fmla="*/ 147 w 147"/>
                      <a:gd name="T2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 h="109">
                        <a:moveTo>
                          <a:pt x="147" y="0"/>
                        </a:moveTo>
                        <a:lnTo>
                          <a:pt x="147" y="0"/>
                        </a:lnTo>
                        <a:lnTo>
                          <a:pt x="0" y="0"/>
                        </a:lnTo>
                        <a:cubicBezTo>
                          <a:pt x="2" y="5"/>
                          <a:pt x="3" y="12"/>
                          <a:pt x="5" y="19"/>
                        </a:cubicBezTo>
                        <a:cubicBezTo>
                          <a:pt x="7" y="27"/>
                          <a:pt x="10" y="35"/>
                          <a:pt x="13" y="43"/>
                        </a:cubicBezTo>
                        <a:cubicBezTo>
                          <a:pt x="16" y="51"/>
                          <a:pt x="20" y="59"/>
                          <a:pt x="24" y="67"/>
                        </a:cubicBezTo>
                        <a:cubicBezTo>
                          <a:pt x="28" y="75"/>
                          <a:pt x="33" y="82"/>
                          <a:pt x="38" y="88"/>
                        </a:cubicBezTo>
                        <a:cubicBezTo>
                          <a:pt x="43" y="94"/>
                          <a:pt x="48" y="99"/>
                          <a:pt x="54" y="103"/>
                        </a:cubicBezTo>
                        <a:cubicBezTo>
                          <a:pt x="60" y="107"/>
                          <a:pt x="67" y="109"/>
                          <a:pt x="74" y="109"/>
                        </a:cubicBezTo>
                        <a:cubicBezTo>
                          <a:pt x="81" y="109"/>
                          <a:pt x="87" y="107"/>
                          <a:pt x="93" y="103"/>
                        </a:cubicBezTo>
                        <a:cubicBezTo>
                          <a:pt x="99" y="99"/>
                          <a:pt x="105" y="94"/>
                          <a:pt x="110" y="88"/>
                        </a:cubicBezTo>
                        <a:cubicBezTo>
                          <a:pt x="115" y="82"/>
                          <a:pt x="120" y="75"/>
                          <a:pt x="124" y="67"/>
                        </a:cubicBezTo>
                        <a:cubicBezTo>
                          <a:pt x="128" y="59"/>
                          <a:pt x="131" y="51"/>
                          <a:pt x="134" y="43"/>
                        </a:cubicBezTo>
                        <a:cubicBezTo>
                          <a:pt x="138" y="35"/>
                          <a:pt x="140" y="27"/>
                          <a:pt x="142" y="19"/>
                        </a:cubicBezTo>
                        <a:cubicBezTo>
                          <a:pt x="144" y="12"/>
                          <a:pt x="146" y="5"/>
                          <a:pt x="14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25">
                    <a:extLst>
                      <a:ext uri="{FF2B5EF4-FFF2-40B4-BE49-F238E27FC236}">
                        <a16:creationId xmlns:a16="http://schemas.microsoft.com/office/drawing/2014/main" id="{64BEDAF3-1EB9-4625-91C7-4B6FBE66E881}"/>
                      </a:ext>
                    </a:extLst>
                  </p:cNvPr>
                  <p:cNvSpPr>
                    <a:spLocks/>
                  </p:cNvSpPr>
                  <p:nvPr/>
                </p:nvSpPr>
                <p:spPr bwMode="auto">
                  <a:xfrm>
                    <a:off x="7055" y="1026"/>
                    <a:ext cx="53" cy="67"/>
                  </a:xfrm>
                  <a:custGeom>
                    <a:avLst/>
                    <a:gdLst>
                      <a:gd name="T0" fmla="*/ 0 w 85"/>
                      <a:gd name="T1" fmla="*/ 0 h 109"/>
                      <a:gd name="T2" fmla="*/ 0 w 85"/>
                      <a:gd name="T3" fmla="*/ 0 h 109"/>
                      <a:gd name="T4" fmla="*/ 3 w 85"/>
                      <a:gd name="T5" fmla="*/ 27 h 109"/>
                      <a:gd name="T6" fmla="*/ 4 w 85"/>
                      <a:gd name="T7" fmla="*/ 54 h 109"/>
                      <a:gd name="T8" fmla="*/ 3 w 85"/>
                      <a:gd name="T9" fmla="*/ 81 h 109"/>
                      <a:gd name="T10" fmla="*/ 0 w 85"/>
                      <a:gd name="T11" fmla="*/ 109 h 109"/>
                      <a:gd name="T12" fmla="*/ 78 w 85"/>
                      <a:gd name="T13" fmla="*/ 109 h 109"/>
                      <a:gd name="T14" fmla="*/ 85 w 85"/>
                      <a:gd name="T15" fmla="*/ 54 h 109"/>
                      <a:gd name="T16" fmla="*/ 78 w 85"/>
                      <a:gd name="T17" fmla="*/ 0 h 109"/>
                      <a:gd name="T18" fmla="*/ 0 w 85"/>
                      <a:gd name="T1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109">
                        <a:moveTo>
                          <a:pt x="0" y="0"/>
                        </a:moveTo>
                        <a:lnTo>
                          <a:pt x="0" y="0"/>
                        </a:lnTo>
                        <a:cubicBezTo>
                          <a:pt x="1" y="9"/>
                          <a:pt x="2" y="18"/>
                          <a:pt x="3" y="27"/>
                        </a:cubicBezTo>
                        <a:cubicBezTo>
                          <a:pt x="3" y="36"/>
                          <a:pt x="4" y="45"/>
                          <a:pt x="4" y="54"/>
                        </a:cubicBezTo>
                        <a:cubicBezTo>
                          <a:pt x="4" y="63"/>
                          <a:pt x="3" y="73"/>
                          <a:pt x="3" y="81"/>
                        </a:cubicBezTo>
                        <a:cubicBezTo>
                          <a:pt x="2" y="90"/>
                          <a:pt x="1" y="100"/>
                          <a:pt x="0" y="109"/>
                        </a:cubicBezTo>
                        <a:lnTo>
                          <a:pt x="78" y="109"/>
                        </a:lnTo>
                        <a:cubicBezTo>
                          <a:pt x="83" y="91"/>
                          <a:pt x="85" y="73"/>
                          <a:pt x="85" y="54"/>
                        </a:cubicBezTo>
                        <a:cubicBezTo>
                          <a:pt x="85" y="35"/>
                          <a:pt x="83" y="17"/>
                          <a:pt x="78"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26">
                    <a:extLst>
                      <a:ext uri="{FF2B5EF4-FFF2-40B4-BE49-F238E27FC236}">
                        <a16:creationId xmlns:a16="http://schemas.microsoft.com/office/drawing/2014/main" id="{7B66ECC5-4B36-4A3A-8A62-416BF7E3E275}"/>
                      </a:ext>
                    </a:extLst>
                  </p:cNvPr>
                  <p:cNvSpPr>
                    <a:spLocks/>
                  </p:cNvSpPr>
                  <p:nvPr/>
                </p:nvSpPr>
                <p:spPr bwMode="auto">
                  <a:xfrm>
                    <a:off x="7029" y="947"/>
                    <a:ext cx="68" cy="62"/>
                  </a:xfrm>
                  <a:custGeom>
                    <a:avLst/>
                    <a:gdLst>
                      <a:gd name="T0" fmla="*/ 25 w 110"/>
                      <a:gd name="T1" fmla="*/ 47 h 99"/>
                      <a:gd name="T2" fmla="*/ 25 w 110"/>
                      <a:gd name="T3" fmla="*/ 47 h 99"/>
                      <a:gd name="T4" fmla="*/ 33 w 110"/>
                      <a:gd name="T5" fmla="*/ 73 h 99"/>
                      <a:gd name="T6" fmla="*/ 39 w 110"/>
                      <a:gd name="T7" fmla="*/ 99 h 99"/>
                      <a:gd name="T8" fmla="*/ 110 w 110"/>
                      <a:gd name="T9" fmla="*/ 99 h 99"/>
                      <a:gd name="T10" fmla="*/ 90 w 110"/>
                      <a:gd name="T11" fmla="*/ 66 h 99"/>
                      <a:gd name="T12" fmla="*/ 65 w 110"/>
                      <a:gd name="T13" fmla="*/ 38 h 99"/>
                      <a:gd name="T14" fmla="*/ 34 w 110"/>
                      <a:gd name="T15" fmla="*/ 16 h 99"/>
                      <a:gd name="T16" fmla="*/ 0 w 110"/>
                      <a:gd name="T17" fmla="*/ 0 h 99"/>
                      <a:gd name="T18" fmla="*/ 14 w 110"/>
                      <a:gd name="T19" fmla="*/ 23 h 99"/>
                      <a:gd name="T20" fmla="*/ 25 w 110"/>
                      <a:gd name="T21" fmla="*/ 4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9">
                        <a:moveTo>
                          <a:pt x="25" y="47"/>
                        </a:moveTo>
                        <a:lnTo>
                          <a:pt x="25" y="47"/>
                        </a:lnTo>
                        <a:cubicBezTo>
                          <a:pt x="28" y="56"/>
                          <a:pt x="31" y="64"/>
                          <a:pt x="33" y="73"/>
                        </a:cubicBezTo>
                        <a:cubicBezTo>
                          <a:pt x="35" y="81"/>
                          <a:pt x="37" y="90"/>
                          <a:pt x="39" y="99"/>
                        </a:cubicBezTo>
                        <a:lnTo>
                          <a:pt x="110" y="99"/>
                        </a:lnTo>
                        <a:cubicBezTo>
                          <a:pt x="104" y="87"/>
                          <a:pt x="98" y="76"/>
                          <a:pt x="90" y="66"/>
                        </a:cubicBezTo>
                        <a:cubicBezTo>
                          <a:pt x="83" y="56"/>
                          <a:pt x="74" y="47"/>
                          <a:pt x="65" y="38"/>
                        </a:cubicBezTo>
                        <a:cubicBezTo>
                          <a:pt x="55" y="30"/>
                          <a:pt x="45" y="23"/>
                          <a:pt x="34" y="16"/>
                        </a:cubicBezTo>
                        <a:cubicBezTo>
                          <a:pt x="23" y="9"/>
                          <a:pt x="12" y="4"/>
                          <a:pt x="0" y="0"/>
                        </a:cubicBezTo>
                        <a:cubicBezTo>
                          <a:pt x="5" y="7"/>
                          <a:pt x="10" y="15"/>
                          <a:pt x="14" y="23"/>
                        </a:cubicBezTo>
                        <a:cubicBezTo>
                          <a:pt x="18" y="31"/>
                          <a:pt x="22" y="39"/>
                          <a:pt x="25" y="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27">
                    <a:extLst>
                      <a:ext uri="{FF2B5EF4-FFF2-40B4-BE49-F238E27FC236}">
                        <a16:creationId xmlns:a16="http://schemas.microsoft.com/office/drawing/2014/main" id="{A26C3E9D-2D98-4F84-9B79-3FA10477AFED}"/>
                      </a:ext>
                    </a:extLst>
                  </p:cNvPr>
                  <p:cNvSpPr>
                    <a:spLocks/>
                  </p:cNvSpPr>
                  <p:nvPr/>
                </p:nvSpPr>
                <p:spPr bwMode="auto">
                  <a:xfrm>
                    <a:off x="6939" y="1026"/>
                    <a:ext cx="102" cy="67"/>
                  </a:xfrm>
                  <a:custGeom>
                    <a:avLst/>
                    <a:gdLst>
                      <a:gd name="T0" fmla="*/ 4 w 164"/>
                      <a:gd name="T1" fmla="*/ 0 h 109"/>
                      <a:gd name="T2" fmla="*/ 4 w 164"/>
                      <a:gd name="T3" fmla="*/ 0 h 109"/>
                      <a:gd name="T4" fmla="*/ 1 w 164"/>
                      <a:gd name="T5" fmla="*/ 27 h 109"/>
                      <a:gd name="T6" fmla="*/ 0 w 164"/>
                      <a:gd name="T7" fmla="*/ 54 h 109"/>
                      <a:gd name="T8" fmla="*/ 1 w 164"/>
                      <a:gd name="T9" fmla="*/ 81 h 109"/>
                      <a:gd name="T10" fmla="*/ 4 w 164"/>
                      <a:gd name="T11" fmla="*/ 109 h 109"/>
                      <a:gd name="T12" fmla="*/ 160 w 164"/>
                      <a:gd name="T13" fmla="*/ 109 h 109"/>
                      <a:gd name="T14" fmla="*/ 163 w 164"/>
                      <a:gd name="T15" fmla="*/ 81 h 109"/>
                      <a:gd name="T16" fmla="*/ 164 w 164"/>
                      <a:gd name="T17" fmla="*/ 54 h 109"/>
                      <a:gd name="T18" fmla="*/ 163 w 164"/>
                      <a:gd name="T19" fmla="*/ 27 h 109"/>
                      <a:gd name="T20" fmla="*/ 160 w 164"/>
                      <a:gd name="T21" fmla="*/ 0 h 109"/>
                      <a:gd name="T22" fmla="*/ 4 w 164"/>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109">
                        <a:moveTo>
                          <a:pt x="4" y="0"/>
                        </a:moveTo>
                        <a:lnTo>
                          <a:pt x="4" y="0"/>
                        </a:lnTo>
                        <a:cubicBezTo>
                          <a:pt x="3" y="9"/>
                          <a:pt x="2" y="18"/>
                          <a:pt x="1" y="27"/>
                        </a:cubicBezTo>
                        <a:cubicBezTo>
                          <a:pt x="0" y="36"/>
                          <a:pt x="0" y="45"/>
                          <a:pt x="0" y="54"/>
                        </a:cubicBezTo>
                        <a:cubicBezTo>
                          <a:pt x="0" y="63"/>
                          <a:pt x="0" y="73"/>
                          <a:pt x="1" y="81"/>
                        </a:cubicBezTo>
                        <a:cubicBezTo>
                          <a:pt x="2" y="90"/>
                          <a:pt x="3" y="100"/>
                          <a:pt x="4" y="109"/>
                        </a:cubicBezTo>
                        <a:lnTo>
                          <a:pt x="160" y="109"/>
                        </a:lnTo>
                        <a:cubicBezTo>
                          <a:pt x="161" y="100"/>
                          <a:pt x="162" y="90"/>
                          <a:pt x="163" y="81"/>
                        </a:cubicBezTo>
                        <a:cubicBezTo>
                          <a:pt x="163" y="73"/>
                          <a:pt x="164" y="63"/>
                          <a:pt x="164" y="54"/>
                        </a:cubicBezTo>
                        <a:cubicBezTo>
                          <a:pt x="164" y="45"/>
                          <a:pt x="163" y="36"/>
                          <a:pt x="163" y="27"/>
                        </a:cubicBezTo>
                        <a:cubicBezTo>
                          <a:pt x="162" y="18"/>
                          <a:pt x="161" y="9"/>
                          <a:pt x="160" y="0"/>
                        </a:cubicBez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28">
                    <a:extLst>
                      <a:ext uri="{FF2B5EF4-FFF2-40B4-BE49-F238E27FC236}">
                        <a16:creationId xmlns:a16="http://schemas.microsoft.com/office/drawing/2014/main" id="{D692ACFA-03D7-4177-B07A-DB690ADD3F56}"/>
                      </a:ext>
                    </a:extLst>
                  </p:cNvPr>
                  <p:cNvSpPr>
                    <a:spLocks/>
                  </p:cNvSpPr>
                  <p:nvPr/>
                </p:nvSpPr>
                <p:spPr bwMode="auto">
                  <a:xfrm>
                    <a:off x="6944" y="941"/>
                    <a:ext cx="92" cy="68"/>
                  </a:xfrm>
                  <a:custGeom>
                    <a:avLst/>
                    <a:gdLst>
                      <a:gd name="T0" fmla="*/ 24 w 147"/>
                      <a:gd name="T1" fmla="*/ 42 h 109"/>
                      <a:gd name="T2" fmla="*/ 24 w 147"/>
                      <a:gd name="T3" fmla="*/ 42 h 109"/>
                      <a:gd name="T4" fmla="*/ 38 w 147"/>
                      <a:gd name="T5" fmla="*/ 20 h 109"/>
                      <a:gd name="T6" fmla="*/ 54 w 147"/>
                      <a:gd name="T7" fmla="*/ 5 h 109"/>
                      <a:gd name="T8" fmla="*/ 74 w 147"/>
                      <a:gd name="T9" fmla="*/ 0 h 109"/>
                      <a:gd name="T10" fmla="*/ 93 w 147"/>
                      <a:gd name="T11" fmla="*/ 5 h 109"/>
                      <a:gd name="T12" fmla="*/ 110 w 147"/>
                      <a:gd name="T13" fmla="*/ 20 h 109"/>
                      <a:gd name="T14" fmla="*/ 124 w 147"/>
                      <a:gd name="T15" fmla="*/ 42 h 109"/>
                      <a:gd name="T16" fmla="*/ 134 w 147"/>
                      <a:gd name="T17" fmla="*/ 66 h 109"/>
                      <a:gd name="T18" fmla="*/ 142 w 147"/>
                      <a:gd name="T19" fmla="*/ 89 h 109"/>
                      <a:gd name="T20" fmla="*/ 147 w 147"/>
                      <a:gd name="T21" fmla="*/ 109 h 109"/>
                      <a:gd name="T22" fmla="*/ 0 w 147"/>
                      <a:gd name="T23" fmla="*/ 109 h 109"/>
                      <a:gd name="T24" fmla="*/ 5 w 147"/>
                      <a:gd name="T25" fmla="*/ 89 h 109"/>
                      <a:gd name="T26" fmla="*/ 13 w 147"/>
                      <a:gd name="T27" fmla="*/ 66 h 109"/>
                      <a:gd name="T28" fmla="*/ 24 w 147"/>
                      <a:gd name="T29" fmla="*/ 4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 h="109">
                        <a:moveTo>
                          <a:pt x="24" y="42"/>
                        </a:moveTo>
                        <a:lnTo>
                          <a:pt x="24" y="42"/>
                        </a:lnTo>
                        <a:cubicBezTo>
                          <a:pt x="28" y="34"/>
                          <a:pt x="33" y="27"/>
                          <a:pt x="38" y="20"/>
                        </a:cubicBezTo>
                        <a:cubicBezTo>
                          <a:pt x="43" y="14"/>
                          <a:pt x="48" y="9"/>
                          <a:pt x="54" y="5"/>
                        </a:cubicBezTo>
                        <a:cubicBezTo>
                          <a:pt x="60" y="2"/>
                          <a:pt x="67" y="0"/>
                          <a:pt x="74" y="0"/>
                        </a:cubicBezTo>
                        <a:cubicBezTo>
                          <a:pt x="81" y="0"/>
                          <a:pt x="87" y="2"/>
                          <a:pt x="93" y="5"/>
                        </a:cubicBezTo>
                        <a:cubicBezTo>
                          <a:pt x="99" y="9"/>
                          <a:pt x="105" y="14"/>
                          <a:pt x="110" y="20"/>
                        </a:cubicBezTo>
                        <a:cubicBezTo>
                          <a:pt x="115" y="27"/>
                          <a:pt x="120" y="34"/>
                          <a:pt x="124" y="42"/>
                        </a:cubicBezTo>
                        <a:cubicBezTo>
                          <a:pt x="128" y="49"/>
                          <a:pt x="131" y="57"/>
                          <a:pt x="134" y="66"/>
                        </a:cubicBezTo>
                        <a:cubicBezTo>
                          <a:pt x="138" y="74"/>
                          <a:pt x="140" y="81"/>
                          <a:pt x="142" y="89"/>
                        </a:cubicBezTo>
                        <a:cubicBezTo>
                          <a:pt x="144" y="96"/>
                          <a:pt x="146" y="103"/>
                          <a:pt x="147" y="109"/>
                        </a:cubicBezTo>
                        <a:lnTo>
                          <a:pt x="0" y="109"/>
                        </a:lnTo>
                        <a:cubicBezTo>
                          <a:pt x="2" y="103"/>
                          <a:pt x="3" y="96"/>
                          <a:pt x="5" y="89"/>
                        </a:cubicBezTo>
                        <a:cubicBezTo>
                          <a:pt x="7" y="81"/>
                          <a:pt x="10" y="74"/>
                          <a:pt x="13" y="66"/>
                        </a:cubicBezTo>
                        <a:cubicBezTo>
                          <a:pt x="16" y="57"/>
                          <a:pt x="20" y="49"/>
                          <a:pt x="24" y="4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29">
                    <a:extLst>
                      <a:ext uri="{FF2B5EF4-FFF2-40B4-BE49-F238E27FC236}">
                        <a16:creationId xmlns:a16="http://schemas.microsoft.com/office/drawing/2014/main" id="{492DA333-BF84-4165-B580-163B6CBCA251}"/>
                      </a:ext>
                    </a:extLst>
                  </p:cNvPr>
                  <p:cNvSpPr>
                    <a:spLocks/>
                  </p:cNvSpPr>
                  <p:nvPr/>
                </p:nvSpPr>
                <p:spPr bwMode="auto">
                  <a:xfrm>
                    <a:off x="6883" y="947"/>
                    <a:ext cx="69" cy="62"/>
                  </a:xfrm>
                  <a:custGeom>
                    <a:avLst/>
                    <a:gdLst>
                      <a:gd name="T0" fmla="*/ 19 w 110"/>
                      <a:gd name="T1" fmla="*/ 66 h 99"/>
                      <a:gd name="T2" fmla="*/ 19 w 110"/>
                      <a:gd name="T3" fmla="*/ 66 h 99"/>
                      <a:gd name="T4" fmla="*/ 45 w 110"/>
                      <a:gd name="T5" fmla="*/ 38 h 99"/>
                      <a:gd name="T6" fmla="*/ 75 w 110"/>
                      <a:gd name="T7" fmla="*/ 16 h 99"/>
                      <a:gd name="T8" fmla="*/ 110 w 110"/>
                      <a:gd name="T9" fmla="*/ 0 h 99"/>
                      <a:gd name="T10" fmla="*/ 96 w 110"/>
                      <a:gd name="T11" fmla="*/ 23 h 99"/>
                      <a:gd name="T12" fmla="*/ 85 w 110"/>
                      <a:gd name="T13" fmla="*/ 47 h 99"/>
                      <a:gd name="T14" fmla="*/ 77 w 110"/>
                      <a:gd name="T15" fmla="*/ 73 h 99"/>
                      <a:gd name="T16" fmla="*/ 71 w 110"/>
                      <a:gd name="T17" fmla="*/ 99 h 99"/>
                      <a:gd name="T18" fmla="*/ 0 w 110"/>
                      <a:gd name="T19" fmla="*/ 99 h 99"/>
                      <a:gd name="T20" fmla="*/ 19 w 110"/>
                      <a:gd name="T21" fmla="*/ 6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9">
                        <a:moveTo>
                          <a:pt x="19" y="66"/>
                        </a:moveTo>
                        <a:lnTo>
                          <a:pt x="19" y="66"/>
                        </a:lnTo>
                        <a:cubicBezTo>
                          <a:pt x="27" y="56"/>
                          <a:pt x="36" y="47"/>
                          <a:pt x="45" y="38"/>
                        </a:cubicBezTo>
                        <a:cubicBezTo>
                          <a:pt x="54" y="30"/>
                          <a:pt x="64" y="23"/>
                          <a:pt x="75" y="16"/>
                        </a:cubicBezTo>
                        <a:cubicBezTo>
                          <a:pt x="86" y="9"/>
                          <a:pt x="98" y="4"/>
                          <a:pt x="110" y="0"/>
                        </a:cubicBezTo>
                        <a:cubicBezTo>
                          <a:pt x="104" y="7"/>
                          <a:pt x="100" y="15"/>
                          <a:pt x="96" y="23"/>
                        </a:cubicBezTo>
                        <a:cubicBezTo>
                          <a:pt x="92" y="31"/>
                          <a:pt x="88" y="39"/>
                          <a:pt x="85" y="47"/>
                        </a:cubicBezTo>
                        <a:cubicBezTo>
                          <a:pt x="82" y="56"/>
                          <a:pt x="79" y="64"/>
                          <a:pt x="77" y="73"/>
                        </a:cubicBezTo>
                        <a:cubicBezTo>
                          <a:pt x="74" y="81"/>
                          <a:pt x="72" y="90"/>
                          <a:pt x="71" y="99"/>
                        </a:cubicBezTo>
                        <a:lnTo>
                          <a:pt x="0" y="99"/>
                        </a:lnTo>
                        <a:cubicBezTo>
                          <a:pt x="5" y="87"/>
                          <a:pt x="12" y="76"/>
                          <a:pt x="19" y="6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0">
                    <a:extLst>
                      <a:ext uri="{FF2B5EF4-FFF2-40B4-BE49-F238E27FC236}">
                        <a16:creationId xmlns:a16="http://schemas.microsoft.com/office/drawing/2014/main" id="{8B148445-FC6C-4D33-B691-7411B4C49777}"/>
                      </a:ext>
                    </a:extLst>
                  </p:cNvPr>
                  <p:cNvSpPr>
                    <a:spLocks/>
                  </p:cNvSpPr>
                  <p:nvPr/>
                </p:nvSpPr>
                <p:spPr bwMode="auto">
                  <a:xfrm>
                    <a:off x="6872" y="1026"/>
                    <a:ext cx="52" cy="67"/>
                  </a:xfrm>
                  <a:custGeom>
                    <a:avLst/>
                    <a:gdLst>
                      <a:gd name="T0" fmla="*/ 0 w 85"/>
                      <a:gd name="T1" fmla="*/ 54 h 109"/>
                      <a:gd name="T2" fmla="*/ 0 w 85"/>
                      <a:gd name="T3" fmla="*/ 54 h 109"/>
                      <a:gd name="T4" fmla="*/ 8 w 85"/>
                      <a:gd name="T5" fmla="*/ 0 h 109"/>
                      <a:gd name="T6" fmla="*/ 85 w 85"/>
                      <a:gd name="T7" fmla="*/ 0 h 109"/>
                      <a:gd name="T8" fmla="*/ 83 w 85"/>
                      <a:gd name="T9" fmla="*/ 27 h 109"/>
                      <a:gd name="T10" fmla="*/ 82 w 85"/>
                      <a:gd name="T11" fmla="*/ 54 h 109"/>
                      <a:gd name="T12" fmla="*/ 83 w 85"/>
                      <a:gd name="T13" fmla="*/ 81 h 109"/>
                      <a:gd name="T14" fmla="*/ 85 w 85"/>
                      <a:gd name="T15" fmla="*/ 109 h 109"/>
                      <a:gd name="T16" fmla="*/ 8 w 85"/>
                      <a:gd name="T17" fmla="*/ 109 h 109"/>
                      <a:gd name="T18" fmla="*/ 0 w 85"/>
                      <a:gd name="T19" fmla="*/ 5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109">
                        <a:moveTo>
                          <a:pt x="0" y="54"/>
                        </a:moveTo>
                        <a:lnTo>
                          <a:pt x="0" y="54"/>
                        </a:lnTo>
                        <a:cubicBezTo>
                          <a:pt x="0" y="35"/>
                          <a:pt x="3" y="17"/>
                          <a:pt x="8" y="0"/>
                        </a:cubicBezTo>
                        <a:lnTo>
                          <a:pt x="85" y="0"/>
                        </a:lnTo>
                        <a:cubicBezTo>
                          <a:pt x="84" y="9"/>
                          <a:pt x="83" y="18"/>
                          <a:pt x="83" y="27"/>
                        </a:cubicBezTo>
                        <a:cubicBezTo>
                          <a:pt x="82" y="36"/>
                          <a:pt x="82" y="45"/>
                          <a:pt x="82" y="54"/>
                        </a:cubicBezTo>
                        <a:cubicBezTo>
                          <a:pt x="82" y="63"/>
                          <a:pt x="82" y="73"/>
                          <a:pt x="83" y="81"/>
                        </a:cubicBezTo>
                        <a:cubicBezTo>
                          <a:pt x="83" y="90"/>
                          <a:pt x="84" y="100"/>
                          <a:pt x="85" y="109"/>
                        </a:cubicBezTo>
                        <a:lnTo>
                          <a:pt x="8" y="109"/>
                        </a:lnTo>
                        <a:cubicBezTo>
                          <a:pt x="3" y="91"/>
                          <a:pt x="0" y="73"/>
                          <a:pt x="0" y="5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1">
                    <a:extLst>
                      <a:ext uri="{FF2B5EF4-FFF2-40B4-BE49-F238E27FC236}">
                        <a16:creationId xmlns:a16="http://schemas.microsoft.com/office/drawing/2014/main" id="{B9F99A03-E7AE-42B8-BF03-5B21B951D9C9}"/>
                      </a:ext>
                    </a:extLst>
                  </p:cNvPr>
                  <p:cNvSpPr>
                    <a:spLocks/>
                  </p:cNvSpPr>
                  <p:nvPr/>
                </p:nvSpPr>
                <p:spPr bwMode="auto">
                  <a:xfrm>
                    <a:off x="6883" y="1110"/>
                    <a:ext cx="69" cy="61"/>
                  </a:xfrm>
                  <a:custGeom>
                    <a:avLst/>
                    <a:gdLst>
                      <a:gd name="T0" fmla="*/ 75 w 110"/>
                      <a:gd name="T1" fmla="*/ 82 h 98"/>
                      <a:gd name="T2" fmla="*/ 75 w 110"/>
                      <a:gd name="T3" fmla="*/ 82 h 98"/>
                      <a:gd name="T4" fmla="*/ 45 w 110"/>
                      <a:gd name="T5" fmla="*/ 60 h 98"/>
                      <a:gd name="T6" fmla="*/ 19 w 110"/>
                      <a:gd name="T7" fmla="*/ 32 h 98"/>
                      <a:gd name="T8" fmla="*/ 0 w 110"/>
                      <a:gd name="T9" fmla="*/ 0 h 98"/>
                      <a:gd name="T10" fmla="*/ 71 w 110"/>
                      <a:gd name="T11" fmla="*/ 0 h 98"/>
                      <a:gd name="T12" fmla="*/ 77 w 110"/>
                      <a:gd name="T13" fmla="*/ 26 h 98"/>
                      <a:gd name="T14" fmla="*/ 85 w 110"/>
                      <a:gd name="T15" fmla="*/ 51 h 98"/>
                      <a:gd name="T16" fmla="*/ 96 w 110"/>
                      <a:gd name="T17" fmla="*/ 76 h 98"/>
                      <a:gd name="T18" fmla="*/ 110 w 110"/>
                      <a:gd name="T19" fmla="*/ 98 h 98"/>
                      <a:gd name="T20" fmla="*/ 75 w 110"/>
                      <a:gd name="T21" fmla="*/ 8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8">
                        <a:moveTo>
                          <a:pt x="75" y="82"/>
                        </a:moveTo>
                        <a:lnTo>
                          <a:pt x="75" y="82"/>
                        </a:lnTo>
                        <a:cubicBezTo>
                          <a:pt x="64" y="76"/>
                          <a:pt x="54" y="68"/>
                          <a:pt x="45" y="60"/>
                        </a:cubicBezTo>
                        <a:cubicBezTo>
                          <a:pt x="36" y="52"/>
                          <a:pt x="27" y="42"/>
                          <a:pt x="19" y="32"/>
                        </a:cubicBezTo>
                        <a:cubicBezTo>
                          <a:pt x="12" y="22"/>
                          <a:pt x="5" y="11"/>
                          <a:pt x="0" y="0"/>
                        </a:cubicBezTo>
                        <a:lnTo>
                          <a:pt x="71" y="0"/>
                        </a:lnTo>
                        <a:cubicBezTo>
                          <a:pt x="72" y="8"/>
                          <a:pt x="74" y="17"/>
                          <a:pt x="77" y="26"/>
                        </a:cubicBezTo>
                        <a:cubicBezTo>
                          <a:pt x="79" y="34"/>
                          <a:pt x="82" y="43"/>
                          <a:pt x="85" y="51"/>
                        </a:cubicBezTo>
                        <a:cubicBezTo>
                          <a:pt x="88" y="60"/>
                          <a:pt x="92" y="68"/>
                          <a:pt x="96" y="76"/>
                        </a:cubicBezTo>
                        <a:cubicBezTo>
                          <a:pt x="100" y="84"/>
                          <a:pt x="104" y="91"/>
                          <a:pt x="110" y="98"/>
                        </a:cubicBezTo>
                        <a:cubicBezTo>
                          <a:pt x="98" y="94"/>
                          <a:pt x="86" y="89"/>
                          <a:pt x="75" y="8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4" name="Rectangle 123">
                  <a:extLst>
                    <a:ext uri="{FF2B5EF4-FFF2-40B4-BE49-F238E27FC236}">
                      <a16:creationId xmlns:a16="http://schemas.microsoft.com/office/drawing/2014/main" id="{2860A2AF-AE2B-4469-B489-D54F55EDAA3F}"/>
                    </a:ext>
                  </a:extLst>
                </p:cNvPr>
                <p:cNvSpPr/>
                <p:nvPr/>
              </p:nvSpPr>
              <p:spPr bwMode="auto">
                <a:xfrm>
                  <a:off x="10900819" y="1779440"/>
                  <a:ext cx="171861" cy="12123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112" name="Group 4">
                <a:extLst>
                  <a:ext uri="{FF2B5EF4-FFF2-40B4-BE49-F238E27FC236}">
                    <a16:creationId xmlns:a16="http://schemas.microsoft.com/office/drawing/2014/main" id="{DD3C8FB1-2D8D-4CC7-B3A4-22D9F0550799}"/>
                  </a:ext>
                </a:extLst>
              </p:cNvPr>
              <p:cNvGrpSpPr>
                <a:grpSpLocks noChangeAspect="1"/>
              </p:cNvGrpSpPr>
              <p:nvPr/>
            </p:nvGrpSpPr>
            <p:grpSpPr bwMode="auto">
              <a:xfrm>
                <a:off x="10383793" y="1833597"/>
                <a:ext cx="178227" cy="156768"/>
                <a:chOff x="5439" y="1040"/>
                <a:chExt cx="299" cy="263"/>
              </a:xfrm>
              <a:solidFill>
                <a:srgbClr val="D83B01"/>
              </a:solidFill>
            </p:grpSpPr>
            <p:sp>
              <p:nvSpPr>
                <p:cNvPr id="113" name="Rectangle 6">
                  <a:extLst>
                    <a:ext uri="{FF2B5EF4-FFF2-40B4-BE49-F238E27FC236}">
                      <a16:creationId xmlns:a16="http://schemas.microsoft.com/office/drawing/2014/main" id="{133934E8-965D-44BA-820C-1EBDD2FCFCC4}"/>
                    </a:ext>
                  </a:extLst>
                </p:cNvPr>
                <p:cNvSpPr>
                  <a:spLocks noChangeArrowheads="1"/>
                </p:cNvSpPr>
                <p:nvPr/>
              </p:nvSpPr>
              <p:spPr bwMode="auto">
                <a:xfrm>
                  <a:off x="5439" y="1040"/>
                  <a:ext cx="76"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7">
                  <a:extLst>
                    <a:ext uri="{FF2B5EF4-FFF2-40B4-BE49-F238E27FC236}">
                      <a16:creationId xmlns:a16="http://schemas.microsoft.com/office/drawing/2014/main" id="{78E47C7A-F49D-4788-B816-B6CF7E56730B}"/>
                    </a:ext>
                  </a:extLst>
                </p:cNvPr>
                <p:cNvSpPr>
                  <a:spLocks noChangeArrowheads="1"/>
                </p:cNvSpPr>
                <p:nvPr/>
              </p:nvSpPr>
              <p:spPr bwMode="auto">
                <a:xfrm>
                  <a:off x="5523" y="1040"/>
                  <a:ext cx="13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9">
                  <a:extLst>
                    <a:ext uri="{FF2B5EF4-FFF2-40B4-BE49-F238E27FC236}">
                      <a16:creationId xmlns:a16="http://schemas.microsoft.com/office/drawing/2014/main" id="{2F65CCC4-70CF-4363-A55C-F326B3FF4A14}"/>
                    </a:ext>
                  </a:extLst>
                </p:cNvPr>
                <p:cNvSpPr>
                  <a:spLocks noChangeArrowheads="1"/>
                </p:cNvSpPr>
                <p:nvPr/>
              </p:nvSpPr>
              <p:spPr bwMode="auto">
                <a:xfrm>
                  <a:off x="5439" y="1108"/>
                  <a:ext cx="14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8">
                  <a:extLst>
                    <a:ext uri="{FF2B5EF4-FFF2-40B4-BE49-F238E27FC236}">
                      <a16:creationId xmlns:a16="http://schemas.microsoft.com/office/drawing/2014/main" id="{17B82011-A98A-4EFF-91AF-6CEA35D0D3B3}"/>
                    </a:ext>
                  </a:extLst>
                </p:cNvPr>
                <p:cNvSpPr>
                  <a:spLocks noChangeArrowheads="1"/>
                </p:cNvSpPr>
                <p:nvPr/>
              </p:nvSpPr>
              <p:spPr bwMode="auto">
                <a:xfrm>
                  <a:off x="5664" y="1040"/>
                  <a:ext cx="74"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0">
                  <a:extLst>
                    <a:ext uri="{FF2B5EF4-FFF2-40B4-BE49-F238E27FC236}">
                      <a16:creationId xmlns:a16="http://schemas.microsoft.com/office/drawing/2014/main" id="{CC1DA733-3290-4D63-8626-FA053B6F7A86}"/>
                    </a:ext>
                  </a:extLst>
                </p:cNvPr>
                <p:cNvSpPr>
                  <a:spLocks noChangeArrowheads="1"/>
                </p:cNvSpPr>
                <p:nvPr/>
              </p:nvSpPr>
              <p:spPr bwMode="auto">
                <a:xfrm>
                  <a:off x="5589" y="1108"/>
                  <a:ext cx="149"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1">
                  <a:extLst>
                    <a:ext uri="{FF2B5EF4-FFF2-40B4-BE49-F238E27FC236}">
                      <a16:creationId xmlns:a16="http://schemas.microsoft.com/office/drawing/2014/main" id="{6B7A44C9-104A-48DE-A312-BAEEB0C848CB}"/>
                    </a:ext>
                  </a:extLst>
                </p:cNvPr>
                <p:cNvSpPr>
                  <a:spLocks noChangeArrowheads="1"/>
                </p:cNvSpPr>
                <p:nvPr/>
              </p:nvSpPr>
              <p:spPr bwMode="auto">
                <a:xfrm>
                  <a:off x="5439" y="1175"/>
                  <a:ext cx="76"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2">
                  <a:extLst>
                    <a:ext uri="{FF2B5EF4-FFF2-40B4-BE49-F238E27FC236}">
                      <a16:creationId xmlns:a16="http://schemas.microsoft.com/office/drawing/2014/main" id="{C85F9A9E-0409-4449-9C3F-C269B3222765}"/>
                    </a:ext>
                  </a:extLst>
                </p:cNvPr>
                <p:cNvSpPr>
                  <a:spLocks noChangeArrowheads="1"/>
                </p:cNvSpPr>
                <p:nvPr/>
              </p:nvSpPr>
              <p:spPr bwMode="auto">
                <a:xfrm>
                  <a:off x="5523" y="1175"/>
                  <a:ext cx="132"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13">
                  <a:extLst>
                    <a:ext uri="{FF2B5EF4-FFF2-40B4-BE49-F238E27FC236}">
                      <a16:creationId xmlns:a16="http://schemas.microsoft.com/office/drawing/2014/main" id="{6A3EB611-4B64-4F2B-8172-4FC62C32E690}"/>
                    </a:ext>
                  </a:extLst>
                </p:cNvPr>
                <p:cNvSpPr>
                  <a:spLocks noChangeArrowheads="1"/>
                </p:cNvSpPr>
                <p:nvPr/>
              </p:nvSpPr>
              <p:spPr bwMode="auto">
                <a:xfrm>
                  <a:off x="5664" y="1175"/>
                  <a:ext cx="74"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4">
                  <a:extLst>
                    <a:ext uri="{FF2B5EF4-FFF2-40B4-BE49-F238E27FC236}">
                      <a16:creationId xmlns:a16="http://schemas.microsoft.com/office/drawing/2014/main" id="{1A9B9576-FAFA-46D9-B406-53F1B2A9A914}"/>
                    </a:ext>
                  </a:extLst>
                </p:cNvPr>
                <p:cNvSpPr>
                  <a:spLocks noChangeArrowheads="1"/>
                </p:cNvSpPr>
                <p:nvPr/>
              </p:nvSpPr>
              <p:spPr bwMode="auto">
                <a:xfrm>
                  <a:off x="5439" y="1244"/>
                  <a:ext cx="142"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
                  <a:extLst>
                    <a:ext uri="{FF2B5EF4-FFF2-40B4-BE49-F238E27FC236}">
                      <a16:creationId xmlns:a16="http://schemas.microsoft.com/office/drawing/2014/main" id="{C20477F3-518E-4D75-AAB7-07F807E85799}"/>
                    </a:ext>
                  </a:extLst>
                </p:cNvPr>
                <p:cNvSpPr>
                  <a:spLocks noChangeArrowheads="1"/>
                </p:cNvSpPr>
                <p:nvPr/>
              </p:nvSpPr>
              <p:spPr bwMode="auto">
                <a:xfrm>
                  <a:off x="5589" y="1244"/>
                  <a:ext cx="149"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68" name="Connector: Elbow 67">
              <a:extLst>
                <a:ext uri="{FF2B5EF4-FFF2-40B4-BE49-F238E27FC236}">
                  <a16:creationId xmlns:a16="http://schemas.microsoft.com/office/drawing/2014/main" id="{6366B8B4-C119-4DE2-A57E-5B65B880DDE1}"/>
                </a:ext>
                <a:ext uri="{C183D7F6-B498-43B3-948B-1728B52AA6E4}">
                  <adec:decorative xmlns:adec="http://schemas.microsoft.com/office/drawing/2017/decorative" val="1"/>
                </a:ext>
              </a:extLst>
            </p:cNvPr>
            <p:cNvCxnSpPr>
              <a:cxnSpLocks/>
              <a:stCxn id="24" idx="3"/>
              <a:endCxn id="32" idx="1"/>
            </p:cNvCxnSpPr>
            <p:nvPr/>
          </p:nvCxnSpPr>
          <p:spPr>
            <a:xfrm rot="10800000" flipV="1">
              <a:off x="8963562" y="2120105"/>
              <a:ext cx="173644" cy="58255"/>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615C9351-FC16-4BDA-B540-E98887098A72}"/>
                </a:ext>
                <a:ext uri="{C183D7F6-B498-43B3-948B-1728B52AA6E4}">
                  <adec:decorative xmlns:adec="http://schemas.microsoft.com/office/drawing/2017/decorative" val="1"/>
                </a:ext>
              </a:extLst>
            </p:cNvPr>
            <p:cNvCxnSpPr>
              <a:cxnSpLocks/>
              <a:stCxn id="24" idx="1"/>
              <a:endCxn id="33" idx="1"/>
            </p:cNvCxnSpPr>
            <p:nvPr/>
          </p:nvCxnSpPr>
          <p:spPr>
            <a:xfrm>
              <a:off x="9320086" y="2120106"/>
              <a:ext cx="187246" cy="58255"/>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0" name="Connector: Elbow 69">
              <a:extLst>
                <a:ext uri="{FF2B5EF4-FFF2-40B4-BE49-F238E27FC236}">
                  <a16:creationId xmlns:a16="http://schemas.microsoft.com/office/drawing/2014/main" id="{91158055-B3E3-4F9D-A372-A091DDA37D61}"/>
                </a:ext>
                <a:ext uri="{C183D7F6-B498-43B3-948B-1728B52AA6E4}">
                  <adec:decorative xmlns:adec="http://schemas.microsoft.com/office/drawing/2017/decorative" val="1"/>
                </a:ext>
              </a:extLst>
            </p:cNvPr>
            <p:cNvCxnSpPr>
              <a:stCxn id="23" idx="3"/>
              <a:endCxn id="30" idx="1"/>
            </p:cNvCxnSpPr>
            <p:nvPr/>
          </p:nvCxnSpPr>
          <p:spPr>
            <a:xfrm rot="10800000" flipV="1">
              <a:off x="8963562" y="2529755"/>
              <a:ext cx="173644" cy="53608"/>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1" name="Connector: Elbow 70">
              <a:extLst>
                <a:ext uri="{FF2B5EF4-FFF2-40B4-BE49-F238E27FC236}">
                  <a16:creationId xmlns:a16="http://schemas.microsoft.com/office/drawing/2014/main" id="{3C9C5A0F-9623-4841-9CCB-09B8E085B489}"/>
                </a:ext>
                <a:ext uri="{C183D7F6-B498-43B3-948B-1728B52AA6E4}">
                  <adec:decorative xmlns:adec="http://schemas.microsoft.com/office/drawing/2017/decorative" val="1"/>
                </a:ext>
              </a:extLst>
            </p:cNvPr>
            <p:cNvCxnSpPr>
              <a:stCxn id="23" idx="1"/>
              <a:endCxn id="31" idx="1"/>
            </p:cNvCxnSpPr>
            <p:nvPr/>
          </p:nvCxnSpPr>
          <p:spPr>
            <a:xfrm>
              <a:off x="9320086" y="2529755"/>
              <a:ext cx="187246" cy="53608"/>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2" name="Connector: Elbow 71">
              <a:extLst>
                <a:ext uri="{FF2B5EF4-FFF2-40B4-BE49-F238E27FC236}">
                  <a16:creationId xmlns:a16="http://schemas.microsoft.com/office/drawing/2014/main" id="{2CB09C42-EF82-4A91-9F94-353CC6F998AC}"/>
                </a:ext>
                <a:ext uri="{C183D7F6-B498-43B3-948B-1728B52AA6E4}">
                  <adec:decorative xmlns:adec="http://schemas.microsoft.com/office/drawing/2017/decorative" val="1"/>
                </a:ext>
              </a:extLst>
            </p:cNvPr>
            <p:cNvCxnSpPr>
              <a:cxnSpLocks/>
              <a:stCxn id="34" idx="3"/>
              <a:endCxn id="24" idx="2"/>
            </p:cNvCxnSpPr>
            <p:nvPr/>
          </p:nvCxnSpPr>
          <p:spPr>
            <a:xfrm rot="16200000" flipH="1">
              <a:off x="8911807" y="1711826"/>
              <a:ext cx="175453" cy="458225"/>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3" name="Connector: Elbow 72">
              <a:extLst>
                <a:ext uri="{FF2B5EF4-FFF2-40B4-BE49-F238E27FC236}">
                  <a16:creationId xmlns:a16="http://schemas.microsoft.com/office/drawing/2014/main" id="{4347229D-FD53-4431-A944-C520AF8FA91F}"/>
                </a:ext>
                <a:ext uri="{C183D7F6-B498-43B3-948B-1728B52AA6E4}">
                  <adec:decorative xmlns:adec="http://schemas.microsoft.com/office/drawing/2017/decorative" val="1"/>
                </a:ext>
              </a:extLst>
            </p:cNvPr>
            <p:cNvCxnSpPr>
              <a:cxnSpLocks/>
              <a:stCxn id="36" idx="3"/>
              <a:endCxn id="24" idx="2"/>
            </p:cNvCxnSpPr>
            <p:nvPr/>
          </p:nvCxnSpPr>
          <p:spPr>
            <a:xfrm rot="5400000">
              <a:off x="9485185" y="1596675"/>
              <a:ext cx="175453" cy="688529"/>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4" name="Connector: Elbow 73">
              <a:extLst>
                <a:ext uri="{FF2B5EF4-FFF2-40B4-BE49-F238E27FC236}">
                  <a16:creationId xmlns:a16="http://schemas.microsoft.com/office/drawing/2014/main" id="{B15630AE-2BA7-4257-8B3F-F73786D810A3}"/>
                </a:ext>
                <a:ext uri="{C183D7F6-B498-43B3-948B-1728B52AA6E4}">
                  <adec:decorative xmlns:adec="http://schemas.microsoft.com/office/drawing/2017/decorative" val="1"/>
                </a:ext>
              </a:extLst>
            </p:cNvPr>
            <p:cNvCxnSpPr>
              <a:cxnSpLocks/>
              <a:stCxn id="35" idx="3"/>
              <a:endCxn id="24" idx="2"/>
            </p:cNvCxnSpPr>
            <p:nvPr/>
          </p:nvCxnSpPr>
          <p:spPr>
            <a:xfrm rot="5400000">
              <a:off x="9204361" y="1877499"/>
              <a:ext cx="175453" cy="126881"/>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5" name="Connector: Elbow 74">
              <a:extLst>
                <a:ext uri="{FF2B5EF4-FFF2-40B4-BE49-F238E27FC236}">
                  <a16:creationId xmlns:a16="http://schemas.microsoft.com/office/drawing/2014/main" id="{68B58C01-B47E-4E87-91F0-E4D0BC4D0653}"/>
                </a:ext>
                <a:ext uri="{C183D7F6-B498-43B3-948B-1728B52AA6E4}">
                  <adec:decorative xmlns:adec="http://schemas.microsoft.com/office/drawing/2017/decorative" val="1"/>
                </a:ext>
              </a:extLst>
            </p:cNvPr>
            <p:cNvCxnSpPr>
              <a:cxnSpLocks/>
              <a:stCxn id="37" idx="3"/>
              <a:endCxn id="24" idx="2"/>
            </p:cNvCxnSpPr>
            <p:nvPr/>
          </p:nvCxnSpPr>
          <p:spPr>
            <a:xfrm rot="5400000">
              <a:off x="9762903" y="1318957"/>
              <a:ext cx="175453" cy="1243965"/>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6" name="Connector: Elbow 75">
              <a:extLst>
                <a:ext uri="{FF2B5EF4-FFF2-40B4-BE49-F238E27FC236}">
                  <a16:creationId xmlns:a16="http://schemas.microsoft.com/office/drawing/2014/main" id="{431AD737-0348-4CB4-ADA4-7F6B2303EC3A}"/>
                </a:ext>
                <a:ext uri="{C183D7F6-B498-43B3-948B-1728B52AA6E4}">
                  <adec:decorative xmlns:adec="http://schemas.microsoft.com/office/drawing/2017/decorative" val="1"/>
                </a:ext>
              </a:extLst>
            </p:cNvPr>
            <p:cNvCxnSpPr>
              <a:stCxn id="32" idx="3"/>
              <a:endCxn id="23" idx="2"/>
            </p:cNvCxnSpPr>
            <p:nvPr/>
          </p:nvCxnSpPr>
          <p:spPr>
            <a:xfrm rot="16200000" flipH="1">
              <a:off x="9050783" y="2260452"/>
              <a:ext cx="90642" cy="265084"/>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7" name="Connector: Elbow 76">
              <a:extLst>
                <a:ext uri="{FF2B5EF4-FFF2-40B4-BE49-F238E27FC236}">
                  <a16:creationId xmlns:a16="http://schemas.microsoft.com/office/drawing/2014/main" id="{84340CA3-CF4B-4F72-8CA3-D3757CD45BD5}"/>
                </a:ext>
                <a:ext uri="{C183D7F6-B498-43B3-948B-1728B52AA6E4}">
                  <adec:decorative xmlns:adec="http://schemas.microsoft.com/office/drawing/2017/decorative" val="1"/>
                </a:ext>
              </a:extLst>
            </p:cNvPr>
            <p:cNvCxnSpPr>
              <a:stCxn id="33" idx="3"/>
              <a:endCxn id="23" idx="2"/>
            </p:cNvCxnSpPr>
            <p:nvPr/>
          </p:nvCxnSpPr>
          <p:spPr>
            <a:xfrm rot="5400000">
              <a:off x="9322668" y="2253651"/>
              <a:ext cx="90642" cy="278686"/>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8" name="Connector: Elbow 77">
              <a:extLst>
                <a:ext uri="{FF2B5EF4-FFF2-40B4-BE49-F238E27FC236}">
                  <a16:creationId xmlns:a16="http://schemas.microsoft.com/office/drawing/2014/main" id="{43A498A5-44D6-4E98-9988-A1D251FC8899}"/>
                </a:ext>
                <a:ext uri="{C183D7F6-B498-43B3-948B-1728B52AA6E4}">
                  <adec:decorative xmlns:adec="http://schemas.microsoft.com/office/drawing/2017/decorative" val="1"/>
                </a:ext>
              </a:extLst>
            </p:cNvPr>
            <p:cNvCxnSpPr>
              <a:stCxn id="30" idx="3"/>
              <a:endCxn id="22" idx="1"/>
            </p:cNvCxnSpPr>
            <p:nvPr/>
          </p:nvCxnSpPr>
          <p:spPr>
            <a:xfrm rot="5400000">
              <a:off x="8681275" y="2692534"/>
              <a:ext cx="222146" cy="342428"/>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79" name="Connector: Elbow 78">
              <a:extLst>
                <a:ext uri="{FF2B5EF4-FFF2-40B4-BE49-F238E27FC236}">
                  <a16:creationId xmlns:a16="http://schemas.microsoft.com/office/drawing/2014/main" id="{6653EF1E-1367-46F5-9AD7-8A8F54C2A248}"/>
                </a:ext>
                <a:ext uri="{C183D7F6-B498-43B3-948B-1728B52AA6E4}">
                  <adec:decorative xmlns:adec="http://schemas.microsoft.com/office/drawing/2017/decorative" val="1"/>
                </a:ext>
              </a:extLst>
            </p:cNvPr>
            <p:cNvCxnSpPr>
              <a:stCxn id="31" idx="3"/>
              <a:endCxn id="29" idx="1"/>
            </p:cNvCxnSpPr>
            <p:nvPr/>
          </p:nvCxnSpPr>
          <p:spPr>
            <a:xfrm rot="16200000" flipH="1">
              <a:off x="9537294" y="2722713"/>
              <a:ext cx="222146" cy="282070"/>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0" name="Connector: Elbow 79">
              <a:extLst>
                <a:ext uri="{FF2B5EF4-FFF2-40B4-BE49-F238E27FC236}">
                  <a16:creationId xmlns:a16="http://schemas.microsoft.com/office/drawing/2014/main" id="{D52CCA7E-643F-44F1-BED2-7CA1CAD90BCB}"/>
                </a:ext>
                <a:ext uri="{C183D7F6-B498-43B3-948B-1728B52AA6E4}">
                  <adec:decorative xmlns:adec="http://schemas.microsoft.com/office/drawing/2017/decorative" val="1"/>
                </a:ext>
              </a:extLst>
            </p:cNvPr>
            <p:cNvCxnSpPr>
              <a:stCxn id="30" idx="3"/>
              <a:endCxn id="29" idx="1"/>
            </p:cNvCxnSpPr>
            <p:nvPr/>
          </p:nvCxnSpPr>
          <p:spPr>
            <a:xfrm rot="16200000" flipH="1">
              <a:off x="9265409" y="2450828"/>
              <a:ext cx="222146" cy="825840"/>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C29D7DED-D91B-4933-942F-F636686DBC08}"/>
                </a:ext>
                <a:ext uri="{C183D7F6-B498-43B3-948B-1728B52AA6E4}">
                  <adec:decorative xmlns:adec="http://schemas.microsoft.com/office/drawing/2017/decorative" val="1"/>
                </a:ext>
              </a:extLst>
            </p:cNvPr>
            <p:cNvCxnSpPr>
              <a:stCxn id="22" idx="3"/>
              <a:endCxn id="27" idx="1"/>
            </p:cNvCxnSpPr>
            <p:nvPr/>
          </p:nvCxnSpPr>
          <p:spPr>
            <a:xfrm rot="5400000">
              <a:off x="8365745" y="3199070"/>
              <a:ext cx="310327" cy="200452"/>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2" name="Connector: Elbow 81">
              <a:extLst>
                <a:ext uri="{FF2B5EF4-FFF2-40B4-BE49-F238E27FC236}">
                  <a16:creationId xmlns:a16="http://schemas.microsoft.com/office/drawing/2014/main" id="{F3BE4E6C-9E7E-4FD7-8E32-5D7101A95FFA}"/>
                </a:ext>
                <a:ext uri="{C183D7F6-B498-43B3-948B-1728B52AA6E4}">
                  <adec:decorative xmlns:adec="http://schemas.microsoft.com/office/drawing/2017/decorative" val="1"/>
                </a:ext>
              </a:extLst>
            </p:cNvPr>
            <p:cNvCxnSpPr>
              <a:stCxn id="22" idx="3"/>
              <a:endCxn id="26" idx="1"/>
            </p:cNvCxnSpPr>
            <p:nvPr/>
          </p:nvCxnSpPr>
          <p:spPr>
            <a:xfrm rot="16200000" flipH="1">
              <a:off x="8576089" y="3189177"/>
              <a:ext cx="310640" cy="220551"/>
            </a:xfrm>
            <a:prstGeom prst="bentConnector3">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400845EF-53C3-49F9-89E9-63DB5AAB3B29}"/>
                </a:ext>
                <a:ext uri="{C183D7F6-B498-43B3-948B-1728B52AA6E4}">
                  <adec:decorative xmlns:adec="http://schemas.microsoft.com/office/drawing/2017/decorative" val="1"/>
                </a:ext>
              </a:extLst>
            </p:cNvPr>
            <p:cNvCxnSpPr>
              <a:stCxn id="28" idx="1"/>
              <a:endCxn id="25" idx="1"/>
            </p:cNvCxnSpPr>
            <p:nvPr/>
          </p:nvCxnSpPr>
          <p:spPr>
            <a:xfrm>
              <a:off x="9509188" y="3565707"/>
              <a:ext cx="602518" cy="1"/>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84" name="Group 83">
              <a:extLst>
                <a:ext uri="{FF2B5EF4-FFF2-40B4-BE49-F238E27FC236}">
                  <a16:creationId xmlns:a16="http://schemas.microsoft.com/office/drawing/2014/main" id="{7E1438F2-72E4-4EAA-8320-8943BFEE9EB8}"/>
                </a:ext>
              </a:extLst>
            </p:cNvPr>
            <p:cNvGrpSpPr/>
            <p:nvPr/>
          </p:nvGrpSpPr>
          <p:grpSpPr>
            <a:xfrm>
              <a:off x="9252380" y="3507643"/>
              <a:ext cx="199031" cy="116129"/>
              <a:chOff x="8517124" y="282550"/>
              <a:chExt cx="300967" cy="175606"/>
            </a:xfrm>
            <a:solidFill>
              <a:schemeClr val="accent1"/>
            </a:solidFill>
          </p:grpSpPr>
          <p:sp>
            <p:nvSpPr>
              <p:cNvPr id="104" name="Freeform 27">
                <a:extLst>
                  <a:ext uri="{FF2B5EF4-FFF2-40B4-BE49-F238E27FC236}">
                    <a16:creationId xmlns:a16="http://schemas.microsoft.com/office/drawing/2014/main" id="{CD254BD2-2E04-421E-8D33-5B103978280A}"/>
                  </a:ext>
                </a:extLst>
              </p:cNvPr>
              <p:cNvSpPr>
                <a:spLocks/>
              </p:cNvSpPr>
              <p:nvPr/>
            </p:nvSpPr>
            <p:spPr bwMode="auto">
              <a:xfrm>
                <a:off x="8613585" y="325385"/>
                <a:ext cx="109729" cy="107085"/>
              </a:xfrm>
              <a:custGeom>
                <a:avLst/>
                <a:gdLst>
                  <a:gd name="T0" fmla="*/ 128 w 134"/>
                  <a:gd name="T1" fmla="*/ 39 h 132"/>
                  <a:gd name="T2" fmla="*/ 128 w 134"/>
                  <a:gd name="T3" fmla="*/ 39 h 132"/>
                  <a:gd name="T4" fmla="*/ 114 w 134"/>
                  <a:gd name="T5" fmla="*/ 18 h 132"/>
                  <a:gd name="T6" fmla="*/ 93 w 134"/>
                  <a:gd name="T7" fmla="*/ 4 h 132"/>
                  <a:gd name="T8" fmla="*/ 67 w 134"/>
                  <a:gd name="T9" fmla="*/ 0 h 132"/>
                  <a:gd name="T10" fmla="*/ 41 w 134"/>
                  <a:gd name="T11" fmla="*/ 4 h 132"/>
                  <a:gd name="T12" fmla="*/ 20 w 134"/>
                  <a:gd name="T13" fmla="*/ 18 h 132"/>
                  <a:gd name="T14" fmla="*/ 5 w 134"/>
                  <a:gd name="T15" fmla="*/ 39 h 132"/>
                  <a:gd name="T16" fmla="*/ 0 w 134"/>
                  <a:gd name="T17" fmla="*/ 65 h 132"/>
                  <a:gd name="T18" fmla="*/ 5 w 134"/>
                  <a:gd name="T19" fmla="*/ 92 h 132"/>
                  <a:gd name="T20" fmla="*/ 20 w 134"/>
                  <a:gd name="T21" fmla="*/ 113 h 132"/>
                  <a:gd name="T22" fmla="*/ 29 w 134"/>
                  <a:gd name="T23" fmla="*/ 120 h 132"/>
                  <a:gd name="T24" fmla="*/ 41 w 134"/>
                  <a:gd name="T25" fmla="*/ 127 h 132"/>
                  <a:gd name="T26" fmla="*/ 41 w 134"/>
                  <a:gd name="T27" fmla="*/ 127 h 132"/>
                  <a:gd name="T28" fmla="*/ 54 w 134"/>
                  <a:gd name="T29" fmla="*/ 131 h 132"/>
                  <a:gd name="T30" fmla="*/ 67 w 134"/>
                  <a:gd name="T31" fmla="*/ 132 h 132"/>
                  <a:gd name="T32" fmla="*/ 80 w 134"/>
                  <a:gd name="T33" fmla="*/ 131 h 132"/>
                  <a:gd name="T34" fmla="*/ 93 w 134"/>
                  <a:gd name="T35" fmla="*/ 127 h 132"/>
                  <a:gd name="T36" fmla="*/ 93 w 134"/>
                  <a:gd name="T37" fmla="*/ 127 h 132"/>
                  <a:gd name="T38" fmla="*/ 105 w 134"/>
                  <a:gd name="T39" fmla="*/ 120 h 132"/>
                  <a:gd name="T40" fmla="*/ 114 w 134"/>
                  <a:gd name="T41" fmla="*/ 113 h 132"/>
                  <a:gd name="T42" fmla="*/ 128 w 134"/>
                  <a:gd name="T43" fmla="*/ 92 h 132"/>
                  <a:gd name="T44" fmla="*/ 134 w 134"/>
                  <a:gd name="T45" fmla="*/ 65 h 132"/>
                  <a:gd name="T46" fmla="*/ 128 w 134"/>
                  <a:gd name="T47"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4" h="132">
                    <a:moveTo>
                      <a:pt x="128" y="39"/>
                    </a:moveTo>
                    <a:lnTo>
                      <a:pt x="128" y="39"/>
                    </a:lnTo>
                    <a:cubicBezTo>
                      <a:pt x="125" y="31"/>
                      <a:pt x="120" y="24"/>
                      <a:pt x="114" y="18"/>
                    </a:cubicBezTo>
                    <a:cubicBezTo>
                      <a:pt x="108" y="12"/>
                      <a:pt x="101" y="8"/>
                      <a:pt x="93" y="4"/>
                    </a:cubicBezTo>
                    <a:cubicBezTo>
                      <a:pt x="85" y="2"/>
                      <a:pt x="76" y="0"/>
                      <a:pt x="67" y="0"/>
                    </a:cubicBezTo>
                    <a:cubicBezTo>
                      <a:pt x="58" y="0"/>
                      <a:pt x="49" y="2"/>
                      <a:pt x="41" y="4"/>
                    </a:cubicBezTo>
                    <a:cubicBezTo>
                      <a:pt x="33" y="8"/>
                      <a:pt x="26" y="12"/>
                      <a:pt x="20" y="18"/>
                    </a:cubicBezTo>
                    <a:cubicBezTo>
                      <a:pt x="14" y="24"/>
                      <a:pt x="9" y="31"/>
                      <a:pt x="5" y="39"/>
                    </a:cubicBezTo>
                    <a:cubicBezTo>
                      <a:pt x="2" y="48"/>
                      <a:pt x="0" y="56"/>
                      <a:pt x="0" y="65"/>
                    </a:cubicBezTo>
                    <a:cubicBezTo>
                      <a:pt x="0" y="75"/>
                      <a:pt x="2" y="83"/>
                      <a:pt x="5" y="92"/>
                    </a:cubicBezTo>
                    <a:cubicBezTo>
                      <a:pt x="9" y="100"/>
                      <a:pt x="14" y="107"/>
                      <a:pt x="20" y="113"/>
                    </a:cubicBezTo>
                    <a:cubicBezTo>
                      <a:pt x="22" y="116"/>
                      <a:pt x="26" y="118"/>
                      <a:pt x="29" y="120"/>
                    </a:cubicBezTo>
                    <a:cubicBezTo>
                      <a:pt x="33" y="123"/>
                      <a:pt x="36" y="125"/>
                      <a:pt x="41" y="127"/>
                    </a:cubicBezTo>
                    <a:cubicBezTo>
                      <a:pt x="41" y="127"/>
                      <a:pt x="41" y="127"/>
                      <a:pt x="41" y="127"/>
                    </a:cubicBezTo>
                    <a:cubicBezTo>
                      <a:pt x="45" y="129"/>
                      <a:pt x="49" y="130"/>
                      <a:pt x="54" y="131"/>
                    </a:cubicBezTo>
                    <a:cubicBezTo>
                      <a:pt x="58" y="132"/>
                      <a:pt x="62" y="132"/>
                      <a:pt x="67" y="132"/>
                    </a:cubicBezTo>
                    <a:cubicBezTo>
                      <a:pt x="71" y="132"/>
                      <a:pt x="76" y="132"/>
                      <a:pt x="80" y="131"/>
                    </a:cubicBezTo>
                    <a:cubicBezTo>
                      <a:pt x="84" y="130"/>
                      <a:pt x="89" y="129"/>
                      <a:pt x="93" y="127"/>
                    </a:cubicBezTo>
                    <a:cubicBezTo>
                      <a:pt x="93" y="127"/>
                      <a:pt x="93" y="127"/>
                      <a:pt x="93" y="127"/>
                    </a:cubicBezTo>
                    <a:cubicBezTo>
                      <a:pt x="97" y="125"/>
                      <a:pt x="101" y="123"/>
                      <a:pt x="105" y="120"/>
                    </a:cubicBezTo>
                    <a:cubicBezTo>
                      <a:pt x="108" y="118"/>
                      <a:pt x="111" y="116"/>
                      <a:pt x="114" y="113"/>
                    </a:cubicBezTo>
                    <a:cubicBezTo>
                      <a:pt x="120" y="107"/>
                      <a:pt x="125" y="100"/>
                      <a:pt x="128" y="92"/>
                    </a:cubicBezTo>
                    <a:cubicBezTo>
                      <a:pt x="132" y="83"/>
                      <a:pt x="134" y="75"/>
                      <a:pt x="134" y="65"/>
                    </a:cubicBezTo>
                    <a:cubicBezTo>
                      <a:pt x="134" y="56"/>
                      <a:pt x="132" y="48"/>
                      <a:pt x="128" y="39"/>
                    </a:cubicBezTo>
                    <a:close/>
                  </a:path>
                </a:pathLst>
              </a:custGeom>
              <a:grpFill/>
              <a:ln w="1270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C3C41"/>
                  </a:solidFill>
                  <a:effectLst/>
                  <a:uLnTx/>
                  <a:uFillTx/>
                </a:endParaRPr>
              </a:p>
            </p:txBody>
          </p:sp>
          <p:grpSp>
            <p:nvGrpSpPr>
              <p:cNvPr id="105" name="Group 104">
                <a:extLst>
                  <a:ext uri="{FF2B5EF4-FFF2-40B4-BE49-F238E27FC236}">
                    <a16:creationId xmlns:a16="http://schemas.microsoft.com/office/drawing/2014/main" id="{73FF7EFF-246E-48A8-894E-AB64B6BE7110}"/>
                  </a:ext>
                </a:extLst>
              </p:cNvPr>
              <p:cNvGrpSpPr/>
              <p:nvPr/>
            </p:nvGrpSpPr>
            <p:grpSpPr>
              <a:xfrm rot="5400000">
                <a:off x="8692594" y="332659"/>
                <a:ext cx="175606" cy="75388"/>
                <a:chOff x="9602300" y="1413154"/>
                <a:chExt cx="242139" cy="103951"/>
              </a:xfrm>
              <a:grpFill/>
            </p:grpSpPr>
            <p:sp>
              <p:nvSpPr>
                <p:cNvPr id="109" name="Freeform 25">
                  <a:extLst>
                    <a:ext uri="{FF2B5EF4-FFF2-40B4-BE49-F238E27FC236}">
                      <a16:creationId xmlns:a16="http://schemas.microsoft.com/office/drawing/2014/main" id="{DD48305E-469F-4124-9BCD-C3C685645253}"/>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10" name="Freeform 26">
                  <a:extLst>
                    <a:ext uri="{FF2B5EF4-FFF2-40B4-BE49-F238E27FC236}">
                      <a16:creationId xmlns:a16="http://schemas.microsoft.com/office/drawing/2014/main" id="{2C8CA9BF-6810-42AB-ACC2-C21C755DF4EB}"/>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nvGrpSpPr>
              <p:cNvPr id="106" name="Group 105">
                <a:extLst>
                  <a:ext uri="{FF2B5EF4-FFF2-40B4-BE49-F238E27FC236}">
                    <a16:creationId xmlns:a16="http://schemas.microsoft.com/office/drawing/2014/main" id="{761AF5D0-D360-4812-86D5-6DBD54432CBD}"/>
                  </a:ext>
                </a:extLst>
              </p:cNvPr>
              <p:cNvGrpSpPr/>
              <p:nvPr/>
            </p:nvGrpSpPr>
            <p:grpSpPr>
              <a:xfrm rot="16200000" flipH="1">
                <a:off x="8467015" y="332659"/>
                <a:ext cx="175606" cy="75388"/>
                <a:chOff x="9602300" y="1413154"/>
                <a:chExt cx="242139" cy="103951"/>
              </a:xfrm>
              <a:grpFill/>
            </p:grpSpPr>
            <p:sp>
              <p:nvSpPr>
                <p:cNvPr id="107" name="Freeform 25">
                  <a:extLst>
                    <a:ext uri="{FF2B5EF4-FFF2-40B4-BE49-F238E27FC236}">
                      <a16:creationId xmlns:a16="http://schemas.microsoft.com/office/drawing/2014/main" id="{F27066B4-0AC0-46E9-AB27-2D51749503FA}"/>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08" name="Freeform 26">
                  <a:extLst>
                    <a:ext uri="{FF2B5EF4-FFF2-40B4-BE49-F238E27FC236}">
                      <a16:creationId xmlns:a16="http://schemas.microsoft.com/office/drawing/2014/main" id="{E366D917-081F-4740-A5CB-3E5D9DD03113}"/>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85" name="Group 84">
              <a:extLst>
                <a:ext uri="{FF2B5EF4-FFF2-40B4-BE49-F238E27FC236}">
                  <a16:creationId xmlns:a16="http://schemas.microsoft.com/office/drawing/2014/main" id="{14D22E58-8DA7-4C70-AD11-F142AE35CE92}"/>
                </a:ext>
              </a:extLst>
            </p:cNvPr>
            <p:cNvGrpSpPr/>
            <p:nvPr/>
          </p:nvGrpSpPr>
          <p:grpSpPr>
            <a:xfrm>
              <a:off x="10145904" y="3507330"/>
              <a:ext cx="192477" cy="116755"/>
              <a:chOff x="6613208" y="2094201"/>
              <a:chExt cx="367226" cy="222756"/>
            </a:xfrm>
          </p:grpSpPr>
          <p:sp>
            <p:nvSpPr>
              <p:cNvPr id="96" name="Rectangle: Rounded Corners 95">
                <a:extLst>
                  <a:ext uri="{FF2B5EF4-FFF2-40B4-BE49-F238E27FC236}">
                    <a16:creationId xmlns:a16="http://schemas.microsoft.com/office/drawing/2014/main" id="{EC1A18BF-666B-4D56-9172-25D85F62217B}"/>
                  </a:ext>
                </a:extLst>
              </p:cNvPr>
              <p:cNvSpPr/>
              <p:nvPr/>
            </p:nvSpPr>
            <p:spPr bwMode="auto">
              <a:xfrm>
                <a:off x="6613208" y="2168922"/>
                <a:ext cx="137518" cy="73315"/>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7" name="Rectangle: Rounded Corners 96">
                <a:extLst>
                  <a:ext uri="{FF2B5EF4-FFF2-40B4-BE49-F238E27FC236}">
                    <a16:creationId xmlns:a16="http://schemas.microsoft.com/office/drawing/2014/main" id="{4E7E88D1-094A-4F0C-8AFF-19A174E3BA83}"/>
                  </a:ext>
                </a:extLst>
              </p:cNvPr>
              <p:cNvSpPr/>
              <p:nvPr/>
            </p:nvSpPr>
            <p:spPr bwMode="auto">
              <a:xfrm>
                <a:off x="6639612" y="2114139"/>
                <a:ext cx="137518" cy="182880"/>
              </a:xfrm>
              <a:prstGeom prst="round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8" name="Rectangle: Top Corners Rounded 97">
                <a:extLst>
                  <a:ext uri="{FF2B5EF4-FFF2-40B4-BE49-F238E27FC236}">
                    <a16:creationId xmlns:a16="http://schemas.microsoft.com/office/drawing/2014/main" id="{64831DE9-BE20-4A1F-9BA0-8DBC245341B7}"/>
                  </a:ext>
                </a:extLst>
              </p:cNvPr>
              <p:cNvSpPr/>
              <p:nvPr/>
            </p:nvSpPr>
            <p:spPr bwMode="auto">
              <a:xfrm rot="5400000">
                <a:off x="6715927" y="2052450"/>
                <a:ext cx="222756" cy="306258"/>
              </a:xfrm>
              <a:prstGeom prst="round2SameRect">
                <a:avLst>
                  <a:gd name="adj1" fmla="val 6854"/>
                  <a:gd name="adj2" fmla="val 0"/>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99" name="Group 98">
                <a:extLst>
                  <a:ext uri="{FF2B5EF4-FFF2-40B4-BE49-F238E27FC236}">
                    <a16:creationId xmlns:a16="http://schemas.microsoft.com/office/drawing/2014/main" id="{B352EA52-B218-487A-861D-BBF65333EB17}"/>
                  </a:ext>
                </a:extLst>
              </p:cNvPr>
              <p:cNvGrpSpPr/>
              <p:nvPr/>
            </p:nvGrpSpPr>
            <p:grpSpPr>
              <a:xfrm>
                <a:off x="6674176" y="2130250"/>
                <a:ext cx="182880" cy="150659"/>
                <a:chOff x="6674176" y="2127734"/>
                <a:chExt cx="182880" cy="150659"/>
              </a:xfrm>
            </p:grpSpPr>
            <p:sp>
              <p:nvSpPr>
                <p:cNvPr id="100" name="Rectangle: Top Corners Rounded 99">
                  <a:extLst>
                    <a:ext uri="{FF2B5EF4-FFF2-40B4-BE49-F238E27FC236}">
                      <a16:creationId xmlns:a16="http://schemas.microsoft.com/office/drawing/2014/main" id="{22891D0D-8AEA-4D2D-8219-462E61C6B103}"/>
                    </a:ext>
                  </a:extLst>
                </p:cNvPr>
                <p:cNvSpPr/>
                <p:nvPr/>
              </p:nvSpPr>
              <p:spPr bwMode="auto">
                <a:xfrm rot="5400000">
                  <a:off x="6756472" y="2045438"/>
                  <a:ext cx="18288" cy="182880"/>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1" name="Rectangle: Top Corners Rounded 100">
                  <a:extLst>
                    <a:ext uri="{FF2B5EF4-FFF2-40B4-BE49-F238E27FC236}">
                      <a16:creationId xmlns:a16="http://schemas.microsoft.com/office/drawing/2014/main" id="{456CD3E6-DD56-47E1-8DCA-BBAC0492AB5F}"/>
                    </a:ext>
                  </a:extLst>
                </p:cNvPr>
                <p:cNvSpPr/>
                <p:nvPr/>
              </p:nvSpPr>
              <p:spPr bwMode="auto">
                <a:xfrm rot="5400000">
                  <a:off x="6756472" y="2089562"/>
                  <a:ext cx="18288" cy="182880"/>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2" name="Rectangle: Top Corners Rounded 101">
                  <a:extLst>
                    <a:ext uri="{FF2B5EF4-FFF2-40B4-BE49-F238E27FC236}">
                      <a16:creationId xmlns:a16="http://schemas.microsoft.com/office/drawing/2014/main" id="{C1BBCCC4-6BED-409E-B6F9-08AF3C760BB1}"/>
                    </a:ext>
                  </a:extLst>
                </p:cNvPr>
                <p:cNvSpPr/>
                <p:nvPr/>
              </p:nvSpPr>
              <p:spPr bwMode="auto">
                <a:xfrm rot="5400000">
                  <a:off x="6756472" y="2133686"/>
                  <a:ext cx="18288" cy="182880"/>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3" name="Rectangle: Top Corners Rounded 102">
                  <a:extLst>
                    <a:ext uri="{FF2B5EF4-FFF2-40B4-BE49-F238E27FC236}">
                      <a16:creationId xmlns:a16="http://schemas.microsoft.com/office/drawing/2014/main" id="{F6693CB1-ED1F-4D77-9CED-7CFFC2318DD6}"/>
                    </a:ext>
                  </a:extLst>
                </p:cNvPr>
                <p:cNvSpPr/>
                <p:nvPr/>
              </p:nvSpPr>
              <p:spPr bwMode="auto">
                <a:xfrm rot="5400000">
                  <a:off x="6756472" y="2177809"/>
                  <a:ext cx="18288" cy="182880"/>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sp>
          <p:nvSpPr>
            <p:cNvPr id="86" name="Rectangle 85">
              <a:extLst>
                <a:ext uri="{FF2B5EF4-FFF2-40B4-BE49-F238E27FC236}">
                  <a16:creationId xmlns:a16="http://schemas.microsoft.com/office/drawing/2014/main" id="{B82F7E50-2AEE-4B83-B37D-1BF6486FF274}"/>
                </a:ext>
                <a:ext uri="{C183D7F6-B498-43B3-948B-1728B52AA6E4}">
                  <adec:decorative xmlns:adec="http://schemas.microsoft.com/office/drawing/2017/decorative" val="1"/>
                </a:ext>
              </a:extLst>
            </p:cNvPr>
            <p:cNvSpPr/>
            <p:nvPr/>
          </p:nvSpPr>
          <p:spPr bwMode="auto">
            <a:xfrm>
              <a:off x="9704746" y="3536480"/>
              <a:ext cx="169312" cy="584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87" name="Group 86">
              <a:extLst>
                <a:ext uri="{FF2B5EF4-FFF2-40B4-BE49-F238E27FC236}">
                  <a16:creationId xmlns:a16="http://schemas.microsoft.com/office/drawing/2014/main" id="{85A1DE63-985A-4A7C-9AEE-6784A13FB03C}"/>
                </a:ext>
              </a:extLst>
            </p:cNvPr>
            <p:cNvGrpSpPr/>
            <p:nvPr/>
          </p:nvGrpSpPr>
          <p:grpSpPr>
            <a:xfrm>
              <a:off x="9708233" y="3412930"/>
              <a:ext cx="162339" cy="254475"/>
              <a:chOff x="9797138" y="699109"/>
              <a:chExt cx="321630" cy="504171"/>
            </a:xfrm>
          </p:grpSpPr>
          <p:grpSp>
            <p:nvGrpSpPr>
              <p:cNvPr id="89" name="Group 88">
                <a:extLst>
                  <a:ext uri="{FF2B5EF4-FFF2-40B4-BE49-F238E27FC236}">
                    <a16:creationId xmlns:a16="http://schemas.microsoft.com/office/drawing/2014/main" id="{BCABCEE5-8EF8-41F9-BE35-451107958292}"/>
                  </a:ext>
                </a:extLst>
              </p:cNvPr>
              <p:cNvGrpSpPr/>
              <p:nvPr/>
            </p:nvGrpSpPr>
            <p:grpSpPr>
              <a:xfrm>
                <a:off x="9892866" y="877841"/>
                <a:ext cx="131763" cy="325439"/>
                <a:chOff x="4500662" y="4004356"/>
                <a:chExt cx="131763" cy="325439"/>
              </a:xfrm>
            </p:grpSpPr>
            <p:sp>
              <p:nvSpPr>
                <p:cNvPr id="94" name="Freeform 26">
                  <a:extLst>
                    <a:ext uri="{FF2B5EF4-FFF2-40B4-BE49-F238E27FC236}">
                      <a16:creationId xmlns:a16="http://schemas.microsoft.com/office/drawing/2014/main" id="{4036CABB-F970-4E1F-B665-79FBC2051A67}"/>
                    </a:ext>
                  </a:extLst>
                </p:cNvPr>
                <p:cNvSpPr>
                  <a:spLocks/>
                </p:cNvSpPr>
                <p:nvPr/>
              </p:nvSpPr>
              <p:spPr bwMode="auto">
                <a:xfrm>
                  <a:off x="4553049" y="4120244"/>
                  <a:ext cx="25400" cy="209551"/>
                </a:xfrm>
                <a:custGeom>
                  <a:avLst/>
                  <a:gdLst>
                    <a:gd name="T0" fmla="*/ 14 w 27"/>
                    <a:gd name="T1" fmla="*/ 212 h 212"/>
                    <a:gd name="T2" fmla="*/ 14 w 27"/>
                    <a:gd name="T3" fmla="*/ 212 h 212"/>
                    <a:gd name="T4" fmla="*/ 0 w 27"/>
                    <a:gd name="T5" fmla="*/ 199 h 212"/>
                    <a:gd name="T6" fmla="*/ 0 w 27"/>
                    <a:gd name="T7" fmla="*/ 13 h 212"/>
                    <a:gd name="T8" fmla="*/ 14 w 27"/>
                    <a:gd name="T9" fmla="*/ 0 h 212"/>
                    <a:gd name="T10" fmla="*/ 27 w 27"/>
                    <a:gd name="T11" fmla="*/ 13 h 212"/>
                    <a:gd name="T12" fmla="*/ 27 w 27"/>
                    <a:gd name="T13" fmla="*/ 199 h 212"/>
                    <a:gd name="T14" fmla="*/ 14 w 27"/>
                    <a:gd name="T15" fmla="*/ 212 h 2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12">
                      <a:moveTo>
                        <a:pt x="14" y="212"/>
                      </a:moveTo>
                      <a:lnTo>
                        <a:pt x="14" y="212"/>
                      </a:lnTo>
                      <a:cubicBezTo>
                        <a:pt x="6" y="212"/>
                        <a:pt x="0" y="206"/>
                        <a:pt x="0" y="199"/>
                      </a:cubicBezTo>
                      <a:lnTo>
                        <a:pt x="0" y="13"/>
                      </a:lnTo>
                      <a:cubicBezTo>
                        <a:pt x="0" y="6"/>
                        <a:pt x="6" y="0"/>
                        <a:pt x="14" y="0"/>
                      </a:cubicBezTo>
                      <a:cubicBezTo>
                        <a:pt x="21" y="0"/>
                        <a:pt x="27" y="6"/>
                        <a:pt x="27" y="13"/>
                      </a:cubicBezTo>
                      <a:lnTo>
                        <a:pt x="27" y="199"/>
                      </a:lnTo>
                      <a:cubicBezTo>
                        <a:pt x="27" y="206"/>
                        <a:pt x="21" y="212"/>
                        <a:pt x="14" y="212"/>
                      </a:cubicBez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C3C41"/>
                    </a:solidFill>
                    <a:effectLst/>
                    <a:uLnTx/>
                    <a:uFillTx/>
                  </a:endParaRPr>
                </a:p>
              </p:txBody>
            </p:sp>
            <p:sp>
              <p:nvSpPr>
                <p:cNvPr id="95" name="Freeform 27">
                  <a:extLst>
                    <a:ext uri="{FF2B5EF4-FFF2-40B4-BE49-F238E27FC236}">
                      <a16:creationId xmlns:a16="http://schemas.microsoft.com/office/drawing/2014/main" id="{0012C0A5-E0A6-466F-83D6-7BB5624DB6C7}"/>
                    </a:ext>
                  </a:extLst>
                </p:cNvPr>
                <p:cNvSpPr>
                  <a:spLocks/>
                </p:cNvSpPr>
                <p:nvPr/>
              </p:nvSpPr>
              <p:spPr bwMode="auto">
                <a:xfrm>
                  <a:off x="4500662" y="4004356"/>
                  <a:ext cx="131763" cy="128588"/>
                </a:xfrm>
                <a:custGeom>
                  <a:avLst/>
                  <a:gdLst>
                    <a:gd name="T0" fmla="*/ 128 w 134"/>
                    <a:gd name="T1" fmla="*/ 39 h 132"/>
                    <a:gd name="T2" fmla="*/ 128 w 134"/>
                    <a:gd name="T3" fmla="*/ 39 h 132"/>
                    <a:gd name="T4" fmla="*/ 114 w 134"/>
                    <a:gd name="T5" fmla="*/ 18 h 132"/>
                    <a:gd name="T6" fmla="*/ 93 w 134"/>
                    <a:gd name="T7" fmla="*/ 4 h 132"/>
                    <a:gd name="T8" fmla="*/ 67 w 134"/>
                    <a:gd name="T9" fmla="*/ 0 h 132"/>
                    <a:gd name="T10" fmla="*/ 41 w 134"/>
                    <a:gd name="T11" fmla="*/ 4 h 132"/>
                    <a:gd name="T12" fmla="*/ 20 w 134"/>
                    <a:gd name="T13" fmla="*/ 18 h 132"/>
                    <a:gd name="T14" fmla="*/ 5 w 134"/>
                    <a:gd name="T15" fmla="*/ 39 h 132"/>
                    <a:gd name="T16" fmla="*/ 0 w 134"/>
                    <a:gd name="T17" fmla="*/ 65 h 132"/>
                    <a:gd name="T18" fmla="*/ 5 w 134"/>
                    <a:gd name="T19" fmla="*/ 92 h 132"/>
                    <a:gd name="T20" fmla="*/ 20 w 134"/>
                    <a:gd name="T21" fmla="*/ 113 h 132"/>
                    <a:gd name="T22" fmla="*/ 29 w 134"/>
                    <a:gd name="T23" fmla="*/ 120 h 132"/>
                    <a:gd name="T24" fmla="*/ 41 w 134"/>
                    <a:gd name="T25" fmla="*/ 127 h 132"/>
                    <a:gd name="T26" fmla="*/ 41 w 134"/>
                    <a:gd name="T27" fmla="*/ 127 h 132"/>
                    <a:gd name="T28" fmla="*/ 54 w 134"/>
                    <a:gd name="T29" fmla="*/ 131 h 132"/>
                    <a:gd name="T30" fmla="*/ 67 w 134"/>
                    <a:gd name="T31" fmla="*/ 132 h 132"/>
                    <a:gd name="T32" fmla="*/ 80 w 134"/>
                    <a:gd name="T33" fmla="*/ 131 h 132"/>
                    <a:gd name="T34" fmla="*/ 93 w 134"/>
                    <a:gd name="T35" fmla="*/ 127 h 132"/>
                    <a:gd name="T36" fmla="*/ 93 w 134"/>
                    <a:gd name="T37" fmla="*/ 127 h 132"/>
                    <a:gd name="T38" fmla="*/ 105 w 134"/>
                    <a:gd name="T39" fmla="*/ 120 h 132"/>
                    <a:gd name="T40" fmla="*/ 114 w 134"/>
                    <a:gd name="T41" fmla="*/ 113 h 132"/>
                    <a:gd name="T42" fmla="*/ 128 w 134"/>
                    <a:gd name="T43" fmla="*/ 92 h 132"/>
                    <a:gd name="T44" fmla="*/ 134 w 134"/>
                    <a:gd name="T45" fmla="*/ 65 h 132"/>
                    <a:gd name="T46" fmla="*/ 128 w 134"/>
                    <a:gd name="T47"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4" h="132">
                      <a:moveTo>
                        <a:pt x="128" y="39"/>
                      </a:moveTo>
                      <a:lnTo>
                        <a:pt x="128" y="39"/>
                      </a:lnTo>
                      <a:cubicBezTo>
                        <a:pt x="125" y="31"/>
                        <a:pt x="120" y="24"/>
                        <a:pt x="114" y="18"/>
                      </a:cubicBezTo>
                      <a:cubicBezTo>
                        <a:pt x="108" y="12"/>
                        <a:pt x="101" y="8"/>
                        <a:pt x="93" y="4"/>
                      </a:cubicBezTo>
                      <a:cubicBezTo>
                        <a:pt x="85" y="2"/>
                        <a:pt x="76" y="0"/>
                        <a:pt x="67" y="0"/>
                      </a:cubicBezTo>
                      <a:cubicBezTo>
                        <a:pt x="58" y="0"/>
                        <a:pt x="49" y="2"/>
                        <a:pt x="41" y="4"/>
                      </a:cubicBezTo>
                      <a:cubicBezTo>
                        <a:pt x="33" y="8"/>
                        <a:pt x="26" y="12"/>
                        <a:pt x="20" y="18"/>
                      </a:cubicBezTo>
                      <a:cubicBezTo>
                        <a:pt x="14" y="24"/>
                        <a:pt x="9" y="31"/>
                        <a:pt x="5" y="39"/>
                      </a:cubicBezTo>
                      <a:cubicBezTo>
                        <a:pt x="2" y="48"/>
                        <a:pt x="0" y="56"/>
                        <a:pt x="0" y="65"/>
                      </a:cubicBezTo>
                      <a:cubicBezTo>
                        <a:pt x="0" y="75"/>
                        <a:pt x="2" y="83"/>
                        <a:pt x="5" y="92"/>
                      </a:cubicBezTo>
                      <a:cubicBezTo>
                        <a:pt x="9" y="100"/>
                        <a:pt x="14" y="107"/>
                        <a:pt x="20" y="113"/>
                      </a:cubicBezTo>
                      <a:cubicBezTo>
                        <a:pt x="22" y="116"/>
                        <a:pt x="26" y="118"/>
                        <a:pt x="29" y="120"/>
                      </a:cubicBezTo>
                      <a:cubicBezTo>
                        <a:pt x="33" y="123"/>
                        <a:pt x="36" y="125"/>
                        <a:pt x="41" y="127"/>
                      </a:cubicBezTo>
                      <a:cubicBezTo>
                        <a:pt x="41" y="127"/>
                        <a:pt x="41" y="127"/>
                        <a:pt x="41" y="127"/>
                      </a:cubicBezTo>
                      <a:cubicBezTo>
                        <a:pt x="45" y="129"/>
                        <a:pt x="49" y="130"/>
                        <a:pt x="54" y="131"/>
                      </a:cubicBezTo>
                      <a:cubicBezTo>
                        <a:pt x="58" y="132"/>
                        <a:pt x="62" y="132"/>
                        <a:pt x="67" y="132"/>
                      </a:cubicBezTo>
                      <a:cubicBezTo>
                        <a:pt x="71" y="132"/>
                        <a:pt x="76" y="132"/>
                        <a:pt x="80" y="131"/>
                      </a:cubicBezTo>
                      <a:cubicBezTo>
                        <a:pt x="84" y="130"/>
                        <a:pt x="89" y="129"/>
                        <a:pt x="93" y="127"/>
                      </a:cubicBezTo>
                      <a:cubicBezTo>
                        <a:pt x="93" y="127"/>
                        <a:pt x="93" y="127"/>
                        <a:pt x="93" y="127"/>
                      </a:cubicBezTo>
                      <a:cubicBezTo>
                        <a:pt x="97" y="125"/>
                        <a:pt x="101" y="123"/>
                        <a:pt x="105" y="120"/>
                      </a:cubicBezTo>
                      <a:cubicBezTo>
                        <a:pt x="108" y="118"/>
                        <a:pt x="111" y="116"/>
                        <a:pt x="114" y="113"/>
                      </a:cubicBezTo>
                      <a:cubicBezTo>
                        <a:pt x="120" y="107"/>
                        <a:pt x="125" y="100"/>
                        <a:pt x="128" y="92"/>
                      </a:cubicBezTo>
                      <a:cubicBezTo>
                        <a:pt x="132" y="83"/>
                        <a:pt x="134" y="75"/>
                        <a:pt x="134" y="65"/>
                      </a:cubicBezTo>
                      <a:cubicBezTo>
                        <a:pt x="134" y="56"/>
                        <a:pt x="132" y="48"/>
                        <a:pt x="128" y="39"/>
                      </a:cubicBezTo>
                      <a:close/>
                    </a:path>
                  </a:pathLst>
                </a:custGeom>
                <a:solidFill>
                  <a:schemeClr val="accent1"/>
                </a:solidFill>
                <a:ln w="1270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C3C41"/>
                    </a:solidFill>
                    <a:effectLst/>
                    <a:uLnTx/>
                    <a:uFillTx/>
                  </a:endParaRPr>
                </a:p>
              </p:txBody>
            </p:sp>
          </p:grpSp>
          <p:grpSp>
            <p:nvGrpSpPr>
              <p:cNvPr id="90" name="Group 89">
                <a:extLst>
                  <a:ext uri="{FF2B5EF4-FFF2-40B4-BE49-F238E27FC236}">
                    <a16:creationId xmlns:a16="http://schemas.microsoft.com/office/drawing/2014/main" id="{78BF73B2-F9A5-45CF-9188-57436438E9BB}"/>
                  </a:ext>
                </a:extLst>
              </p:cNvPr>
              <p:cNvGrpSpPr/>
              <p:nvPr/>
            </p:nvGrpSpPr>
            <p:grpSpPr>
              <a:xfrm rot="16216984">
                <a:off x="9877240" y="619007"/>
                <a:ext cx="161426" cy="321630"/>
                <a:chOff x="6704013" y="3181350"/>
                <a:chExt cx="209550" cy="417513"/>
              </a:xfrm>
              <a:solidFill>
                <a:srgbClr val="243A5E"/>
              </a:solidFill>
            </p:grpSpPr>
            <p:sp>
              <p:nvSpPr>
                <p:cNvPr id="91" name="Freeform 25">
                  <a:extLst>
                    <a:ext uri="{FF2B5EF4-FFF2-40B4-BE49-F238E27FC236}">
                      <a16:creationId xmlns:a16="http://schemas.microsoft.com/office/drawing/2014/main" id="{D49C7908-7CD8-4A6A-A5B8-2B74303B0837}"/>
                    </a:ext>
                  </a:extLst>
                </p:cNvPr>
                <p:cNvSpPr>
                  <a:spLocks/>
                </p:cNvSpPr>
                <p:nvPr/>
              </p:nvSpPr>
              <p:spPr bwMode="auto">
                <a:xfrm>
                  <a:off x="6704013" y="3284538"/>
                  <a:ext cx="61913" cy="211138"/>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92" name="Freeform 26">
                  <a:extLst>
                    <a:ext uri="{FF2B5EF4-FFF2-40B4-BE49-F238E27FC236}">
                      <a16:creationId xmlns:a16="http://schemas.microsoft.com/office/drawing/2014/main" id="{C79DF734-4320-4A43-8C36-EC8FE81B3EA8}"/>
                    </a:ext>
                  </a:extLst>
                </p:cNvPr>
                <p:cNvSpPr>
                  <a:spLocks/>
                </p:cNvSpPr>
                <p:nvPr/>
              </p:nvSpPr>
              <p:spPr bwMode="auto">
                <a:xfrm>
                  <a:off x="6756401" y="3232150"/>
                  <a:ext cx="82550" cy="314325"/>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93" name="Freeform 27">
                  <a:extLst>
                    <a:ext uri="{FF2B5EF4-FFF2-40B4-BE49-F238E27FC236}">
                      <a16:creationId xmlns:a16="http://schemas.microsoft.com/office/drawing/2014/main" id="{E1927D65-5360-40F0-9750-826DDA7D3E27}"/>
                    </a:ext>
                  </a:extLst>
                </p:cNvPr>
                <p:cNvSpPr>
                  <a:spLocks/>
                </p:cNvSpPr>
                <p:nvPr/>
              </p:nvSpPr>
              <p:spPr bwMode="auto">
                <a:xfrm>
                  <a:off x="6808788" y="3181350"/>
                  <a:ext cx="104775" cy="417513"/>
                </a:xfrm>
                <a:custGeom>
                  <a:avLst/>
                  <a:gdLst>
                    <a:gd name="T0" fmla="*/ 101 w 107"/>
                    <a:gd name="T1" fmla="*/ 153 h 425"/>
                    <a:gd name="T2" fmla="*/ 101 w 107"/>
                    <a:gd name="T3" fmla="*/ 153 h 425"/>
                    <a:gd name="T4" fmla="*/ 84 w 107"/>
                    <a:gd name="T5" fmla="*/ 97 h 425"/>
                    <a:gd name="T6" fmla="*/ 56 w 107"/>
                    <a:gd name="T7" fmla="*/ 45 h 425"/>
                    <a:gd name="T8" fmla="*/ 18 w 107"/>
                    <a:gd name="T9" fmla="*/ 0 h 425"/>
                    <a:gd name="T10" fmla="*/ 0 w 107"/>
                    <a:gd name="T11" fmla="*/ 17 h 425"/>
                    <a:gd name="T12" fmla="*/ 35 w 107"/>
                    <a:gd name="T13" fmla="*/ 59 h 425"/>
                    <a:gd name="T14" fmla="*/ 60 w 107"/>
                    <a:gd name="T15" fmla="*/ 106 h 425"/>
                    <a:gd name="T16" fmla="*/ 76 w 107"/>
                    <a:gd name="T17" fmla="*/ 158 h 425"/>
                    <a:gd name="T18" fmla="*/ 81 w 107"/>
                    <a:gd name="T19" fmla="*/ 212 h 425"/>
                    <a:gd name="T20" fmla="*/ 76 w 107"/>
                    <a:gd name="T21" fmla="*/ 266 h 425"/>
                    <a:gd name="T22" fmla="*/ 60 w 107"/>
                    <a:gd name="T23" fmla="*/ 318 h 425"/>
                    <a:gd name="T24" fmla="*/ 35 w 107"/>
                    <a:gd name="T25" fmla="*/ 366 h 425"/>
                    <a:gd name="T26" fmla="*/ 0 w 107"/>
                    <a:gd name="T27" fmla="*/ 408 h 425"/>
                    <a:gd name="T28" fmla="*/ 18 w 107"/>
                    <a:gd name="T29" fmla="*/ 425 h 425"/>
                    <a:gd name="T30" fmla="*/ 56 w 107"/>
                    <a:gd name="T31" fmla="*/ 380 h 425"/>
                    <a:gd name="T32" fmla="*/ 84 w 107"/>
                    <a:gd name="T33" fmla="*/ 328 h 425"/>
                    <a:gd name="T34" fmla="*/ 101 w 107"/>
                    <a:gd name="T35" fmla="*/ 271 h 425"/>
                    <a:gd name="T36" fmla="*/ 107 w 107"/>
                    <a:gd name="T37" fmla="*/ 212 h 425"/>
                    <a:gd name="T38" fmla="*/ 101 w 107"/>
                    <a:gd name="T39" fmla="*/ 153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7" h="425">
                      <a:moveTo>
                        <a:pt x="101" y="153"/>
                      </a:moveTo>
                      <a:lnTo>
                        <a:pt x="101" y="153"/>
                      </a:lnTo>
                      <a:cubicBezTo>
                        <a:pt x="97" y="134"/>
                        <a:pt x="91" y="115"/>
                        <a:pt x="84" y="97"/>
                      </a:cubicBezTo>
                      <a:cubicBezTo>
                        <a:pt x="76" y="79"/>
                        <a:pt x="67" y="61"/>
                        <a:pt x="56" y="45"/>
                      </a:cubicBezTo>
                      <a:cubicBezTo>
                        <a:pt x="45" y="28"/>
                        <a:pt x="32" y="13"/>
                        <a:pt x="18" y="0"/>
                      </a:cubicBezTo>
                      <a:lnTo>
                        <a:pt x="0" y="17"/>
                      </a:lnTo>
                      <a:cubicBezTo>
                        <a:pt x="14" y="30"/>
                        <a:pt x="25" y="44"/>
                        <a:pt x="35" y="59"/>
                      </a:cubicBezTo>
                      <a:cubicBezTo>
                        <a:pt x="45" y="74"/>
                        <a:pt x="54" y="90"/>
                        <a:pt x="60" y="106"/>
                      </a:cubicBezTo>
                      <a:cubicBezTo>
                        <a:pt x="67" y="123"/>
                        <a:pt x="72" y="140"/>
                        <a:pt x="76" y="158"/>
                      </a:cubicBezTo>
                      <a:cubicBezTo>
                        <a:pt x="80" y="176"/>
                        <a:pt x="81" y="194"/>
                        <a:pt x="81" y="212"/>
                      </a:cubicBezTo>
                      <a:cubicBezTo>
                        <a:pt x="81" y="230"/>
                        <a:pt x="80" y="249"/>
                        <a:pt x="76" y="266"/>
                      </a:cubicBezTo>
                      <a:cubicBezTo>
                        <a:pt x="72" y="284"/>
                        <a:pt x="67" y="302"/>
                        <a:pt x="60" y="318"/>
                      </a:cubicBezTo>
                      <a:cubicBezTo>
                        <a:pt x="54" y="335"/>
                        <a:pt x="45" y="351"/>
                        <a:pt x="35" y="366"/>
                      </a:cubicBezTo>
                      <a:cubicBezTo>
                        <a:pt x="25" y="381"/>
                        <a:pt x="14" y="395"/>
                        <a:pt x="0" y="408"/>
                      </a:cubicBezTo>
                      <a:lnTo>
                        <a:pt x="18" y="425"/>
                      </a:lnTo>
                      <a:cubicBezTo>
                        <a:pt x="32" y="411"/>
                        <a:pt x="45" y="396"/>
                        <a:pt x="56" y="380"/>
                      </a:cubicBezTo>
                      <a:cubicBezTo>
                        <a:pt x="67" y="363"/>
                        <a:pt x="76" y="346"/>
                        <a:pt x="84" y="328"/>
                      </a:cubicBezTo>
                      <a:cubicBezTo>
                        <a:pt x="91" y="310"/>
                        <a:pt x="97" y="291"/>
                        <a:pt x="101" y="271"/>
                      </a:cubicBezTo>
                      <a:cubicBezTo>
                        <a:pt x="105" y="252"/>
                        <a:pt x="107" y="232"/>
                        <a:pt x="107" y="212"/>
                      </a:cubicBezTo>
                      <a:cubicBezTo>
                        <a:pt x="107" y="192"/>
                        <a:pt x="105" y="172"/>
                        <a:pt x="101" y="15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sp>
          <p:nvSpPr>
            <p:cNvPr id="88" name="Right Brace 87">
              <a:extLst>
                <a:ext uri="{FF2B5EF4-FFF2-40B4-BE49-F238E27FC236}">
                  <a16:creationId xmlns:a16="http://schemas.microsoft.com/office/drawing/2014/main" id="{5335B6AD-44E7-4C42-9596-F518626DD0ED}"/>
                </a:ext>
                <a:ext uri="{C183D7F6-B498-43B3-948B-1728B52AA6E4}">
                  <adec:decorative xmlns:adec="http://schemas.microsoft.com/office/drawing/2017/decorative" val="1"/>
                </a:ext>
              </a:extLst>
            </p:cNvPr>
            <p:cNvSpPr/>
            <p:nvPr/>
          </p:nvSpPr>
          <p:spPr>
            <a:xfrm>
              <a:off x="10884747" y="2138767"/>
              <a:ext cx="147167" cy="1442997"/>
            </a:xfrm>
            <a:prstGeom prst="rightBrace">
              <a:avLst>
                <a:gd name="adj1" fmla="val 0"/>
                <a:gd name="adj2" fmla="val 5000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D86D4E34-A9F5-466D-9744-201B97DF23CF}"/>
              </a:ext>
            </a:extLst>
          </p:cNvPr>
          <p:cNvGrpSpPr/>
          <p:nvPr/>
        </p:nvGrpSpPr>
        <p:grpSpPr>
          <a:xfrm>
            <a:off x="3658319" y="4066130"/>
            <a:ext cx="2775176" cy="2381812"/>
            <a:chOff x="3552825" y="4066130"/>
            <a:chExt cx="2775176" cy="2381812"/>
          </a:xfrm>
        </p:grpSpPr>
        <p:sp>
          <p:nvSpPr>
            <p:cNvPr id="244" name="Rectangle 243">
              <a:extLst>
                <a:ext uri="{FF2B5EF4-FFF2-40B4-BE49-F238E27FC236}">
                  <a16:creationId xmlns:a16="http://schemas.microsoft.com/office/drawing/2014/main" id="{45E7FB8B-E609-4437-9226-7DDC1AD8F9FB}"/>
                </a:ext>
                <a:ext uri="{C183D7F6-B498-43B3-948B-1728B52AA6E4}">
                  <adec:decorative xmlns:adec="http://schemas.microsoft.com/office/drawing/2017/decorative" val="1"/>
                </a:ext>
              </a:extLst>
            </p:cNvPr>
            <p:cNvSpPr/>
            <p:nvPr/>
          </p:nvSpPr>
          <p:spPr bwMode="auto">
            <a:xfrm>
              <a:off x="3552825" y="4066130"/>
              <a:ext cx="2775176" cy="2381812"/>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 name="Group 1">
              <a:extLst>
                <a:ext uri="{FF2B5EF4-FFF2-40B4-BE49-F238E27FC236}">
                  <a16:creationId xmlns:a16="http://schemas.microsoft.com/office/drawing/2014/main" id="{3FF4B176-FA02-4D57-B542-829489C5B86A}"/>
                </a:ext>
              </a:extLst>
            </p:cNvPr>
            <p:cNvGrpSpPr/>
            <p:nvPr/>
          </p:nvGrpSpPr>
          <p:grpSpPr>
            <a:xfrm>
              <a:off x="3620803" y="4429581"/>
              <a:ext cx="2639220" cy="1874645"/>
              <a:chOff x="3594883" y="4429581"/>
              <a:chExt cx="2639220" cy="1874645"/>
            </a:xfrm>
          </p:grpSpPr>
          <p:sp>
            <p:nvSpPr>
              <p:cNvPr id="245" name="TextBox 244">
                <a:extLst>
                  <a:ext uri="{FF2B5EF4-FFF2-40B4-BE49-F238E27FC236}">
                    <a16:creationId xmlns:a16="http://schemas.microsoft.com/office/drawing/2014/main" id="{807F2CB7-26B4-47BF-9E23-23EF8CB503B1}"/>
                  </a:ext>
                </a:extLst>
              </p:cNvPr>
              <p:cNvSpPr txBox="1"/>
              <p:nvPr/>
            </p:nvSpPr>
            <p:spPr>
              <a:xfrm>
                <a:off x="4284130" y="6027227"/>
                <a:ext cx="548640" cy="138499"/>
              </a:xfrm>
              <a:prstGeom prst="rect">
                <a:avLst/>
              </a:prstGeom>
              <a:solidFill>
                <a:schemeClr val="bg1"/>
              </a:solidFill>
            </p:spPr>
            <p:txBody>
              <a:bodyPr wrap="square" lIns="0" tIns="0" rIns="0" bIns="0" rtlCol="0">
                <a:spAutoFit/>
              </a:bodyPr>
              <a:lstStyle/>
              <a:p>
                <a:pPr algn="ctr"/>
                <a:r>
                  <a:rPr lang="en-US" sz="900" dirty="0">
                    <a:gradFill>
                      <a:gsLst>
                        <a:gs pos="0">
                          <a:schemeClr val="tx1"/>
                        </a:gs>
                        <a:gs pos="100000">
                          <a:schemeClr val="tx1"/>
                        </a:gs>
                      </a:gsLst>
                      <a:lin ang="5400000" scaled="1"/>
                    </a:gradFill>
                  </a:rPr>
                  <a:t>PLC/RTU</a:t>
                </a:r>
              </a:p>
            </p:txBody>
          </p:sp>
          <p:sp>
            <p:nvSpPr>
              <p:cNvPr id="246" name="TextBox 245">
                <a:extLst>
                  <a:ext uri="{FF2B5EF4-FFF2-40B4-BE49-F238E27FC236}">
                    <a16:creationId xmlns:a16="http://schemas.microsoft.com/office/drawing/2014/main" id="{E18C2248-3C8F-4C8D-A0AD-798B5BA4A53F}"/>
                  </a:ext>
                </a:extLst>
              </p:cNvPr>
              <p:cNvSpPr txBox="1"/>
              <p:nvPr/>
            </p:nvSpPr>
            <p:spPr>
              <a:xfrm>
                <a:off x="4973377" y="6027227"/>
                <a:ext cx="731520" cy="276999"/>
              </a:xfrm>
              <a:prstGeom prst="rect">
                <a:avLst/>
              </a:prstGeom>
              <a:solidFill>
                <a:schemeClr val="bg1"/>
              </a:solidFill>
            </p:spPr>
            <p:txBody>
              <a:bodyPr wrap="square" lIns="0" tIns="0" rIns="0" bIns="0" rtlCol="0">
                <a:spAutoFit/>
              </a:bodyPr>
              <a:lstStyle/>
              <a:p>
                <a:pPr algn="ctr"/>
                <a:r>
                  <a:rPr lang="en-US" sz="900" dirty="0">
                    <a:gradFill>
                      <a:gsLst>
                        <a:gs pos="0">
                          <a:schemeClr val="tx1"/>
                        </a:gs>
                        <a:gs pos="100000">
                          <a:schemeClr val="tx1"/>
                        </a:gs>
                      </a:gsLst>
                      <a:lin ang="5400000" scaled="1"/>
                    </a:gradFill>
                  </a:rPr>
                  <a:t>Engineering Station</a:t>
                </a:r>
              </a:p>
            </p:txBody>
          </p:sp>
          <p:sp>
            <p:nvSpPr>
              <p:cNvPr id="247" name="TextBox 246">
                <a:extLst>
                  <a:ext uri="{FF2B5EF4-FFF2-40B4-BE49-F238E27FC236}">
                    <a16:creationId xmlns:a16="http://schemas.microsoft.com/office/drawing/2014/main" id="{D23F041B-8D76-40AE-8A83-2913F14C9559}"/>
                  </a:ext>
                </a:extLst>
              </p:cNvPr>
              <p:cNvSpPr txBox="1"/>
              <p:nvPr/>
            </p:nvSpPr>
            <p:spPr>
              <a:xfrm>
                <a:off x="3594883" y="6027227"/>
                <a:ext cx="548640" cy="138499"/>
              </a:xfrm>
              <a:prstGeom prst="rect">
                <a:avLst/>
              </a:prstGeom>
              <a:solidFill>
                <a:schemeClr val="bg1"/>
              </a:solidFill>
            </p:spPr>
            <p:txBody>
              <a:bodyPr wrap="square" lIns="0" tIns="0" rIns="0" bIns="0" rtlCol="0">
                <a:spAutoFit/>
              </a:bodyPr>
              <a:lstStyle/>
              <a:p>
                <a:pPr algn="ctr"/>
                <a:r>
                  <a:rPr lang="en-US" sz="900" dirty="0">
                    <a:gradFill>
                      <a:gsLst>
                        <a:gs pos="0">
                          <a:schemeClr val="tx1"/>
                        </a:gs>
                        <a:gs pos="100000">
                          <a:schemeClr val="tx1"/>
                        </a:gs>
                      </a:gsLst>
                      <a:lin ang="5400000" scaled="1"/>
                    </a:gradFill>
                  </a:rPr>
                  <a:t>HMI</a:t>
                </a:r>
              </a:p>
            </p:txBody>
          </p:sp>
          <p:sp>
            <p:nvSpPr>
              <p:cNvPr id="248" name="Rectangle 247">
                <a:extLst>
                  <a:ext uri="{FF2B5EF4-FFF2-40B4-BE49-F238E27FC236}">
                    <a16:creationId xmlns:a16="http://schemas.microsoft.com/office/drawing/2014/main" id="{B03E0958-99BA-4C18-AC8B-56087FB3A491}"/>
                  </a:ext>
                  <a:ext uri="{C183D7F6-B498-43B3-948B-1728B52AA6E4}">
                    <adec:decorative xmlns:adec="http://schemas.microsoft.com/office/drawing/2017/decorative" val="1"/>
                  </a:ext>
                </a:extLst>
              </p:cNvPr>
              <p:cNvSpPr/>
              <p:nvPr/>
            </p:nvSpPr>
            <p:spPr bwMode="auto">
              <a:xfrm rot="5400000">
                <a:off x="4530732" y="4922801"/>
                <a:ext cx="317049"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9" name="Rectangle 248">
                <a:extLst>
                  <a:ext uri="{FF2B5EF4-FFF2-40B4-BE49-F238E27FC236}">
                    <a16:creationId xmlns:a16="http://schemas.microsoft.com/office/drawing/2014/main" id="{CE6DF912-C052-402D-9733-A337A920694F}"/>
                  </a:ext>
                  <a:ext uri="{C183D7F6-B498-43B3-948B-1728B52AA6E4}">
                    <adec:decorative xmlns:adec="http://schemas.microsoft.com/office/drawing/2017/decorative" val="1"/>
                  </a:ext>
                </a:extLst>
              </p:cNvPr>
              <p:cNvSpPr/>
              <p:nvPr/>
            </p:nvSpPr>
            <p:spPr bwMode="auto">
              <a:xfrm rot="5400000">
                <a:off x="4983165" y="4922801"/>
                <a:ext cx="317049"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0" name="Rectangle 249">
                <a:extLst>
                  <a:ext uri="{FF2B5EF4-FFF2-40B4-BE49-F238E27FC236}">
                    <a16:creationId xmlns:a16="http://schemas.microsoft.com/office/drawing/2014/main" id="{B6E6CEAF-663D-40DE-BF3D-B85239F9DE8E}"/>
                  </a:ext>
                  <a:ext uri="{C183D7F6-B498-43B3-948B-1728B52AA6E4}">
                    <adec:decorative xmlns:adec="http://schemas.microsoft.com/office/drawing/2017/decorative" val="1"/>
                  </a:ext>
                </a:extLst>
              </p:cNvPr>
              <p:cNvSpPr/>
              <p:nvPr/>
            </p:nvSpPr>
            <p:spPr bwMode="auto">
              <a:xfrm rot="5400000">
                <a:off x="4681543" y="4922801"/>
                <a:ext cx="317049"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1" name="Rectangle 250">
                <a:extLst>
                  <a:ext uri="{FF2B5EF4-FFF2-40B4-BE49-F238E27FC236}">
                    <a16:creationId xmlns:a16="http://schemas.microsoft.com/office/drawing/2014/main" id="{42533365-624C-4C96-BF29-CE9ECD19FC5C}"/>
                  </a:ext>
                  <a:ext uri="{C183D7F6-B498-43B3-948B-1728B52AA6E4}">
                    <adec:decorative xmlns:adec="http://schemas.microsoft.com/office/drawing/2017/decorative" val="1"/>
                  </a:ext>
                </a:extLst>
              </p:cNvPr>
              <p:cNvSpPr/>
              <p:nvPr/>
            </p:nvSpPr>
            <p:spPr bwMode="auto">
              <a:xfrm rot="5400000">
                <a:off x="4832354" y="4922801"/>
                <a:ext cx="317049"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2" name="Rectangle 251">
                <a:extLst>
                  <a:ext uri="{FF2B5EF4-FFF2-40B4-BE49-F238E27FC236}">
                    <a16:creationId xmlns:a16="http://schemas.microsoft.com/office/drawing/2014/main" id="{B212ED33-7595-4A4C-B1FE-7E894C20E095}"/>
                  </a:ext>
                  <a:ext uri="{C183D7F6-B498-43B3-948B-1728B52AA6E4}">
                    <adec:decorative xmlns:adec="http://schemas.microsoft.com/office/drawing/2017/decorative" val="1"/>
                  </a:ext>
                </a:extLst>
              </p:cNvPr>
              <p:cNvSpPr/>
              <p:nvPr/>
            </p:nvSpPr>
            <p:spPr bwMode="auto">
              <a:xfrm rot="5400000">
                <a:off x="3710679" y="5704175"/>
                <a:ext cx="317049"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3" name="Rectangle 252">
                <a:extLst>
                  <a:ext uri="{FF2B5EF4-FFF2-40B4-BE49-F238E27FC236}">
                    <a16:creationId xmlns:a16="http://schemas.microsoft.com/office/drawing/2014/main" id="{C667EB48-32F2-4D0E-86F2-340762B0AF27}"/>
                  </a:ext>
                  <a:ext uri="{C183D7F6-B498-43B3-948B-1728B52AA6E4}">
                    <adec:decorative xmlns:adec="http://schemas.microsoft.com/office/drawing/2017/decorative" val="1"/>
                  </a:ext>
                </a:extLst>
              </p:cNvPr>
              <p:cNvSpPr/>
              <p:nvPr/>
            </p:nvSpPr>
            <p:spPr bwMode="auto">
              <a:xfrm rot="5400000">
                <a:off x="4399926" y="5704175"/>
                <a:ext cx="317049"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4" name="Rectangle 253">
                <a:extLst>
                  <a:ext uri="{FF2B5EF4-FFF2-40B4-BE49-F238E27FC236}">
                    <a16:creationId xmlns:a16="http://schemas.microsoft.com/office/drawing/2014/main" id="{8BFD96BC-119B-4805-BD39-0FA2F0241556}"/>
                  </a:ext>
                  <a:ext uri="{C183D7F6-B498-43B3-948B-1728B52AA6E4}">
                    <adec:decorative xmlns:adec="http://schemas.microsoft.com/office/drawing/2017/decorative" val="1"/>
                  </a:ext>
                </a:extLst>
              </p:cNvPr>
              <p:cNvSpPr/>
              <p:nvPr/>
            </p:nvSpPr>
            <p:spPr bwMode="auto">
              <a:xfrm rot="5400000">
                <a:off x="5180613" y="5704175"/>
                <a:ext cx="317049"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5" name="Rectangle 254">
                <a:extLst>
                  <a:ext uri="{FF2B5EF4-FFF2-40B4-BE49-F238E27FC236}">
                    <a16:creationId xmlns:a16="http://schemas.microsoft.com/office/drawing/2014/main" id="{18370E09-0AE5-43FC-86FE-D527EB8E6047}"/>
                  </a:ext>
                  <a:ext uri="{C183D7F6-B498-43B3-948B-1728B52AA6E4}">
                    <adec:decorative xmlns:adec="http://schemas.microsoft.com/office/drawing/2017/decorative" val="1"/>
                  </a:ext>
                </a:extLst>
              </p:cNvPr>
              <p:cNvSpPr/>
              <p:nvPr/>
            </p:nvSpPr>
            <p:spPr bwMode="auto">
              <a:xfrm rot="5400000">
                <a:off x="5744217" y="4635798"/>
                <a:ext cx="317049"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cxnSp>
            <p:nvCxnSpPr>
              <p:cNvPr id="256" name="Connector: Elbow 255">
                <a:extLst>
                  <a:ext uri="{FF2B5EF4-FFF2-40B4-BE49-F238E27FC236}">
                    <a16:creationId xmlns:a16="http://schemas.microsoft.com/office/drawing/2014/main" id="{4F512D21-DC66-4ECE-9111-DA5B09ABD351}"/>
                  </a:ext>
                </a:extLst>
              </p:cNvPr>
              <p:cNvCxnSpPr>
                <a:cxnSpLocks/>
                <a:stCxn id="248" idx="3"/>
                <a:endCxn id="252" idx="1"/>
              </p:cNvCxnSpPr>
              <p:nvPr/>
            </p:nvCxnSpPr>
            <p:spPr>
              <a:xfrm rot="5400000">
                <a:off x="4047069" y="4950755"/>
                <a:ext cx="464325" cy="820053"/>
              </a:xfrm>
              <a:prstGeom prst="bentConnector3">
                <a:avLst>
                  <a:gd name="adj1" fmla="val 36106"/>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57" name="Connector: Elbow 256">
                <a:extLst>
                  <a:ext uri="{FF2B5EF4-FFF2-40B4-BE49-F238E27FC236}">
                    <a16:creationId xmlns:a16="http://schemas.microsoft.com/office/drawing/2014/main" id="{AEC65E13-3022-400D-B921-88EA28BE63D8}"/>
                  </a:ext>
                </a:extLst>
              </p:cNvPr>
              <p:cNvCxnSpPr>
                <a:stCxn id="250" idx="3"/>
                <a:endCxn id="253" idx="1"/>
              </p:cNvCxnSpPr>
              <p:nvPr/>
            </p:nvCxnSpPr>
            <p:spPr>
              <a:xfrm rot="5400000">
                <a:off x="4467098" y="5219973"/>
                <a:ext cx="464325" cy="281617"/>
              </a:xfrm>
              <a:prstGeom prst="bentConnector3">
                <a:avLst>
                  <a:gd name="adj1" fmla="val 7658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58" name="Connector: Elbow 257">
                <a:extLst>
                  <a:ext uri="{FF2B5EF4-FFF2-40B4-BE49-F238E27FC236}">
                    <a16:creationId xmlns:a16="http://schemas.microsoft.com/office/drawing/2014/main" id="{4D810152-FA9B-4573-86CD-A0AB88D39120}"/>
                  </a:ext>
                </a:extLst>
              </p:cNvPr>
              <p:cNvCxnSpPr>
                <a:stCxn id="251" idx="3"/>
                <a:endCxn id="254" idx="1"/>
              </p:cNvCxnSpPr>
              <p:nvPr/>
            </p:nvCxnSpPr>
            <p:spPr>
              <a:xfrm rot="16200000" flipH="1">
                <a:off x="4932846" y="5186651"/>
                <a:ext cx="464325" cy="348259"/>
              </a:xfrm>
              <a:prstGeom prst="bentConnector3">
                <a:avLst>
                  <a:gd name="adj1" fmla="val 76580"/>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59" name="Connector: Elbow 258">
                <a:extLst>
                  <a:ext uri="{FF2B5EF4-FFF2-40B4-BE49-F238E27FC236}">
                    <a16:creationId xmlns:a16="http://schemas.microsoft.com/office/drawing/2014/main" id="{CCABFD13-FBD1-4968-8BE2-F9B8AD621E1E}"/>
                  </a:ext>
                </a:extLst>
              </p:cNvPr>
              <p:cNvCxnSpPr>
                <a:cxnSpLocks/>
              </p:cNvCxnSpPr>
              <p:nvPr/>
            </p:nvCxnSpPr>
            <p:spPr>
              <a:xfrm rot="5400000" flipH="1" flipV="1">
                <a:off x="5378714" y="4604592"/>
                <a:ext cx="287003" cy="761052"/>
              </a:xfrm>
              <a:prstGeom prst="bentConnector3">
                <a:avLst>
                  <a:gd name="adj1" fmla="val -55554"/>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260" name="Group 259">
                <a:extLst>
                  <a:ext uri="{FF2B5EF4-FFF2-40B4-BE49-F238E27FC236}">
                    <a16:creationId xmlns:a16="http://schemas.microsoft.com/office/drawing/2014/main" id="{834B5A33-5963-4EC9-8549-7E5A6E698D17}"/>
                  </a:ext>
                </a:extLst>
              </p:cNvPr>
              <p:cNvGrpSpPr/>
              <p:nvPr/>
            </p:nvGrpSpPr>
            <p:grpSpPr>
              <a:xfrm>
                <a:off x="4373120" y="5720844"/>
                <a:ext cx="370660" cy="131353"/>
                <a:chOff x="6462242" y="4867811"/>
                <a:chExt cx="387046" cy="137160"/>
              </a:xfrm>
            </p:grpSpPr>
            <p:sp>
              <p:nvSpPr>
                <p:cNvPr id="319" name="Rectangle 12">
                  <a:extLst>
                    <a:ext uri="{FF2B5EF4-FFF2-40B4-BE49-F238E27FC236}">
                      <a16:creationId xmlns:a16="http://schemas.microsoft.com/office/drawing/2014/main" id="{8AAC63D7-ECF3-45C6-AEA0-B5B343E9EED9}"/>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320" name="Group 319">
                  <a:extLst>
                    <a:ext uri="{FF2B5EF4-FFF2-40B4-BE49-F238E27FC236}">
                      <a16:creationId xmlns:a16="http://schemas.microsoft.com/office/drawing/2014/main" id="{06342FD9-0DFC-43A9-98D5-933A195E42B8}"/>
                    </a:ext>
                  </a:extLst>
                </p:cNvPr>
                <p:cNvGrpSpPr/>
                <p:nvPr/>
              </p:nvGrpSpPr>
              <p:grpSpPr>
                <a:xfrm>
                  <a:off x="6498367" y="4922674"/>
                  <a:ext cx="314797" cy="27433"/>
                  <a:chOff x="6498366" y="4885220"/>
                  <a:chExt cx="314797" cy="27433"/>
                </a:xfrm>
              </p:grpSpPr>
              <p:sp>
                <p:nvSpPr>
                  <p:cNvPr id="321" name="Rectangle 14">
                    <a:extLst>
                      <a:ext uri="{FF2B5EF4-FFF2-40B4-BE49-F238E27FC236}">
                        <a16:creationId xmlns:a16="http://schemas.microsoft.com/office/drawing/2014/main" id="{FB48E0A2-3734-419E-A2E7-BB807D1C395C}"/>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22" name="Rectangle 13">
                    <a:extLst>
                      <a:ext uri="{FF2B5EF4-FFF2-40B4-BE49-F238E27FC236}">
                        <a16:creationId xmlns:a16="http://schemas.microsoft.com/office/drawing/2014/main" id="{6EAE4A9D-3C63-406B-94F8-FAE27D73FA8C}"/>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23" name="Rectangle 15">
                    <a:extLst>
                      <a:ext uri="{FF2B5EF4-FFF2-40B4-BE49-F238E27FC236}">
                        <a16:creationId xmlns:a16="http://schemas.microsoft.com/office/drawing/2014/main" id="{4148C945-5B47-4CDA-89B3-2A9FA058B8A7}"/>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24" name="Rectangle 13">
                    <a:extLst>
                      <a:ext uri="{FF2B5EF4-FFF2-40B4-BE49-F238E27FC236}">
                        <a16:creationId xmlns:a16="http://schemas.microsoft.com/office/drawing/2014/main" id="{94F7CF13-D10C-4C09-BD49-C7FCD0144D22}"/>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325" name="Rectangle 15">
                    <a:extLst>
                      <a:ext uri="{FF2B5EF4-FFF2-40B4-BE49-F238E27FC236}">
                        <a16:creationId xmlns:a16="http://schemas.microsoft.com/office/drawing/2014/main" id="{E1D3F907-44A8-40F4-83D5-53C3CE14B813}"/>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261" name="laptop" descr=" laptop, data">
                <a:extLst>
                  <a:ext uri="{FF2B5EF4-FFF2-40B4-BE49-F238E27FC236}">
                    <a16:creationId xmlns:a16="http://schemas.microsoft.com/office/drawing/2014/main" id="{E50DDF22-90C0-4BBA-A602-BD608B1CEC61}"/>
                  </a:ext>
                </a:extLst>
              </p:cNvPr>
              <p:cNvGrpSpPr/>
              <p:nvPr/>
            </p:nvGrpSpPr>
            <p:grpSpPr>
              <a:xfrm>
                <a:off x="3669032" y="5651860"/>
                <a:ext cx="400342" cy="269321"/>
                <a:chOff x="637662" y="1282064"/>
                <a:chExt cx="502920" cy="338328"/>
              </a:xfrm>
            </p:grpSpPr>
            <p:sp>
              <p:nvSpPr>
                <p:cNvPr id="301" name="Freeform 12">
                  <a:extLst>
                    <a:ext uri="{FF2B5EF4-FFF2-40B4-BE49-F238E27FC236}">
                      <a16:creationId xmlns:a16="http://schemas.microsoft.com/office/drawing/2014/main" id="{85A2210F-6229-456E-B060-33951E3C9389}"/>
                    </a:ext>
                  </a:extLst>
                </p:cNvPr>
                <p:cNvSpPr>
                  <a:spLocks noEditPoints="1"/>
                </p:cNvSpPr>
                <p:nvPr/>
              </p:nvSpPr>
              <p:spPr bwMode="auto">
                <a:xfrm>
                  <a:off x="637662" y="1282064"/>
                  <a:ext cx="502920" cy="338328"/>
                </a:xfrm>
                <a:prstGeom prst="roundRect">
                  <a:avLst>
                    <a:gd name="adj" fmla="val 3135"/>
                  </a:avLst>
                </a:pr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02" name="Rectangle 5">
                  <a:extLst>
                    <a:ext uri="{FF2B5EF4-FFF2-40B4-BE49-F238E27FC236}">
                      <a16:creationId xmlns:a16="http://schemas.microsoft.com/office/drawing/2014/main" id="{CCDDC9C3-E0D8-4536-B39D-4587C3F6241D}"/>
                    </a:ext>
                  </a:extLst>
                </p:cNvPr>
                <p:cNvSpPr>
                  <a:spLocks noChangeArrowheads="1"/>
                </p:cNvSpPr>
                <p:nvPr/>
              </p:nvSpPr>
              <p:spPr bwMode="auto">
                <a:xfrm>
                  <a:off x="668265" y="1303763"/>
                  <a:ext cx="441714" cy="283337"/>
                </a:xfrm>
                <a:prstGeom prst="rect">
                  <a:avLst/>
                </a:prstGeom>
                <a:solidFill>
                  <a:srgbClr val="0078D4"/>
                </a:solidFill>
                <a:ln w="9525">
                  <a:noFill/>
                  <a:miter lim="800000"/>
                  <a:headEnd/>
                  <a:tailEnd/>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303" name="Rectangle 6">
                  <a:extLst>
                    <a:ext uri="{FF2B5EF4-FFF2-40B4-BE49-F238E27FC236}">
                      <a16:creationId xmlns:a16="http://schemas.microsoft.com/office/drawing/2014/main" id="{71C2E164-C03A-49DA-AD45-53022C04F60E}"/>
                    </a:ext>
                  </a:extLst>
                </p:cNvPr>
                <p:cNvSpPr>
                  <a:spLocks noChangeArrowheads="1"/>
                </p:cNvSpPr>
                <p:nvPr/>
              </p:nvSpPr>
              <p:spPr bwMode="auto">
                <a:xfrm>
                  <a:off x="974424" y="1370601"/>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04" name="Rectangle 7">
                  <a:extLst>
                    <a:ext uri="{FF2B5EF4-FFF2-40B4-BE49-F238E27FC236}">
                      <a16:creationId xmlns:a16="http://schemas.microsoft.com/office/drawing/2014/main" id="{7209C3BC-EA94-4268-8A47-D1124E24DCAE}"/>
                    </a:ext>
                  </a:extLst>
                </p:cNvPr>
                <p:cNvSpPr>
                  <a:spLocks noChangeArrowheads="1"/>
                </p:cNvSpPr>
                <p:nvPr/>
              </p:nvSpPr>
              <p:spPr bwMode="auto">
                <a:xfrm>
                  <a:off x="974424" y="1438893"/>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05" name="Rectangle 8">
                  <a:extLst>
                    <a:ext uri="{FF2B5EF4-FFF2-40B4-BE49-F238E27FC236}">
                      <a16:creationId xmlns:a16="http://schemas.microsoft.com/office/drawing/2014/main" id="{21285C67-E00D-4321-B693-3243D22FF656}"/>
                    </a:ext>
                  </a:extLst>
                </p:cNvPr>
                <p:cNvSpPr>
                  <a:spLocks noChangeArrowheads="1"/>
                </p:cNvSpPr>
                <p:nvPr/>
              </p:nvSpPr>
              <p:spPr bwMode="auto">
                <a:xfrm>
                  <a:off x="974424" y="1510090"/>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06" name="Freeform 9">
                  <a:extLst>
                    <a:ext uri="{FF2B5EF4-FFF2-40B4-BE49-F238E27FC236}">
                      <a16:creationId xmlns:a16="http://schemas.microsoft.com/office/drawing/2014/main" id="{38D3FB54-AD4D-46E0-B2E9-DCAD80E50BCF}"/>
                    </a:ext>
                  </a:extLst>
                </p:cNvPr>
                <p:cNvSpPr>
                  <a:spLocks/>
                </p:cNvSpPr>
                <p:nvPr/>
              </p:nvSpPr>
              <p:spPr bwMode="auto">
                <a:xfrm>
                  <a:off x="887243" y="1357524"/>
                  <a:ext cx="59573" cy="46496"/>
                </a:xfrm>
                <a:custGeom>
                  <a:avLst/>
                  <a:gdLst>
                    <a:gd name="T0" fmla="*/ 13 w 41"/>
                    <a:gd name="T1" fmla="*/ 32 h 32"/>
                    <a:gd name="T2" fmla="*/ 0 w 41"/>
                    <a:gd name="T3" fmla="*/ 19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9"/>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07" name="Freeform 10">
                  <a:extLst>
                    <a:ext uri="{FF2B5EF4-FFF2-40B4-BE49-F238E27FC236}">
                      <a16:creationId xmlns:a16="http://schemas.microsoft.com/office/drawing/2014/main" id="{54D8B227-FC4D-45DA-9E71-F3498778A841}"/>
                    </a:ext>
                  </a:extLst>
                </p:cNvPr>
                <p:cNvSpPr>
                  <a:spLocks/>
                </p:cNvSpPr>
                <p:nvPr/>
              </p:nvSpPr>
              <p:spPr bwMode="auto">
                <a:xfrm>
                  <a:off x="887243" y="1422910"/>
                  <a:ext cx="59573" cy="46496"/>
                </a:xfrm>
                <a:custGeom>
                  <a:avLst/>
                  <a:gdLst>
                    <a:gd name="T0" fmla="*/ 13 w 41"/>
                    <a:gd name="T1" fmla="*/ 32 h 32"/>
                    <a:gd name="T2" fmla="*/ 0 w 41"/>
                    <a:gd name="T3" fmla="*/ 18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8"/>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08" name="Freeform 11">
                  <a:extLst>
                    <a:ext uri="{FF2B5EF4-FFF2-40B4-BE49-F238E27FC236}">
                      <a16:creationId xmlns:a16="http://schemas.microsoft.com/office/drawing/2014/main" id="{F31628D0-53FC-47A9-8F7D-9C76598646EA}"/>
                    </a:ext>
                  </a:extLst>
                </p:cNvPr>
                <p:cNvSpPr>
                  <a:spLocks/>
                </p:cNvSpPr>
                <p:nvPr/>
              </p:nvSpPr>
              <p:spPr bwMode="auto">
                <a:xfrm>
                  <a:off x="887243" y="1488295"/>
                  <a:ext cx="59573" cy="45043"/>
                </a:xfrm>
                <a:custGeom>
                  <a:avLst/>
                  <a:gdLst>
                    <a:gd name="T0" fmla="*/ 13 w 41"/>
                    <a:gd name="T1" fmla="*/ 31 h 31"/>
                    <a:gd name="T2" fmla="*/ 0 w 41"/>
                    <a:gd name="T3" fmla="*/ 18 h 31"/>
                    <a:gd name="T4" fmla="*/ 4 w 41"/>
                    <a:gd name="T5" fmla="*/ 14 h 31"/>
                    <a:gd name="T6" fmla="*/ 13 w 41"/>
                    <a:gd name="T7" fmla="*/ 23 h 31"/>
                    <a:gd name="T8" fmla="*/ 36 w 41"/>
                    <a:gd name="T9" fmla="*/ 0 h 31"/>
                    <a:gd name="T10" fmla="*/ 41 w 41"/>
                    <a:gd name="T11" fmla="*/ 4 h 31"/>
                    <a:gd name="T12" fmla="*/ 13 w 41"/>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41" h="31">
                      <a:moveTo>
                        <a:pt x="13" y="31"/>
                      </a:moveTo>
                      <a:lnTo>
                        <a:pt x="0" y="18"/>
                      </a:lnTo>
                      <a:lnTo>
                        <a:pt x="4" y="14"/>
                      </a:lnTo>
                      <a:lnTo>
                        <a:pt x="13" y="23"/>
                      </a:lnTo>
                      <a:lnTo>
                        <a:pt x="36" y="0"/>
                      </a:lnTo>
                      <a:lnTo>
                        <a:pt x="41" y="4"/>
                      </a:lnTo>
                      <a:lnTo>
                        <a:pt x="13"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09" name="Rectangle 18">
                  <a:extLst>
                    <a:ext uri="{FF2B5EF4-FFF2-40B4-BE49-F238E27FC236}">
                      <a16:creationId xmlns:a16="http://schemas.microsoft.com/office/drawing/2014/main" id="{A155B65B-D9BD-4317-A246-87CED0FC0EE5}"/>
                    </a:ext>
                  </a:extLst>
                </p:cNvPr>
                <p:cNvSpPr>
                  <a:spLocks noChangeArrowheads="1"/>
                </p:cNvSpPr>
                <p:nvPr/>
              </p:nvSpPr>
              <p:spPr bwMode="auto">
                <a:xfrm>
                  <a:off x="705617" y="1486842"/>
                  <a:ext cx="21795" cy="5230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0" name="Rectangle 19">
                  <a:extLst>
                    <a:ext uri="{FF2B5EF4-FFF2-40B4-BE49-F238E27FC236}">
                      <a16:creationId xmlns:a16="http://schemas.microsoft.com/office/drawing/2014/main" id="{4D405DAE-01C6-41DA-BB25-38C0B2342ED5}"/>
                    </a:ext>
                  </a:extLst>
                </p:cNvPr>
                <p:cNvSpPr>
                  <a:spLocks noChangeArrowheads="1"/>
                </p:cNvSpPr>
                <p:nvPr/>
              </p:nvSpPr>
              <p:spPr bwMode="auto">
                <a:xfrm>
                  <a:off x="705617" y="1504278"/>
                  <a:ext cx="21795" cy="34872"/>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1" name="Rectangle 20">
                  <a:extLst>
                    <a:ext uri="{FF2B5EF4-FFF2-40B4-BE49-F238E27FC236}">
                      <a16:creationId xmlns:a16="http://schemas.microsoft.com/office/drawing/2014/main" id="{2AA8627B-FDE5-47A3-BA6C-614B0FAB5991}"/>
                    </a:ext>
                  </a:extLst>
                </p:cNvPr>
                <p:cNvSpPr>
                  <a:spLocks noChangeArrowheads="1"/>
                </p:cNvSpPr>
                <p:nvPr/>
              </p:nvSpPr>
              <p:spPr bwMode="auto">
                <a:xfrm>
                  <a:off x="736131" y="1462141"/>
                  <a:ext cx="20342" cy="770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2" name="Rectangle 21">
                  <a:extLst>
                    <a:ext uri="{FF2B5EF4-FFF2-40B4-BE49-F238E27FC236}">
                      <a16:creationId xmlns:a16="http://schemas.microsoft.com/office/drawing/2014/main" id="{6F8A7ABC-62F7-41A3-BDD6-B2444578930C}"/>
                    </a:ext>
                  </a:extLst>
                </p:cNvPr>
                <p:cNvSpPr>
                  <a:spLocks noChangeArrowheads="1"/>
                </p:cNvSpPr>
                <p:nvPr/>
              </p:nvSpPr>
              <p:spPr bwMode="auto">
                <a:xfrm>
                  <a:off x="736131" y="1491201"/>
                  <a:ext cx="20342" cy="4794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3" name="Rectangle 22">
                  <a:extLst>
                    <a:ext uri="{FF2B5EF4-FFF2-40B4-BE49-F238E27FC236}">
                      <a16:creationId xmlns:a16="http://schemas.microsoft.com/office/drawing/2014/main" id="{0AE60A1D-1555-4A5F-8620-F457FACC1438}"/>
                    </a:ext>
                  </a:extLst>
                </p:cNvPr>
                <p:cNvSpPr>
                  <a:spLocks noChangeArrowheads="1"/>
                </p:cNvSpPr>
                <p:nvPr/>
              </p:nvSpPr>
              <p:spPr bwMode="auto">
                <a:xfrm>
                  <a:off x="826217" y="1374961"/>
                  <a:ext cx="20342" cy="1641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4" name="Rectangle 23">
                  <a:extLst>
                    <a:ext uri="{FF2B5EF4-FFF2-40B4-BE49-F238E27FC236}">
                      <a16:creationId xmlns:a16="http://schemas.microsoft.com/office/drawing/2014/main" id="{7E2A2AB9-8EA9-4571-A60F-82D810BEC4DE}"/>
                    </a:ext>
                  </a:extLst>
                </p:cNvPr>
                <p:cNvSpPr>
                  <a:spLocks noChangeArrowheads="1"/>
                </p:cNvSpPr>
                <p:nvPr/>
              </p:nvSpPr>
              <p:spPr bwMode="auto">
                <a:xfrm>
                  <a:off x="826217" y="1402568"/>
                  <a:ext cx="20342" cy="13658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5" name="Rectangle 24">
                  <a:extLst>
                    <a:ext uri="{FF2B5EF4-FFF2-40B4-BE49-F238E27FC236}">
                      <a16:creationId xmlns:a16="http://schemas.microsoft.com/office/drawing/2014/main" id="{F66BFCF5-D092-4B3D-8E76-95E80E609871}"/>
                    </a:ext>
                  </a:extLst>
                </p:cNvPr>
                <p:cNvSpPr>
                  <a:spLocks noChangeArrowheads="1"/>
                </p:cNvSpPr>
                <p:nvPr/>
              </p:nvSpPr>
              <p:spPr bwMode="auto">
                <a:xfrm>
                  <a:off x="795704" y="1414192"/>
                  <a:ext cx="21795" cy="12495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6" name="Rectangle 25">
                  <a:extLst>
                    <a:ext uri="{FF2B5EF4-FFF2-40B4-BE49-F238E27FC236}">
                      <a16:creationId xmlns:a16="http://schemas.microsoft.com/office/drawing/2014/main" id="{45E95109-4D19-43E9-BB3E-651545F2052D}"/>
                    </a:ext>
                  </a:extLst>
                </p:cNvPr>
                <p:cNvSpPr>
                  <a:spLocks noChangeArrowheads="1"/>
                </p:cNvSpPr>
                <p:nvPr/>
              </p:nvSpPr>
              <p:spPr bwMode="auto">
                <a:xfrm>
                  <a:off x="765191" y="1454876"/>
                  <a:ext cx="21795" cy="842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7" name="Rectangle 26">
                  <a:extLst>
                    <a:ext uri="{FF2B5EF4-FFF2-40B4-BE49-F238E27FC236}">
                      <a16:creationId xmlns:a16="http://schemas.microsoft.com/office/drawing/2014/main" id="{19BAE1F4-CBCF-4E1E-86C6-A767B14F52C6}"/>
                    </a:ext>
                  </a:extLst>
                </p:cNvPr>
                <p:cNvSpPr>
                  <a:spLocks noChangeArrowheads="1"/>
                </p:cNvSpPr>
                <p:nvPr/>
              </p:nvSpPr>
              <p:spPr bwMode="auto">
                <a:xfrm>
                  <a:off x="765191" y="1472312"/>
                  <a:ext cx="21795" cy="66838"/>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8" name="Rectangle 27">
                  <a:extLst>
                    <a:ext uri="{FF2B5EF4-FFF2-40B4-BE49-F238E27FC236}">
                      <a16:creationId xmlns:a16="http://schemas.microsoft.com/office/drawing/2014/main" id="{0409EFE0-A920-44E2-850E-4F5E5B6D43AF}"/>
                    </a:ext>
                  </a:extLst>
                </p:cNvPr>
                <p:cNvSpPr>
                  <a:spLocks noChangeArrowheads="1"/>
                </p:cNvSpPr>
                <p:nvPr/>
              </p:nvSpPr>
              <p:spPr bwMode="auto">
                <a:xfrm>
                  <a:off x="795704" y="1428722"/>
                  <a:ext cx="21795" cy="11042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262" name="desktop" descr="desktop">
                <a:extLst>
                  <a:ext uri="{FF2B5EF4-FFF2-40B4-BE49-F238E27FC236}">
                    <a16:creationId xmlns:a16="http://schemas.microsoft.com/office/drawing/2014/main" id="{3F788E9C-2468-4BF7-A666-412DA6E45F9C}"/>
                  </a:ext>
                </a:extLst>
              </p:cNvPr>
              <p:cNvGrpSpPr/>
              <p:nvPr/>
            </p:nvGrpSpPr>
            <p:grpSpPr>
              <a:xfrm>
                <a:off x="5172513" y="5619896"/>
                <a:ext cx="333249" cy="333249"/>
                <a:chOff x="5418442" y="3930934"/>
                <a:chExt cx="395618" cy="395618"/>
              </a:xfrm>
            </p:grpSpPr>
            <p:sp>
              <p:nvSpPr>
                <p:cNvPr id="293" name="Freeform: Shape 292">
                  <a:extLst>
                    <a:ext uri="{FF2B5EF4-FFF2-40B4-BE49-F238E27FC236}">
                      <a16:creationId xmlns:a16="http://schemas.microsoft.com/office/drawing/2014/main" id="{DEC1E636-641C-4B48-9DC8-F3F4D1582462}"/>
                    </a:ext>
                  </a:extLst>
                </p:cNvPr>
                <p:cNvSpPr/>
                <p:nvPr/>
              </p:nvSpPr>
              <p:spPr>
                <a:xfrm>
                  <a:off x="5487735" y="4241952"/>
                  <a:ext cx="252869" cy="73414"/>
                </a:xfrm>
                <a:custGeom>
                  <a:avLst/>
                  <a:gdLst>
                    <a:gd name="connsiteX0" fmla="*/ 185628 w 252869"/>
                    <a:gd name="connsiteY0" fmla="*/ 1293 h 73413"/>
                    <a:gd name="connsiteX1" fmla="*/ 176356 w 252869"/>
                    <a:gd name="connsiteY1" fmla="*/ 1293 h 73413"/>
                    <a:gd name="connsiteX2" fmla="*/ 84944 w 252869"/>
                    <a:gd name="connsiteY2" fmla="*/ 1293 h 73413"/>
                    <a:gd name="connsiteX3" fmla="*/ 80205 w 252869"/>
                    <a:gd name="connsiteY3" fmla="*/ 1293 h 73413"/>
                    <a:gd name="connsiteX4" fmla="*/ 1293 w 252869"/>
                    <a:gd name="connsiteY4" fmla="*/ 52504 h 73413"/>
                    <a:gd name="connsiteX5" fmla="*/ 1293 w 252869"/>
                    <a:gd name="connsiteY5" fmla="*/ 75944 h 73413"/>
                    <a:gd name="connsiteX6" fmla="*/ 96139 w 252869"/>
                    <a:gd name="connsiteY6" fmla="*/ 75944 h 73413"/>
                    <a:gd name="connsiteX7" fmla="*/ 165368 w 252869"/>
                    <a:gd name="connsiteY7" fmla="*/ 75944 h 73413"/>
                    <a:gd name="connsiteX8" fmla="*/ 254856 w 252869"/>
                    <a:gd name="connsiteY8" fmla="*/ 75944 h 73413"/>
                    <a:gd name="connsiteX9" fmla="*/ 254856 w 252869"/>
                    <a:gd name="connsiteY9" fmla="*/ 52504 h 73413"/>
                    <a:gd name="connsiteX10" fmla="*/ 185628 w 252869"/>
                    <a:gd name="connsiteY10" fmla="*/ 1293 h 7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869" h="73413">
                      <a:moveTo>
                        <a:pt x="185628" y="1293"/>
                      </a:moveTo>
                      <a:lnTo>
                        <a:pt x="176356" y="1293"/>
                      </a:lnTo>
                      <a:lnTo>
                        <a:pt x="84944" y="1293"/>
                      </a:lnTo>
                      <a:lnTo>
                        <a:pt x="80205" y="1293"/>
                      </a:lnTo>
                      <a:cubicBezTo>
                        <a:pt x="92911" y="46111"/>
                        <a:pt x="75879" y="52504"/>
                        <a:pt x="1293" y="52504"/>
                      </a:cubicBezTo>
                      <a:lnTo>
                        <a:pt x="1293" y="75944"/>
                      </a:lnTo>
                      <a:lnTo>
                        <a:pt x="96139" y="75944"/>
                      </a:lnTo>
                      <a:lnTo>
                        <a:pt x="165368" y="75944"/>
                      </a:lnTo>
                      <a:lnTo>
                        <a:pt x="254856" y="75944"/>
                      </a:lnTo>
                      <a:lnTo>
                        <a:pt x="254856" y="52504"/>
                      </a:lnTo>
                      <a:cubicBezTo>
                        <a:pt x="180271" y="52573"/>
                        <a:pt x="172991" y="46180"/>
                        <a:pt x="185628" y="1293"/>
                      </a:cubicBezTo>
                      <a:close/>
                    </a:path>
                  </a:pathLst>
                </a:custGeom>
                <a:solidFill>
                  <a:srgbClr val="50E6FF"/>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94" name="Freeform: Shape 293">
                  <a:extLst>
                    <a:ext uri="{FF2B5EF4-FFF2-40B4-BE49-F238E27FC236}">
                      <a16:creationId xmlns:a16="http://schemas.microsoft.com/office/drawing/2014/main" id="{4B23399D-E87B-4A12-9832-1A945150F822}"/>
                    </a:ext>
                  </a:extLst>
                </p:cNvPr>
                <p:cNvSpPr/>
                <p:nvPr/>
              </p:nvSpPr>
              <p:spPr>
                <a:xfrm>
                  <a:off x="5487667" y="4293236"/>
                  <a:ext cx="252869" cy="24471"/>
                </a:xfrm>
                <a:custGeom>
                  <a:avLst/>
                  <a:gdLst>
                    <a:gd name="connsiteX0" fmla="*/ 1293 w 252869"/>
                    <a:gd name="connsiteY0" fmla="*/ 24733 h 24471"/>
                    <a:gd name="connsiteX1" fmla="*/ 254925 w 252869"/>
                    <a:gd name="connsiteY1" fmla="*/ 24733 h 24471"/>
                    <a:gd name="connsiteX2" fmla="*/ 254925 w 252869"/>
                    <a:gd name="connsiteY2" fmla="*/ 1293 h 24471"/>
                    <a:gd name="connsiteX3" fmla="*/ 1293 w 252869"/>
                    <a:gd name="connsiteY3" fmla="*/ 1293 h 24471"/>
                    <a:gd name="connsiteX4" fmla="*/ 1293 w 252869"/>
                    <a:gd name="connsiteY4" fmla="*/ 24733 h 24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869" h="24471">
                      <a:moveTo>
                        <a:pt x="1293" y="24733"/>
                      </a:moveTo>
                      <a:lnTo>
                        <a:pt x="254925" y="24733"/>
                      </a:lnTo>
                      <a:lnTo>
                        <a:pt x="254925" y="1293"/>
                      </a:lnTo>
                      <a:lnTo>
                        <a:pt x="1293" y="1293"/>
                      </a:lnTo>
                      <a:lnTo>
                        <a:pt x="1293" y="2473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95" name="Freeform: Shape 294">
                  <a:extLst>
                    <a:ext uri="{FF2B5EF4-FFF2-40B4-BE49-F238E27FC236}">
                      <a16:creationId xmlns:a16="http://schemas.microsoft.com/office/drawing/2014/main" id="{816406B7-B0D1-4CEB-BBDA-F5D7A7E4EBE5}"/>
                    </a:ext>
                  </a:extLst>
                </p:cNvPr>
                <p:cNvSpPr/>
                <p:nvPr/>
              </p:nvSpPr>
              <p:spPr>
                <a:xfrm>
                  <a:off x="5419125" y="3953316"/>
                  <a:ext cx="391539" cy="289576"/>
                </a:xfrm>
                <a:custGeom>
                  <a:avLst/>
                  <a:gdLst>
                    <a:gd name="connsiteX0" fmla="*/ 392833 w 391539"/>
                    <a:gd name="connsiteY0" fmla="*/ 1293 h 289576"/>
                    <a:gd name="connsiteX1" fmla="*/ 1293 w 391539"/>
                    <a:gd name="connsiteY1" fmla="*/ 1293 h 289576"/>
                    <a:gd name="connsiteX2" fmla="*/ 1293 w 391539"/>
                    <a:gd name="connsiteY2" fmla="*/ 290548 h 289576"/>
                    <a:gd name="connsiteX3" fmla="*/ 392833 w 391539"/>
                    <a:gd name="connsiteY3" fmla="*/ 290548 h 289576"/>
                    <a:gd name="connsiteX4" fmla="*/ 392833 w 391539"/>
                    <a:gd name="connsiteY4" fmla="*/ 1293 h 289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539" h="289576">
                      <a:moveTo>
                        <a:pt x="392833" y="1293"/>
                      </a:moveTo>
                      <a:lnTo>
                        <a:pt x="1293" y="1293"/>
                      </a:lnTo>
                      <a:lnTo>
                        <a:pt x="1293" y="290548"/>
                      </a:lnTo>
                      <a:lnTo>
                        <a:pt x="392833" y="290548"/>
                      </a:lnTo>
                      <a:lnTo>
                        <a:pt x="392833"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96" name="Freeform: Shape 295">
                  <a:extLst>
                    <a:ext uri="{FF2B5EF4-FFF2-40B4-BE49-F238E27FC236}">
                      <a16:creationId xmlns:a16="http://schemas.microsoft.com/office/drawing/2014/main" id="{CE28B687-36B4-44B5-9ACE-46712541E971}"/>
                    </a:ext>
                  </a:extLst>
                </p:cNvPr>
                <p:cNvSpPr/>
                <p:nvPr/>
              </p:nvSpPr>
              <p:spPr>
                <a:xfrm>
                  <a:off x="5439868" y="3974011"/>
                  <a:ext cx="350754" cy="248791"/>
                </a:xfrm>
                <a:custGeom>
                  <a:avLst/>
                  <a:gdLst>
                    <a:gd name="connsiteX0" fmla="*/ 351007 w 350754"/>
                    <a:gd name="connsiteY0" fmla="*/ 1293 h 248790"/>
                    <a:gd name="connsiteX1" fmla="*/ 1293 w 350754"/>
                    <a:gd name="connsiteY1" fmla="*/ 1293 h 248790"/>
                    <a:gd name="connsiteX2" fmla="*/ 1293 w 350754"/>
                    <a:gd name="connsiteY2" fmla="*/ 248686 h 248790"/>
                    <a:gd name="connsiteX3" fmla="*/ 351007 w 350754"/>
                    <a:gd name="connsiteY3" fmla="*/ 248686 h 248790"/>
                    <a:gd name="connsiteX4" fmla="*/ 351007 w 350754"/>
                    <a:gd name="connsiteY4" fmla="*/ 1293 h 24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754" h="248790">
                      <a:moveTo>
                        <a:pt x="351007" y="1293"/>
                      </a:moveTo>
                      <a:lnTo>
                        <a:pt x="1293" y="1293"/>
                      </a:lnTo>
                      <a:lnTo>
                        <a:pt x="1293" y="248686"/>
                      </a:lnTo>
                      <a:lnTo>
                        <a:pt x="351007" y="248686"/>
                      </a:lnTo>
                      <a:lnTo>
                        <a:pt x="351007" y="1293"/>
                      </a:lnTo>
                      <a:close/>
                    </a:path>
                  </a:pathLst>
                </a:custGeom>
                <a:solidFill>
                  <a:srgbClr val="50E6FF"/>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97" name="Freeform: Shape 296">
                  <a:extLst>
                    <a:ext uri="{FF2B5EF4-FFF2-40B4-BE49-F238E27FC236}">
                      <a16:creationId xmlns:a16="http://schemas.microsoft.com/office/drawing/2014/main" id="{40BCBB0B-0665-4C8B-B215-0D7BD13FFA64}"/>
                    </a:ext>
                  </a:extLst>
                </p:cNvPr>
                <p:cNvSpPr/>
                <p:nvPr/>
              </p:nvSpPr>
              <p:spPr>
                <a:xfrm>
                  <a:off x="5501675" y="4090042"/>
                  <a:ext cx="40785" cy="89728"/>
                </a:xfrm>
                <a:custGeom>
                  <a:avLst/>
                  <a:gdLst>
                    <a:gd name="connsiteX0" fmla="*/ 41608 w 40785"/>
                    <a:gd name="connsiteY0" fmla="*/ 1293 h 89727"/>
                    <a:gd name="connsiteX1" fmla="*/ 1293 w 40785"/>
                    <a:gd name="connsiteY1" fmla="*/ 1293 h 89727"/>
                    <a:gd name="connsiteX2" fmla="*/ 1293 w 40785"/>
                    <a:gd name="connsiteY2" fmla="*/ 91273 h 89727"/>
                    <a:gd name="connsiteX3" fmla="*/ 41608 w 40785"/>
                    <a:gd name="connsiteY3" fmla="*/ 91273 h 89727"/>
                    <a:gd name="connsiteX4" fmla="*/ 41608 w 40785"/>
                    <a:gd name="connsiteY4" fmla="*/ 1293 h 89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89727">
                      <a:moveTo>
                        <a:pt x="41608" y="1293"/>
                      </a:moveTo>
                      <a:lnTo>
                        <a:pt x="1293" y="1293"/>
                      </a:lnTo>
                      <a:lnTo>
                        <a:pt x="1293" y="91273"/>
                      </a:lnTo>
                      <a:lnTo>
                        <a:pt x="41608" y="91273"/>
                      </a:lnTo>
                      <a:lnTo>
                        <a:pt x="41608"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98" name="Freeform: Shape 297">
                  <a:extLst>
                    <a:ext uri="{FF2B5EF4-FFF2-40B4-BE49-F238E27FC236}">
                      <a16:creationId xmlns:a16="http://schemas.microsoft.com/office/drawing/2014/main" id="{39B5C94D-AD36-4D5C-99AF-4D22F70083A4}"/>
                    </a:ext>
                  </a:extLst>
                </p:cNvPr>
                <p:cNvSpPr/>
                <p:nvPr/>
              </p:nvSpPr>
              <p:spPr>
                <a:xfrm>
                  <a:off x="5563419" y="4056490"/>
                  <a:ext cx="40785" cy="122356"/>
                </a:xfrm>
                <a:custGeom>
                  <a:avLst/>
                  <a:gdLst>
                    <a:gd name="connsiteX0" fmla="*/ 42569 w 40785"/>
                    <a:gd name="connsiteY0" fmla="*/ 1293 h 122356"/>
                    <a:gd name="connsiteX1" fmla="*/ 1293 w 40785"/>
                    <a:gd name="connsiteY1" fmla="*/ 1293 h 122356"/>
                    <a:gd name="connsiteX2" fmla="*/ 1293 w 40785"/>
                    <a:gd name="connsiteY2" fmla="*/ 124818 h 122356"/>
                    <a:gd name="connsiteX3" fmla="*/ 42569 w 40785"/>
                    <a:gd name="connsiteY3" fmla="*/ 124818 h 122356"/>
                    <a:gd name="connsiteX4" fmla="*/ 42569 w 40785"/>
                    <a:gd name="connsiteY4" fmla="*/ 1293 h 122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122356">
                      <a:moveTo>
                        <a:pt x="42569" y="1293"/>
                      </a:moveTo>
                      <a:lnTo>
                        <a:pt x="1293" y="1293"/>
                      </a:lnTo>
                      <a:lnTo>
                        <a:pt x="1293" y="124818"/>
                      </a:lnTo>
                      <a:lnTo>
                        <a:pt x="42569" y="124818"/>
                      </a:lnTo>
                      <a:lnTo>
                        <a:pt x="42569"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99" name="Freeform: Shape 298">
                  <a:extLst>
                    <a:ext uri="{FF2B5EF4-FFF2-40B4-BE49-F238E27FC236}">
                      <a16:creationId xmlns:a16="http://schemas.microsoft.com/office/drawing/2014/main" id="{F7013486-9B2A-4080-88D7-B978CB94CDCB}"/>
                    </a:ext>
                  </a:extLst>
                </p:cNvPr>
                <p:cNvSpPr/>
                <p:nvPr/>
              </p:nvSpPr>
              <p:spPr>
                <a:xfrm>
                  <a:off x="5625230" y="4014637"/>
                  <a:ext cx="40785" cy="167220"/>
                </a:xfrm>
                <a:custGeom>
                  <a:avLst/>
                  <a:gdLst>
                    <a:gd name="connsiteX0" fmla="*/ 42569 w 40785"/>
                    <a:gd name="connsiteY0" fmla="*/ 1293 h 167219"/>
                    <a:gd name="connsiteX1" fmla="*/ 1293 w 40785"/>
                    <a:gd name="connsiteY1" fmla="*/ 1293 h 167219"/>
                    <a:gd name="connsiteX2" fmla="*/ 1293 w 40785"/>
                    <a:gd name="connsiteY2" fmla="*/ 166680 h 167219"/>
                    <a:gd name="connsiteX3" fmla="*/ 42569 w 40785"/>
                    <a:gd name="connsiteY3" fmla="*/ 166680 h 167219"/>
                    <a:gd name="connsiteX4" fmla="*/ 42569 w 40785"/>
                    <a:gd name="connsiteY4" fmla="*/ 1293 h 167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167219">
                      <a:moveTo>
                        <a:pt x="42569" y="1293"/>
                      </a:moveTo>
                      <a:lnTo>
                        <a:pt x="1293" y="1293"/>
                      </a:lnTo>
                      <a:lnTo>
                        <a:pt x="1293" y="166680"/>
                      </a:lnTo>
                      <a:lnTo>
                        <a:pt x="42569" y="166680"/>
                      </a:lnTo>
                      <a:lnTo>
                        <a:pt x="42569"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300" name="Freeform: Shape 299">
                  <a:extLst>
                    <a:ext uri="{FF2B5EF4-FFF2-40B4-BE49-F238E27FC236}">
                      <a16:creationId xmlns:a16="http://schemas.microsoft.com/office/drawing/2014/main" id="{87A19D9E-EDE2-402D-8AFB-29A8AB0AD70D}"/>
                    </a:ext>
                  </a:extLst>
                </p:cNvPr>
                <p:cNvSpPr/>
                <p:nvPr/>
              </p:nvSpPr>
              <p:spPr>
                <a:xfrm>
                  <a:off x="5686492" y="4056904"/>
                  <a:ext cx="40785" cy="122356"/>
                </a:xfrm>
                <a:custGeom>
                  <a:avLst/>
                  <a:gdLst>
                    <a:gd name="connsiteX0" fmla="*/ 42981 w 40785"/>
                    <a:gd name="connsiteY0" fmla="*/ 1293 h 122356"/>
                    <a:gd name="connsiteX1" fmla="*/ 1293 w 40785"/>
                    <a:gd name="connsiteY1" fmla="*/ 1293 h 122356"/>
                    <a:gd name="connsiteX2" fmla="*/ 1293 w 40785"/>
                    <a:gd name="connsiteY2" fmla="*/ 124474 h 122356"/>
                    <a:gd name="connsiteX3" fmla="*/ 42981 w 40785"/>
                    <a:gd name="connsiteY3" fmla="*/ 124474 h 122356"/>
                    <a:gd name="connsiteX4" fmla="*/ 42981 w 40785"/>
                    <a:gd name="connsiteY4" fmla="*/ 1293 h 122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122356">
                      <a:moveTo>
                        <a:pt x="42981" y="1293"/>
                      </a:moveTo>
                      <a:lnTo>
                        <a:pt x="1293" y="1293"/>
                      </a:lnTo>
                      <a:lnTo>
                        <a:pt x="1293" y="124474"/>
                      </a:lnTo>
                      <a:lnTo>
                        <a:pt x="42981" y="124474"/>
                      </a:lnTo>
                      <a:lnTo>
                        <a:pt x="42981"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grpSp>
          <p:grpSp>
            <p:nvGrpSpPr>
              <p:cNvPr id="263" name="Group 262">
                <a:extLst>
                  <a:ext uri="{FF2B5EF4-FFF2-40B4-BE49-F238E27FC236}">
                    <a16:creationId xmlns:a16="http://schemas.microsoft.com/office/drawing/2014/main" id="{9F3BC2D6-DA24-4CF1-B11E-E1A053AE9D69}"/>
                  </a:ext>
                </a:extLst>
              </p:cNvPr>
              <p:cNvGrpSpPr/>
              <p:nvPr/>
            </p:nvGrpSpPr>
            <p:grpSpPr>
              <a:xfrm>
                <a:off x="3667359" y="4760939"/>
                <a:ext cx="1671778" cy="317049"/>
                <a:chOff x="3686830" y="4650112"/>
                <a:chExt cx="1342510" cy="254604"/>
              </a:xfrm>
            </p:grpSpPr>
            <p:sp>
              <p:nvSpPr>
                <p:cNvPr id="287" name="Rectangle 286">
                  <a:extLst>
                    <a:ext uri="{FF2B5EF4-FFF2-40B4-BE49-F238E27FC236}">
                      <a16:creationId xmlns:a16="http://schemas.microsoft.com/office/drawing/2014/main" id="{9124C384-9A72-477B-BF09-5F91A760D5D8}"/>
                    </a:ext>
                  </a:extLst>
                </p:cNvPr>
                <p:cNvSpPr/>
                <p:nvPr/>
              </p:nvSpPr>
              <p:spPr bwMode="auto">
                <a:xfrm>
                  <a:off x="3686830" y="4650112"/>
                  <a:ext cx="1342510" cy="254604"/>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8" name="Rectangle 287">
                  <a:extLst>
                    <a:ext uri="{FF2B5EF4-FFF2-40B4-BE49-F238E27FC236}">
                      <a16:creationId xmlns:a16="http://schemas.microsoft.com/office/drawing/2014/main" id="{1381BB6B-7F70-4983-A15B-F94A39F6D5D6}"/>
                    </a:ext>
                  </a:extLst>
                </p:cNvPr>
                <p:cNvSpPr/>
                <p:nvPr/>
              </p:nvSpPr>
              <p:spPr bwMode="auto">
                <a:xfrm>
                  <a:off x="3783243" y="4709198"/>
                  <a:ext cx="1152907" cy="13623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89" name="Group 288">
                  <a:extLst>
                    <a:ext uri="{FF2B5EF4-FFF2-40B4-BE49-F238E27FC236}">
                      <a16:creationId xmlns:a16="http://schemas.microsoft.com/office/drawing/2014/main" id="{46337CE8-CDAE-417C-AFCD-482DF69075A6}"/>
                    </a:ext>
                  </a:extLst>
                </p:cNvPr>
                <p:cNvGrpSpPr/>
                <p:nvPr/>
              </p:nvGrpSpPr>
              <p:grpSpPr>
                <a:xfrm>
                  <a:off x="3769344" y="4703469"/>
                  <a:ext cx="1177482" cy="147890"/>
                  <a:chOff x="1836913" y="4148132"/>
                  <a:chExt cx="7458576" cy="936783"/>
                </a:xfrm>
              </p:grpSpPr>
              <p:sp>
                <p:nvSpPr>
                  <p:cNvPr id="290" name="Freeform: Shape 289">
                    <a:extLst>
                      <a:ext uri="{FF2B5EF4-FFF2-40B4-BE49-F238E27FC236}">
                        <a16:creationId xmlns:a16="http://schemas.microsoft.com/office/drawing/2014/main" id="{5B88FC68-794E-4BB7-B90C-4FB002AB731B}"/>
                      </a:ext>
                    </a:extLst>
                  </p:cNvPr>
                  <p:cNvSpPr/>
                  <p:nvPr/>
                </p:nvSpPr>
                <p:spPr bwMode="auto">
                  <a:xfrm>
                    <a:off x="1836913" y="4148132"/>
                    <a:ext cx="1008117" cy="936783"/>
                  </a:xfrm>
                  <a:custGeom>
                    <a:avLst/>
                    <a:gdLst>
                      <a:gd name="connsiteX0" fmla="*/ 177399 w 1008117"/>
                      <a:gd name="connsiteY0" fmla="*/ 180104 h 936783"/>
                      <a:gd name="connsiteX1" fmla="*/ 177399 w 1008117"/>
                      <a:gd name="connsiteY1" fmla="*/ 576121 h 936783"/>
                      <a:gd name="connsiteX2" fmla="*/ 252253 w 1008117"/>
                      <a:gd name="connsiteY2" fmla="*/ 576121 h 936783"/>
                      <a:gd name="connsiteX3" fmla="*/ 252253 w 1008117"/>
                      <a:gd name="connsiteY3" fmla="*/ 661977 h 936783"/>
                      <a:gd name="connsiteX4" fmla="*/ 392770 w 1008117"/>
                      <a:gd name="connsiteY4" fmla="*/ 661977 h 936783"/>
                      <a:gd name="connsiteX5" fmla="*/ 392770 w 1008117"/>
                      <a:gd name="connsiteY5" fmla="*/ 756685 h 936783"/>
                      <a:gd name="connsiteX6" fmla="*/ 626966 w 1008117"/>
                      <a:gd name="connsiteY6" fmla="*/ 756685 h 936783"/>
                      <a:gd name="connsiteX7" fmla="*/ 626966 w 1008117"/>
                      <a:gd name="connsiteY7" fmla="*/ 661977 h 936783"/>
                      <a:gd name="connsiteX8" fmla="*/ 767484 w 1008117"/>
                      <a:gd name="connsiteY8" fmla="*/ 661977 h 936783"/>
                      <a:gd name="connsiteX9" fmla="*/ 767484 w 1008117"/>
                      <a:gd name="connsiteY9" fmla="*/ 576121 h 936783"/>
                      <a:gd name="connsiteX10" fmla="*/ 842337 w 1008117"/>
                      <a:gd name="connsiteY10" fmla="*/ 576121 h 936783"/>
                      <a:gd name="connsiteX11" fmla="*/ 842337 w 1008117"/>
                      <a:gd name="connsiteY11" fmla="*/ 180104 h 936783"/>
                      <a:gd name="connsiteX12" fmla="*/ 0 w 1008117"/>
                      <a:gd name="connsiteY12" fmla="*/ 0 h 936783"/>
                      <a:gd name="connsiteX13" fmla="*/ 1008117 w 1008117"/>
                      <a:gd name="connsiteY13" fmla="*/ 0 h 936783"/>
                      <a:gd name="connsiteX14" fmla="*/ 1008117 w 1008117"/>
                      <a:gd name="connsiteY14" fmla="*/ 936783 h 936783"/>
                      <a:gd name="connsiteX15" fmla="*/ 0 w 1008117"/>
                      <a:gd name="connsiteY15" fmla="*/ 936783 h 936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8117" h="936783">
                        <a:moveTo>
                          <a:pt x="177399" y="180104"/>
                        </a:moveTo>
                        <a:lnTo>
                          <a:pt x="177399" y="576121"/>
                        </a:lnTo>
                        <a:lnTo>
                          <a:pt x="252253" y="576121"/>
                        </a:lnTo>
                        <a:lnTo>
                          <a:pt x="252253" y="661977"/>
                        </a:lnTo>
                        <a:lnTo>
                          <a:pt x="392770" y="661977"/>
                        </a:lnTo>
                        <a:lnTo>
                          <a:pt x="392770" y="756685"/>
                        </a:lnTo>
                        <a:lnTo>
                          <a:pt x="626966" y="756685"/>
                        </a:lnTo>
                        <a:lnTo>
                          <a:pt x="626966" y="661977"/>
                        </a:lnTo>
                        <a:lnTo>
                          <a:pt x="767484" y="661977"/>
                        </a:lnTo>
                        <a:lnTo>
                          <a:pt x="767484" y="576121"/>
                        </a:lnTo>
                        <a:lnTo>
                          <a:pt x="842337" y="576121"/>
                        </a:lnTo>
                        <a:lnTo>
                          <a:pt x="842337" y="180104"/>
                        </a:lnTo>
                        <a:close/>
                        <a:moveTo>
                          <a:pt x="0" y="0"/>
                        </a:moveTo>
                        <a:lnTo>
                          <a:pt x="1008117" y="0"/>
                        </a:lnTo>
                        <a:lnTo>
                          <a:pt x="1008117" y="936783"/>
                        </a:lnTo>
                        <a:lnTo>
                          <a:pt x="0" y="936783"/>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91" name="Freeform: Shape 290">
                    <a:extLst>
                      <a:ext uri="{FF2B5EF4-FFF2-40B4-BE49-F238E27FC236}">
                        <a16:creationId xmlns:a16="http://schemas.microsoft.com/office/drawing/2014/main" id="{C643AE42-AAA5-4F96-A8C5-1623B56E1F0C}"/>
                      </a:ext>
                    </a:extLst>
                  </p:cNvPr>
                  <p:cNvSpPr/>
                  <p:nvPr/>
                </p:nvSpPr>
                <p:spPr bwMode="auto">
                  <a:xfrm>
                    <a:off x="2822902" y="4148132"/>
                    <a:ext cx="3171395" cy="936783"/>
                  </a:xfrm>
                  <a:custGeom>
                    <a:avLst/>
                    <a:gdLst>
                      <a:gd name="connsiteX0" fmla="*/ 2425785 w 3171395"/>
                      <a:gd name="connsiteY0" fmla="*/ 180104 h 936783"/>
                      <a:gd name="connsiteX1" fmla="*/ 2425785 w 3171395"/>
                      <a:gd name="connsiteY1" fmla="*/ 576121 h 936783"/>
                      <a:gd name="connsiteX2" fmla="*/ 2500639 w 3171395"/>
                      <a:gd name="connsiteY2" fmla="*/ 576121 h 936783"/>
                      <a:gd name="connsiteX3" fmla="*/ 2500639 w 3171395"/>
                      <a:gd name="connsiteY3" fmla="*/ 661977 h 936783"/>
                      <a:gd name="connsiteX4" fmla="*/ 2641156 w 3171395"/>
                      <a:gd name="connsiteY4" fmla="*/ 661977 h 936783"/>
                      <a:gd name="connsiteX5" fmla="*/ 2641156 w 3171395"/>
                      <a:gd name="connsiteY5" fmla="*/ 756685 h 936783"/>
                      <a:gd name="connsiteX6" fmla="*/ 2875352 w 3171395"/>
                      <a:gd name="connsiteY6" fmla="*/ 756685 h 936783"/>
                      <a:gd name="connsiteX7" fmla="*/ 2875352 w 3171395"/>
                      <a:gd name="connsiteY7" fmla="*/ 661977 h 936783"/>
                      <a:gd name="connsiteX8" fmla="*/ 3015870 w 3171395"/>
                      <a:gd name="connsiteY8" fmla="*/ 661977 h 936783"/>
                      <a:gd name="connsiteX9" fmla="*/ 3015870 w 3171395"/>
                      <a:gd name="connsiteY9" fmla="*/ 576121 h 936783"/>
                      <a:gd name="connsiteX10" fmla="*/ 3090723 w 3171395"/>
                      <a:gd name="connsiteY10" fmla="*/ 576121 h 936783"/>
                      <a:gd name="connsiteX11" fmla="*/ 3090723 w 3171395"/>
                      <a:gd name="connsiteY11" fmla="*/ 180104 h 936783"/>
                      <a:gd name="connsiteX12" fmla="*/ 1644078 w 3171395"/>
                      <a:gd name="connsiteY12" fmla="*/ 180104 h 936783"/>
                      <a:gd name="connsiteX13" fmla="*/ 1644078 w 3171395"/>
                      <a:gd name="connsiteY13" fmla="*/ 576121 h 936783"/>
                      <a:gd name="connsiteX14" fmla="*/ 1718932 w 3171395"/>
                      <a:gd name="connsiteY14" fmla="*/ 576121 h 936783"/>
                      <a:gd name="connsiteX15" fmla="*/ 1718932 w 3171395"/>
                      <a:gd name="connsiteY15" fmla="*/ 661977 h 936783"/>
                      <a:gd name="connsiteX16" fmla="*/ 1859449 w 3171395"/>
                      <a:gd name="connsiteY16" fmla="*/ 661977 h 936783"/>
                      <a:gd name="connsiteX17" fmla="*/ 1859449 w 3171395"/>
                      <a:gd name="connsiteY17" fmla="*/ 756685 h 936783"/>
                      <a:gd name="connsiteX18" fmla="*/ 2093645 w 3171395"/>
                      <a:gd name="connsiteY18" fmla="*/ 756685 h 936783"/>
                      <a:gd name="connsiteX19" fmla="*/ 2093645 w 3171395"/>
                      <a:gd name="connsiteY19" fmla="*/ 661977 h 936783"/>
                      <a:gd name="connsiteX20" fmla="*/ 2234163 w 3171395"/>
                      <a:gd name="connsiteY20" fmla="*/ 661977 h 936783"/>
                      <a:gd name="connsiteX21" fmla="*/ 2234163 w 3171395"/>
                      <a:gd name="connsiteY21" fmla="*/ 576121 h 936783"/>
                      <a:gd name="connsiteX22" fmla="*/ 2309016 w 3171395"/>
                      <a:gd name="connsiteY22" fmla="*/ 576121 h 936783"/>
                      <a:gd name="connsiteX23" fmla="*/ 2309016 w 3171395"/>
                      <a:gd name="connsiteY23" fmla="*/ 180104 h 936783"/>
                      <a:gd name="connsiteX24" fmla="*/ 862375 w 3171395"/>
                      <a:gd name="connsiteY24" fmla="*/ 180104 h 936783"/>
                      <a:gd name="connsiteX25" fmla="*/ 862375 w 3171395"/>
                      <a:gd name="connsiteY25" fmla="*/ 576121 h 936783"/>
                      <a:gd name="connsiteX26" fmla="*/ 937229 w 3171395"/>
                      <a:gd name="connsiteY26" fmla="*/ 576121 h 936783"/>
                      <a:gd name="connsiteX27" fmla="*/ 937229 w 3171395"/>
                      <a:gd name="connsiteY27" fmla="*/ 661977 h 936783"/>
                      <a:gd name="connsiteX28" fmla="*/ 1077746 w 3171395"/>
                      <a:gd name="connsiteY28" fmla="*/ 661977 h 936783"/>
                      <a:gd name="connsiteX29" fmla="*/ 1077746 w 3171395"/>
                      <a:gd name="connsiteY29" fmla="*/ 756685 h 936783"/>
                      <a:gd name="connsiteX30" fmla="*/ 1311942 w 3171395"/>
                      <a:gd name="connsiteY30" fmla="*/ 756685 h 936783"/>
                      <a:gd name="connsiteX31" fmla="*/ 1311942 w 3171395"/>
                      <a:gd name="connsiteY31" fmla="*/ 661977 h 936783"/>
                      <a:gd name="connsiteX32" fmla="*/ 1452460 w 3171395"/>
                      <a:gd name="connsiteY32" fmla="*/ 661977 h 936783"/>
                      <a:gd name="connsiteX33" fmla="*/ 1452460 w 3171395"/>
                      <a:gd name="connsiteY33" fmla="*/ 576121 h 936783"/>
                      <a:gd name="connsiteX34" fmla="*/ 1527313 w 3171395"/>
                      <a:gd name="connsiteY34" fmla="*/ 576121 h 936783"/>
                      <a:gd name="connsiteX35" fmla="*/ 1527313 w 3171395"/>
                      <a:gd name="connsiteY35" fmla="*/ 180104 h 936783"/>
                      <a:gd name="connsiteX36" fmla="*/ 80673 w 3171395"/>
                      <a:gd name="connsiteY36" fmla="*/ 180104 h 936783"/>
                      <a:gd name="connsiteX37" fmla="*/ 80673 w 3171395"/>
                      <a:gd name="connsiteY37" fmla="*/ 576121 h 936783"/>
                      <a:gd name="connsiteX38" fmla="*/ 155527 w 3171395"/>
                      <a:gd name="connsiteY38" fmla="*/ 576121 h 936783"/>
                      <a:gd name="connsiteX39" fmla="*/ 155527 w 3171395"/>
                      <a:gd name="connsiteY39" fmla="*/ 661977 h 936783"/>
                      <a:gd name="connsiteX40" fmla="*/ 296044 w 3171395"/>
                      <a:gd name="connsiteY40" fmla="*/ 661977 h 936783"/>
                      <a:gd name="connsiteX41" fmla="*/ 296044 w 3171395"/>
                      <a:gd name="connsiteY41" fmla="*/ 756685 h 936783"/>
                      <a:gd name="connsiteX42" fmla="*/ 530240 w 3171395"/>
                      <a:gd name="connsiteY42" fmla="*/ 756685 h 936783"/>
                      <a:gd name="connsiteX43" fmla="*/ 530240 w 3171395"/>
                      <a:gd name="connsiteY43" fmla="*/ 661977 h 936783"/>
                      <a:gd name="connsiteX44" fmla="*/ 670758 w 3171395"/>
                      <a:gd name="connsiteY44" fmla="*/ 661977 h 936783"/>
                      <a:gd name="connsiteX45" fmla="*/ 670758 w 3171395"/>
                      <a:gd name="connsiteY45" fmla="*/ 576121 h 936783"/>
                      <a:gd name="connsiteX46" fmla="*/ 745611 w 3171395"/>
                      <a:gd name="connsiteY46" fmla="*/ 576121 h 936783"/>
                      <a:gd name="connsiteX47" fmla="*/ 745611 w 3171395"/>
                      <a:gd name="connsiteY47" fmla="*/ 180104 h 936783"/>
                      <a:gd name="connsiteX48" fmla="*/ 0 w 3171395"/>
                      <a:gd name="connsiteY48" fmla="*/ 0 h 936783"/>
                      <a:gd name="connsiteX49" fmla="*/ 3171395 w 3171395"/>
                      <a:gd name="connsiteY49" fmla="*/ 0 h 936783"/>
                      <a:gd name="connsiteX50" fmla="*/ 3171395 w 3171395"/>
                      <a:gd name="connsiteY50" fmla="*/ 936783 h 936783"/>
                      <a:gd name="connsiteX51" fmla="*/ 0 w 3171395"/>
                      <a:gd name="connsiteY51" fmla="*/ 936783 h 936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171395" h="936783">
                        <a:moveTo>
                          <a:pt x="2425785" y="180104"/>
                        </a:moveTo>
                        <a:lnTo>
                          <a:pt x="2425785" y="576121"/>
                        </a:lnTo>
                        <a:lnTo>
                          <a:pt x="2500639" y="576121"/>
                        </a:lnTo>
                        <a:lnTo>
                          <a:pt x="2500639" y="661977"/>
                        </a:lnTo>
                        <a:lnTo>
                          <a:pt x="2641156" y="661977"/>
                        </a:lnTo>
                        <a:lnTo>
                          <a:pt x="2641156" y="756685"/>
                        </a:lnTo>
                        <a:lnTo>
                          <a:pt x="2875352" y="756685"/>
                        </a:lnTo>
                        <a:lnTo>
                          <a:pt x="2875352" y="661977"/>
                        </a:lnTo>
                        <a:lnTo>
                          <a:pt x="3015870" y="661977"/>
                        </a:lnTo>
                        <a:lnTo>
                          <a:pt x="3015870" y="576121"/>
                        </a:lnTo>
                        <a:lnTo>
                          <a:pt x="3090723" y="576121"/>
                        </a:lnTo>
                        <a:lnTo>
                          <a:pt x="3090723" y="180104"/>
                        </a:lnTo>
                        <a:close/>
                        <a:moveTo>
                          <a:pt x="1644078" y="180104"/>
                        </a:moveTo>
                        <a:lnTo>
                          <a:pt x="1644078" y="576121"/>
                        </a:lnTo>
                        <a:lnTo>
                          <a:pt x="1718932" y="576121"/>
                        </a:lnTo>
                        <a:lnTo>
                          <a:pt x="1718932" y="661977"/>
                        </a:lnTo>
                        <a:lnTo>
                          <a:pt x="1859449" y="661977"/>
                        </a:lnTo>
                        <a:lnTo>
                          <a:pt x="1859449" y="756685"/>
                        </a:lnTo>
                        <a:lnTo>
                          <a:pt x="2093645" y="756685"/>
                        </a:lnTo>
                        <a:lnTo>
                          <a:pt x="2093645" y="661977"/>
                        </a:lnTo>
                        <a:lnTo>
                          <a:pt x="2234163" y="661977"/>
                        </a:lnTo>
                        <a:lnTo>
                          <a:pt x="2234163" y="576121"/>
                        </a:lnTo>
                        <a:lnTo>
                          <a:pt x="2309016" y="576121"/>
                        </a:lnTo>
                        <a:lnTo>
                          <a:pt x="2309016" y="180104"/>
                        </a:lnTo>
                        <a:close/>
                        <a:moveTo>
                          <a:pt x="862375" y="180104"/>
                        </a:moveTo>
                        <a:lnTo>
                          <a:pt x="862375" y="576121"/>
                        </a:lnTo>
                        <a:lnTo>
                          <a:pt x="937229" y="576121"/>
                        </a:lnTo>
                        <a:lnTo>
                          <a:pt x="937229" y="661977"/>
                        </a:lnTo>
                        <a:lnTo>
                          <a:pt x="1077746" y="661977"/>
                        </a:lnTo>
                        <a:lnTo>
                          <a:pt x="1077746" y="756685"/>
                        </a:lnTo>
                        <a:lnTo>
                          <a:pt x="1311942" y="756685"/>
                        </a:lnTo>
                        <a:lnTo>
                          <a:pt x="1311942" y="661977"/>
                        </a:lnTo>
                        <a:lnTo>
                          <a:pt x="1452460" y="661977"/>
                        </a:lnTo>
                        <a:lnTo>
                          <a:pt x="1452460" y="576121"/>
                        </a:lnTo>
                        <a:lnTo>
                          <a:pt x="1527313" y="576121"/>
                        </a:lnTo>
                        <a:lnTo>
                          <a:pt x="1527313" y="180104"/>
                        </a:lnTo>
                        <a:close/>
                        <a:moveTo>
                          <a:pt x="80673" y="180104"/>
                        </a:moveTo>
                        <a:lnTo>
                          <a:pt x="80673" y="576121"/>
                        </a:lnTo>
                        <a:lnTo>
                          <a:pt x="155527" y="576121"/>
                        </a:lnTo>
                        <a:lnTo>
                          <a:pt x="155527" y="661977"/>
                        </a:lnTo>
                        <a:lnTo>
                          <a:pt x="296044" y="661977"/>
                        </a:lnTo>
                        <a:lnTo>
                          <a:pt x="296044" y="756685"/>
                        </a:lnTo>
                        <a:lnTo>
                          <a:pt x="530240" y="756685"/>
                        </a:lnTo>
                        <a:lnTo>
                          <a:pt x="530240" y="661977"/>
                        </a:lnTo>
                        <a:lnTo>
                          <a:pt x="670758" y="661977"/>
                        </a:lnTo>
                        <a:lnTo>
                          <a:pt x="670758" y="576121"/>
                        </a:lnTo>
                        <a:lnTo>
                          <a:pt x="745611" y="576121"/>
                        </a:lnTo>
                        <a:lnTo>
                          <a:pt x="745611" y="180104"/>
                        </a:lnTo>
                        <a:close/>
                        <a:moveTo>
                          <a:pt x="0" y="0"/>
                        </a:moveTo>
                        <a:lnTo>
                          <a:pt x="3171395" y="0"/>
                        </a:lnTo>
                        <a:lnTo>
                          <a:pt x="3171395" y="936783"/>
                        </a:lnTo>
                        <a:lnTo>
                          <a:pt x="0" y="936783"/>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92" name="Freeform: Shape 291">
                    <a:extLst>
                      <a:ext uri="{FF2B5EF4-FFF2-40B4-BE49-F238E27FC236}">
                        <a16:creationId xmlns:a16="http://schemas.microsoft.com/office/drawing/2014/main" id="{96FD64F7-F65B-4A68-A1FB-8BEECAF9DDBE}"/>
                      </a:ext>
                    </a:extLst>
                  </p:cNvPr>
                  <p:cNvSpPr/>
                  <p:nvPr/>
                </p:nvSpPr>
                <p:spPr bwMode="auto">
                  <a:xfrm>
                    <a:off x="5994292" y="4148132"/>
                    <a:ext cx="3301197" cy="936783"/>
                  </a:xfrm>
                  <a:custGeom>
                    <a:avLst/>
                    <a:gdLst>
                      <a:gd name="connsiteX0" fmla="*/ 2470197 w 3301197"/>
                      <a:gd name="connsiteY0" fmla="*/ 180104 h 936783"/>
                      <a:gd name="connsiteX1" fmla="*/ 2470197 w 3301197"/>
                      <a:gd name="connsiteY1" fmla="*/ 576121 h 936783"/>
                      <a:gd name="connsiteX2" fmla="*/ 2545051 w 3301197"/>
                      <a:gd name="connsiteY2" fmla="*/ 576121 h 936783"/>
                      <a:gd name="connsiteX3" fmla="*/ 2545051 w 3301197"/>
                      <a:gd name="connsiteY3" fmla="*/ 661977 h 936783"/>
                      <a:gd name="connsiteX4" fmla="*/ 2685568 w 3301197"/>
                      <a:gd name="connsiteY4" fmla="*/ 661977 h 936783"/>
                      <a:gd name="connsiteX5" fmla="*/ 2685568 w 3301197"/>
                      <a:gd name="connsiteY5" fmla="*/ 756685 h 936783"/>
                      <a:gd name="connsiteX6" fmla="*/ 2919764 w 3301197"/>
                      <a:gd name="connsiteY6" fmla="*/ 756685 h 936783"/>
                      <a:gd name="connsiteX7" fmla="*/ 2919764 w 3301197"/>
                      <a:gd name="connsiteY7" fmla="*/ 661977 h 936783"/>
                      <a:gd name="connsiteX8" fmla="*/ 3060282 w 3301197"/>
                      <a:gd name="connsiteY8" fmla="*/ 661977 h 936783"/>
                      <a:gd name="connsiteX9" fmla="*/ 3060282 w 3301197"/>
                      <a:gd name="connsiteY9" fmla="*/ 576121 h 936783"/>
                      <a:gd name="connsiteX10" fmla="*/ 3135135 w 3301197"/>
                      <a:gd name="connsiteY10" fmla="*/ 576121 h 936783"/>
                      <a:gd name="connsiteX11" fmla="*/ 3135135 w 3301197"/>
                      <a:gd name="connsiteY11" fmla="*/ 180104 h 936783"/>
                      <a:gd name="connsiteX12" fmla="*/ 1702150 w 3301197"/>
                      <a:gd name="connsiteY12" fmla="*/ 180104 h 936783"/>
                      <a:gd name="connsiteX13" fmla="*/ 1702150 w 3301197"/>
                      <a:gd name="connsiteY13" fmla="*/ 576121 h 936783"/>
                      <a:gd name="connsiteX14" fmla="*/ 1777004 w 3301197"/>
                      <a:gd name="connsiteY14" fmla="*/ 576121 h 936783"/>
                      <a:gd name="connsiteX15" fmla="*/ 1777004 w 3301197"/>
                      <a:gd name="connsiteY15" fmla="*/ 661977 h 936783"/>
                      <a:gd name="connsiteX16" fmla="*/ 1917521 w 3301197"/>
                      <a:gd name="connsiteY16" fmla="*/ 661977 h 936783"/>
                      <a:gd name="connsiteX17" fmla="*/ 1917521 w 3301197"/>
                      <a:gd name="connsiteY17" fmla="*/ 756685 h 936783"/>
                      <a:gd name="connsiteX18" fmla="*/ 2151717 w 3301197"/>
                      <a:gd name="connsiteY18" fmla="*/ 756685 h 936783"/>
                      <a:gd name="connsiteX19" fmla="*/ 2151717 w 3301197"/>
                      <a:gd name="connsiteY19" fmla="*/ 661977 h 936783"/>
                      <a:gd name="connsiteX20" fmla="*/ 2292235 w 3301197"/>
                      <a:gd name="connsiteY20" fmla="*/ 661977 h 936783"/>
                      <a:gd name="connsiteX21" fmla="*/ 2292235 w 3301197"/>
                      <a:gd name="connsiteY21" fmla="*/ 576121 h 936783"/>
                      <a:gd name="connsiteX22" fmla="*/ 2367088 w 3301197"/>
                      <a:gd name="connsiteY22" fmla="*/ 576121 h 936783"/>
                      <a:gd name="connsiteX23" fmla="*/ 2367088 w 3301197"/>
                      <a:gd name="connsiteY23" fmla="*/ 180104 h 936783"/>
                      <a:gd name="connsiteX24" fmla="*/ 934109 w 3301197"/>
                      <a:gd name="connsiteY24" fmla="*/ 180104 h 936783"/>
                      <a:gd name="connsiteX25" fmla="*/ 934109 w 3301197"/>
                      <a:gd name="connsiteY25" fmla="*/ 576121 h 936783"/>
                      <a:gd name="connsiteX26" fmla="*/ 1008963 w 3301197"/>
                      <a:gd name="connsiteY26" fmla="*/ 576121 h 936783"/>
                      <a:gd name="connsiteX27" fmla="*/ 1008963 w 3301197"/>
                      <a:gd name="connsiteY27" fmla="*/ 661977 h 936783"/>
                      <a:gd name="connsiteX28" fmla="*/ 1149480 w 3301197"/>
                      <a:gd name="connsiteY28" fmla="*/ 661977 h 936783"/>
                      <a:gd name="connsiteX29" fmla="*/ 1149480 w 3301197"/>
                      <a:gd name="connsiteY29" fmla="*/ 756685 h 936783"/>
                      <a:gd name="connsiteX30" fmla="*/ 1383676 w 3301197"/>
                      <a:gd name="connsiteY30" fmla="*/ 756685 h 936783"/>
                      <a:gd name="connsiteX31" fmla="*/ 1383676 w 3301197"/>
                      <a:gd name="connsiteY31" fmla="*/ 661977 h 936783"/>
                      <a:gd name="connsiteX32" fmla="*/ 1524194 w 3301197"/>
                      <a:gd name="connsiteY32" fmla="*/ 661977 h 936783"/>
                      <a:gd name="connsiteX33" fmla="*/ 1524194 w 3301197"/>
                      <a:gd name="connsiteY33" fmla="*/ 576121 h 936783"/>
                      <a:gd name="connsiteX34" fmla="*/ 1599047 w 3301197"/>
                      <a:gd name="connsiteY34" fmla="*/ 576121 h 936783"/>
                      <a:gd name="connsiteX35" fmla="*/ 1599047 w 3301197"/>
                      <a:gd name="connsiteY35" fmla="*/ 180104 h 936783"/>
                      <a:gd name="connsiteX36" fmla="*/ 166068 w 3301197"/>
                      <a:gd name="connsiteY36" fmla="*/ 180104 h 936783"/>
                      <a:gd name="connsiteX37" fmla="*/ 166068 w 3301197"/>
                      <a:gd name="connsiteY37" fmla="*/ 576121 h 936783"/>
                      <a:gd name="connsiteX38" fmla="*/ 240922 w 3301197"/>
                      <a:gd name="connsiteY38" fmla="*/ 576121 h 936783"/>
                      <a:gd name="connsiteX39" fmla="*/ 240922 w 3301197"/>
                      <a:gd name="connsiteY39" fmla="*/ 661977 h 936783"/>
                      <a:gd name="connsiteX40" fmla="*/ 381439 w 3301197"/>
                      <a:gd name="connsiteY40" fmla="*/ 661977 h 936783"/>
                      <a:gd name="connsiteX41" fmla="*/ 381439 w 3301197"/>
                      <a:gd name="connsiteY41" fmla="*/ 756685 h 936783"/>
                      <a:gd name="connsiteX42" fmla="*/ 615635 w 3301197"/>
                      <a:gd name="connsiteY42" fmla="*/ 756685 h 936783"/>
                      <a:gd name="connsiteX43" fmla="*/ 615635 w 3301197"/>
                      <a:gd name="connsiteY43" fmla="*/ 661977 h 936783"/>
                      <a:gd name="connsiteX44" fmla="*/ 756153 w 3301197"/>
                      <a:gd name="connsiteY44" fmla="*/ 661977 h 936783"/>
                      <a:gd name="connsiteX45" fmla="*/ 756153 w 3301197"/>
                      <a:gd name="connsiteY45" fmla="*/ 576121 h 936783"/>
                      <a:gd name="connsiteX46" fmla="*/ 831006 w 3301197"/>
                      <a:gd name="connsiteY46" fmla="*/ 576121 h 936783"/>
                      <a:gd name="connsiteX47" fmla="*/ 831006 w 3301197"/>
                      <a:gd name="connsiteY47" fmla="*/ 180104 h 936783"/>
                      <a:gd name="connsiteX48" fmla="*/ 0 w 3301197"/>
                      <a:gd name="connsiteY48" fmla="*/ 0 h 936783"/>
                      <a:gd name="connsiteX49" fmla="*/ 3301197 w 3301197"/>
                      <a:gd name="connsiteY49" fmla="*/ 0 h 936783"/>
                      <a:gd name="connsiteX50" fmla="*/ 3301197 w 3301197"/>
                      <a:gd name="connsiteY50" fmla="*/ 936783 h 936783"/>
                      <a:gd name="connsiteX51" fmla="*/ 0 w 3301197"/>
                      <a:gd name="connsiteY51" fmla="*/ 936783 h 936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01197" h="936783">
                        <a:moveTo>
                          <a:pt x="2470197" y="180104"/>
                        </a:moveTo>
                        <a:lnTo>
                          <a:pt x="2470197" y="576121"/>
                        </a:lnTo>
                        <a:lnTo>
                          <a:pt x="2545051" y="576121"/>
                        </a:lnTo>
                        <a:lnTo>
                          <a:pt x="2545051" y="661977"/>
                        </a:lnTo>
                        <a:lnTo>
                          <a:pt x="2685568" y="661977"/>
                        </a:lnTo>
                        <a:lnTo>
                          <a:pt x="2685568" y="756685"/>
                        </a:lnTo>
                        <a:lnTo>
                          <a:pt x="2919764" y="756685"/>
                        </a:lnTo>
                        <a:lnTo>
                          <a:pt x="2919764" y="661977"/>
                        </a:lnTo>
                        <a:lnTo>
                          <a:pt x="3060282" y="661977"/>
                        </a:lnTo>
                        <a:lnTo>
                          <a:pt x="3060282" y="576121"/>
                        </a:lnTo>
                        <a:lnTo>
                          <a:pt x="3135135" y="576121"/>
                        </a:lnTo>
                        <a:lnTo>
                          <a:pt x="3135135" y="180104"/>
                        </a:lnTo>
                        <a:close/>
                        <a:moveTo>
                          <a:pt x="1702150" y="180104"/>
                        </a:moveTo>
                        <a:lnTo>
                          <a:pt x="1702150" y="576121"/>
                        </a:lnTo>
                        <a:lnTo>
                          <a:pt x="1777004" y="576121"/>
                        </a:lnTo>
                        <a:lnTo>
                          <a:pt x="1777004" y="661977"/>
                        </a:lnTo>
                        <a:lnTo>
                          <a:pt x="1917521" y="661977"/>
                        </a:lnTo>
                        <a:lnTo>
                          <a:pt x="1917521" y="756685"/>
                        </a:lnTo>
                        <a:lnTo>
                          <a:pt x="2151717" y="756685"/>
                        </a:lnTo>
                        <a:lnTo>
                          <a:pt x="2151717" y="661977"/>
                        </a:lnTo>
                        <a:lnTo>
                          <a:pt x="2292235" y="661977"/>
                        </a:lnTo>
                        <a:lnTo>
                          <a:pt x="2292235" y="576121"/>
                        </a:lnTo>
                        <a:lnTo>
                          <a:pt x="2367088" y="576121"/>
                        </a:lnTo>
                        <a:lnTo>
                          <a:pt x="2367088" y="180104"/>
                        </a:lnTo>
                        <a:close/>
                        <a:moveTo>
                          <a:pt x="934109" y="180104"/>
                        </a:moveTo>
                        <a:lnTo>
                          <a:pt x="934109" y="576121"/>
                        </a:lnTo>
                        <a:lnTo>
                          <a:pt x="1008963" y="576121"/>
                        </a:lnTo>
                        <a:lnTo>
                          <a:pt x="1008963" y="661977"/>
                        </a:lnTo>
                        <a:lnTo>
                          <a:pt x="1149480" y="661977"/>
                        </a:lnTo>
                        <a:lnTo>
                          <a:pt x="1149480" y="756685"/>
                        </a:lnTo>
                        <a:lnTo>
                          <a:pt x="1383676" y="756685"/>
                        </a:lnTo>
                        <a:lnTo>
                          <a:pt x="1383676" y="661977"/>
                        </a:lnTo>
                        <a:lnTo>
                          <a:pt x="1524194" y="661977"/>
                        </a:lnTo>
                        <a:lnTo>
                          <a:pt x="1524194" y="576121"/>
                        </a:lnTo>
                        <a:lnTo>
                          <a:pt x="1599047" y="576121"/>
                        </a:lnTo>
                        <a:lnTo>
                          <a:pt x="1599047" y="180104"/>
                        </a:lnTo>
                        <a:close/>
                        <a:moveTo>
                          <a:pt x="166068" y="180104"/>
                        </a:moveTo>
                        <a:lnTo>
                          <a:pt x="166068" y="576121"/>
                        </a:lnTo>
                        <a:lnTo>
                          <a:pt x="240922" y="576121"/>
                        </a:lnTo>
                        <a:lnTo>
                          <a:pt x="240922" y="661977"/>
                        </a:lnTo>
                        <a:lnTo>
                          <a:pt x="381439" y="661977"/>
                        </a:lnTo>
                        <a:lnTo>
                          <a:pt x="381439" y="756685"/>
                        </a:lnTo>
                        <a:lnTo>
                          <a:pt x="615635" y="756685"/>
                        </a:lnTo>
                        <a:lnTo>
                          <a:pt x="615635" y="661977"/>
                        </a:lnTo>
                        <a:lnTo>
                          <a:pt x="756153" y="661977"/>
                        </a:lnTo>
                        <a:lnTo>
                          <a:pt x="756153" y="576121"/>
                        </a:lnTo>
                        <a:lnTo>
                          <a:pt x="831006" y="576121"/>
                        </a:lnTo>
                        <a:lnTo>
                          <a:pt x="831006" y="180104"/>
                        </a:lnTo>
                        <a:close/>
                        <a:moveTo>
                          <a:pt x="0" y="0"/>
                        </a:moveTo>
                        <a:lnTo>
                          <a:pt x="3301197" y="0"/>
                        </a:lnTo>
                        <a:lnTo>
                          <a:pt x="3301197" y="936783"/>
                        </a:lnTo>
                        <a:lnTo>
                          <a:pt x="0" y="936783"/>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264" name="Group 263">
                <a:extLst>
                  <a:ext uri="{FF2B5EF4-FFF2-40B4-BE49-F238E27FC236}">
                    <a16:creationId xmlns:a16="http://schemas.microsoft.com/office/drawing/2014/main" id="{D632ED82-940E-4546-B7A5-B7C95F46E508}"/>
                  </a:ext>
                </a:extLst>
              </p:cNvPr>
              <p:cNvGrpSpPr/>
              <p:nvPr/>
            </p:nvGrpSpPr>
            <p:grpSpPr>
              <a:xfrm>
                <a:off x="5571379" y="4429581"/>
                <a:ext cx="662724" cy="317048"/>
                <a:chOff x="5459869" y="4429581"/>
                <a:chExt cx="662724" cy="317048"/>
              </a:xfrm>
            </p:grpSpPr>
            <p:grpSp>
              <p:nvGrpSpPr>
                <p:cNvPr id="270" name="Group 269">
                  <a:extLst>
                    <a:ext uri="{FF2B5EF4-FFF2-40B4-BE49-F238E27FC236}">
                      <a16:creationId xmlns:a16="http://schemas.microsoft.com/office/drawing/2014/main" id="{FC6A7893-3A44-47AA-96BA-7956EB45B380}"/>
                    </a:ext>
                  </a:extLst>
                </p:cNvPr>
                <p:cNvGrpSpPr/>
                <p:nvPr/>
              </p:nvGrpSpPr>
              <p:grpSpPr>
                <a:xfrm>
                  <a:off x="5459869" y="4577632"/>
                  <a:ext cx="386570" cy="151731"/>
                  <a:chOff x="8490103" y="2888933"/>
                  <a:chExt cx="579601" cy="227496"/>
                </a:xfrm>
              </p:grpSpPr>
              <p:sp>
                <p:nvSpPr>
                  <p:cNvPr id="281" name="Rectangle 12">
                    <a:extLst>
                      <a:ext uri="{FF2B5EF4-FFF2-40B4-BE49-F238E27FC236}">
                        <a16:creationId xmlns:a16="http://schemas.microsoft.com/office/drawing/2014/main" id="{F12A95B4-EAFD-48B9-8E0A-E7BDB619D432}"/>
                      </a:ext>
                    </a:extLst>
                  </p:cNvPr>
                  <p:cNvSpPr>
                    <a:spLocks noChangeArrowheads="1"/>
                  </p:cNvSpPr>
                  <p:nvPr/>
                </p:nvSpPr>
                <p:spPr bwMode="auto">
                  <a:xfrm rot="16200000" flipH="1">
                    <a:off x="8666156" y="2712880"/>
                    <a:ext cx="227496" cy="57960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282" name="Group 281">
                    <a:extLst>
                      <a:ext uri="{FF2B5EF4-FFF2-40B4-BE49-F238E27FC236}">
                        <a16:creationId xmlns:a16="http://schemas.microsoft.com/office/drawing/2014/main" id="{0489CD75-8080-4BD4-A762-0B02C97235F0}"/>
                      </a:ext>
                    </a:extLst>
                  </p:cNvPr>
                  <p:cNvGrpSpPr/>
                  <p:nvPr/>
                </p:nvGrpSpPr>
                <p:grpSpPr>
                  <a:xfrm>
                    <a:off x="8538837" y="2962675"/>
                    <a:ext cx="482134" cy="80010"/>
                    <a:chOff x="8546782" y="2967839"/>
                    <a:chExt cx="482134" cy="80010"/>
                  </a:xfrm>
                </p:grpSpPr>
                <p:sp>
                  <p:nvSpPr>
                    <p:cNvPr id="283" name="Freeform: Shape 282">
                      <a:extLst>
                        <a:ext uri="{FF2B5EF4-FFF2-40B4-BE49-F238E27FC236}">
                          <a16:creationId xmlns:a16="http://schemas.microsoft.com/office/drawing/2014/main" id="{FA6496A5-04A7-4A93-B809-F7277126C05B}"/>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4" name="Freeform: Shape 283">
                      <a:extLst>
                        <a:ext uri="{FF2B5EF4-FFF2-40B4-BE49-F238E27FC236}">
                          <a16:creationId xmlns:a16="http://schemas.microsoft.com/office/drawing/2014/main" id="{E54EC0BE-65B7-4872-A2A4-8E0B9CF8B27D}"/>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5" name="Freeform: Shape 284">
                      <a:extLst>
                        <a:ext uri="{FF2B5EF4-FFF2-40B4-BE49-F238E27FC236}">
                          <a16:creationId xmlns:a16="http://schemas.microsoft.com/office/drawing/2014/main" id="{2BB18297-FE1B-46B2-9707-DD51916A0A2D}"/>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6" name="Freeform: Shape 285">
                      <a:extLst>
                        <a:ext uri="{FF2B5EF4-FFF2-40B4-BE49-F238E27FC236}">
                          <a16:creationId xmlns:a16="http://schemas.microsoft.com/office/drawing/2014/main" id="{ADE83697-39D1-4213-ADF4-562EAB4E17C3}"/>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sp>
              <p:nvSpPr>
                <p:cNvPr id="271" name="Rectangle 270">
                  <a:extLst>
                    <a:ext uri="{FF2B5EF4-FFF2-40B4-BE49-F238E27FC236}">
                      <a16:creationId xmlns:a16="http://schemas.microsoft.com/office/drawing/2014/main" id="{AEECD0E1-995F-4D59-A630-B60DA0FAAF6F}"/>
                    </a:ext>
                  </a:extLst>
                </p:cNvPr>
                <p:cNvSpPr/>
                <p:nvPr/>
              </p:nvSpPr>
              <p:spPr bwMode="auto">
                <a:xfrm>
                  <a:off x="5780926" y="4577632"/>
                  <a:ext cx="106778" cy="12449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72" name="desktop" descr="desktop">
                  <a:extLst>
                    <a:ext uri="{FF2B5EF4-FFF2-40B4-BE49-F238E27FC236}">
                      <a16:creationId xmlns:a16="http://schemas.microsoft.com/office/drawing/2014/main" id="{28DAB1E8-F9EB-4866-BC30-C38E710E48D8}"/>
                    </a:ext>
                  </a:extLst>
                </p:cNvPr>
                <p:cNvGrpSpPr/>
                <p:nvPr/>
              </p:nvGrpSpPr>
              <p:grpSpPr>
                <a:xfrm>
                  <a:off x="5805545" y="4429581"/>
                  <a:ext cx="317048" cy="317048"/>
                  <a:chOff x="5418442" y="3930934"/>
                  <a:chExt cx="395618" cy="395618"/>
                </a:xfrm>
              </p:grpSpPr>
              <p:sp>
                <p:nvSpPr>
                  <p:cNvPr id="273" name="Freeform: Shape 272">
                    <a:extLst>
                      <a:ext uri="{FF2B5EF4-FFF2-40B4-BE49-F238E27FC236}">
                        <a16:creationId xmlns:a16="http://schemas.microsoft.com/office/drawing/2014/main" id="{8DDB36AF-7A29-4947-B0A1-FD6FF76245AB}"/>
                      </a:ext>
                    </a:extLst>
                  </p:cNvPr>
                  <p:cNvSpPr/>
                  <p:nvPr/>
                </p:nvSpPr>
                <p:spPr>
                  <a:xfrm>
                    <a:off x="5487735" y="4241952"/>
                    <a:ext cx="252869" cy="73414"/>
                  </a:xfrm>
                  <a:custGeom>
                    <a:avLst/>
                    <a:gdLst>
                      <a:gd name="connsiteX0" fmla="*/ 185628 w 252869"/>
                      <a:gd name="connsiteY0" fmla="*/ 1293 h 73413"/>
                      <a:gd name="connsiteX1" fmla="*/ 176356 w 252869"/>
                      <a:gd name="connsiteY1" fmla="*/ 1293 h 73413"/>
                      <a:gd name="connsiteX2" fmla="*/ 84944 w 252869"/>
                      <a:gd name="connsiteY2" fmla="*/ 1293 h 73413"/>
                      <a:gd name="connsiteX3" fmla="*/ 80205 w 252869"/>
                      <a:gd name="connsiteY3" fmla="*/ 1293 h 73413"/>
                      <a:gd name="connsiteX4" fmla="*/ 1293 w 252869"/>
                      <a:gd name="connsiteY4" fmla="*/ 52504 h 73413"/>
                      <a:gd name="connsiteX5" fmla="*/ 1293 w 252869"/>
                      <a:gd name="connsiteY5" fmla="*/ 75944 h 73413"/>
                      <a:gd name="connsiteX6" fmla="*/ 96139 w 252869"/>
                      <a:gd name="connsiteY6" fmla="*/ 75944 h 73413"/>
                      <a:gd name="connsiteX7" fmla="*/ 165368 w 252869"/>
                      <a:gd name="connsiteY7" fmla="*/ 75944 h 73413"/>
                      <a:gd name="connsiteX8" fmla="*/ 254856 w 252869"/>
                      <a:gd name="connsiteY8" fmla="*/ 75944 h 73413"/>
                      <a:gd name="connsiteX9" fmla="*/ 254856 w 252869"/>
                      <a:gd name="connsiteY9" fmla="*/ 52504 h 73413"/>
                      <a:gd name="connsiteX10" fmla="*/ 185628 w 252869"/>
                      <a:gd name="connsiteY10" fmla="*/ 1293 h 7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869" h="73413">
                        <a:moveTo>
                          <a:pt x="185628" y="1293"/>
                        </a:moveTo>
                        <a:lnTo>
                          <a:pt x="176356" y="1293"/>
                        </a:lnTo>
                        <a:lnTo>
                          <a:pt x="84944" y="1293"/>
                        </a:lnTo>
                        <a:lnTo>
                          <a:pt x="80205" y="1293"/>
                        </a:lnTo>
                        <a:cubicBezTo>
                          <a:pt x="92911" y="46111"/>
                          <a:pt x="75879" y="52504"/>
                          <a:pt x="1293" y="52504"/>
                        </a:cubicBezTo>
                        <a:lnTo>
                          <a:pt x="1293" y="75944"/>
                        </a:lnTo>
                        <a:lnTo>
                          <a:pt x="96139" y="75944"/>
                        </a:lnTo>
                        <a:lnTo>
                          <a:pt x="165368" y="75944"/>
                        </a:lnTo>
                        <a:lnTo>
                          <a:pt x="254856" y="75944"/>
                        </a:lnTo>
                        <a:lnTo>
                          <a:pt x="254856" y="52504"/>
                        </a:lnTo>
                        <a:cubicBezTo>
                          <a:pt x="180271" y="52573"/>
                          <a:pt x="172991" y="46180"/>
                          <a:pt x="185628" y="1293"/>
                        </a:cubicBezTo>
                        <a:close/>
                      </a:path>
                    </a:pathLst>
                  </a:custGeom>
                  <a:solidFill>
                    <a:srgbClr val="50E6FF"/>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74" name="Freeform: Shape 273">
                    <a:extLst>
                      <a:ext uri="{FF2B5EF4-FFF2-40B4-BE49-F238E27FC236}">
                        <a16:creationId xmlns:a16="http://schemas.microsoft.com/office/drawing/2014/main" id="{B4F4F07F-CCA3-420A-923E-5BE33175CEEA}"/>
                      </a:ext>
                    </a:extLst>
                  </p:cNvPr>
                  <p:cNvSpPr/>
                  <p:nvPr/>
                </p:nvSpPr>
                <p:spPr>
                  <a:xfrm>
                    <a:off x="5487667" y="4293236"/>
                    <a:ext cx="252869" cy="24471"/>
                  </a:xfrm>
                  <a:custGeom>
                    <a:avLst/>
                    <a:gdLst>
                      <a:gd name="connsiteX0" fmla="*/ 1293 w 252869"/>
                      <a:gd name="connsiteY0" fmla="*/ 24733 h 24471"/>
                      <a:gd name="connsiteX1" fmla="*/ 254925 w 252869"/>
                      <a:gd name="connsiteY1" fmla="*/ 24733 h 24471"/>
                      <a:gd name="connsiteX2" fmla="*/ 254925 w 252869"/>
                      <a:gd name="connsiteY2" fmla="*/ 1293 h 24471"/>
                      <a:gd name="connsiteX3" fmla="*/ 1293 w 252869"/>
                      <a:gd name="connsiteY3" fmla="*/ 1293 h 24471"/>
                      <a:gd name="connsiteX4" fmla="*/ 1293 w 252869"/>
                      <a:gd name="connsiteY4" fmla="*/ 24733 h 24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869" h="24471">
                        <a:moveTo>
                          <a:pt x="1293" y="24733"/>
                        </a:moveTo>
                        <a:lnTo>
                          <a:pt x="254925" y="24733"/>
                        </a:lnTo>
                        <a:lnTo>
                          <a:pt x="254925" y="1293"/>
                        </a:lnTo>
                        <a:lnTo>
                          <a:pt x="1293" y="1293"/>
                        </a:lnTo>
                        <a:lnTo>
                          <a:pt x="1293" y="2473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75" name="Freeform: Shape 274">
                    <a:extLst>
                      <a:ext uri="{FF2B5EF4-FFF2-40B4-BE49-F238E27FC236}">
                        <a16:creationId xmlns:a16="http://schemas.microsoft.com/office/drawing/2014/main" id="{548ADD7E-1123-4A70-B432-C3B16E1553B3}"/>
                      </a:ext>
                    </a:extLst>
                  </p:cNvPr>
                  <p:cNvSpPr/>
                  <p:nvPr/>
                </p:nvSpPr>
                <p:spPr>
                  <a:xfrm>
                    <a:off x="5419125" y="3953316"/>
                    <a:ext cx="391539" cy="289576"/>
                  </a:xfrm>
                  <a:custGeom>
                    <a:avLst/>
                    <a:gdLst>
                      <a:gd name="connsiteX0" fmla="*/ 392833 w 391539"/>
                      <a:gd name="connsiteY0" fmla="*/ 1293 h 289576"/>
                      <a:gd name="connsiteX1" fmla="*/ 1293 w 391539"/>
                      <a:gd name="connsiteY1" fmla="*/ 1293 h 289576"/>
                      <a:gd name="connsiteX2" fmla="*/ 1293 w 391539"/>
                      <a:gd name="connsiteY2" fmla="*/ 290548 h 289576"/>
                      <a:gd name="connsiteX3" fmla="*/ 392833 w 391539"/>
                      <a:gd name="connsiteY3" fmla="*/ 290548 h 289576"/>
                      <a:gd name="connsiteX4" fmla="*/ 392833 w 391539"/>
                      <a:gd name="connsiteY4" fmla="*/ 1293 h 289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539" h="289576">
                        <a:moveTo>
                          <a:pt x="392833" y="1293"/>
                        </a:moveTo>
                        <a:lnTo>
                          <a:pt x="1293" y="1293"/>
                        </a:lnTo>
                        <a:lnTo>
                          <a:pt x="1293" y="290548"/>
                        </a:lnTo>
                        <a:lnTo>
                          <a:pt x="392833" y="290548"/>
                        </a:lnTo>
                        <a:lnTo>
                          <a:pt x="392833"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76" name="Freeform: Shape 275">
                    <a:extLst>
                      <a:ext uri="{FF2B5EF4-FFF2-40B4-BE49-F238E27FC236}">
                        <a16:creationId xmlns:a16="http://schemas.microsoft.com/office/drawing/2014/main" id="{F2586273-49BF-4B33-9662-B11DC16F3856}"/>
                      </a:ext>
                    </a:extLst>
                  </p:cNvPr>
                  <p:cNvSpPr/>
                  <p:nvPr/>
                </p:nvSpPr>
                <p:spPr>
                  <a:xfrm>
                    <a:off x="5439868" y="3974011"/>
                    <a:ext cx="350754" cy="248791"/>
                  </a:xfrm>
                  <a:custGeom>
                    <a:avLst/>
                    <a:gdLst>
                      <a:gd name="connsiteX0" fmla="*/ 351007 w 350754"/>
                      <a:gd name="connsiteY0" fmla="*/ 1293 h 248790"/>
                      <a:gd name="connsiteX1" fmla="*/ 1293 w 350754"/>
                      <a:gd name="connsiteY1" fmla="*/ 1293 h 248790"/>
                      <a:gd name="connsiteX2" fmla="*/ 1293 w 350754"/>
                      <a:gd name="connsiteY2" fmla="*/ 248686 h 248790"/>
                      <a:gd name="connsiteX3" fmla="*/ 351007 w 350754"/>
                      <a:gd name="connsiteY3" fmla="*/ 248686 h 248790"/>
                      <a:gd name="connsiteX4" fmla="*/ 351007 w 350754"/>
                      <a:gd name="connsiteY4" fmla="*/ 1293 h 24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754" h="248790">
                        <a:moveTo>
                          <a:pt x="351007" y="1293"/>
                        </a:moveTo>
                        <a:lnTo>
                          <a:pt x="1293" y="1293"/>
                        </a:lnTo>
                        <a:lnTo>
                          <a:pt x="1293" y="248686"/>
                        </a:lnTo>
                        <a:lnTo>
                          <a:pt x="351007" y="248686"/>
                        </a:lnTo>
                        <a:lnTo>
                          <a:pt x="351007" y="1293"/>
                        </a:lnTo>
                        <a:close/>
                      </a:path>
                    </a:pathLst>
                  </a:custGeom>
                  <a:solidFill>
                    <a:srgbClr val="50E6FF"/>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77" name="Freeform: Shape 276">
                    <a:extLst>
                      <a:ext uri="{FF2B5EF4-FFF2-40B4-BE49-F238E27FC236}">
                        <a16:creationId xmlns:a16="http://schemas.microsoft.com/office/drawing/2014/main" id="{26B2A58C-1B20-4719-80CD-3D3577883655}"/>
                      </a:ext>
                    </a:extLst>
                  </p:cNvPr>
                  <p:cNvSpPr/>
                  <p:nvPr/>
                </p:nvSpPr>
                <p:spPr>
                  <a:xfrm>
                    <a:off x="5501675" y="4090042"/>
                    <a:ext cx="40785" cy="89728"/>
                  </a:xfrm>
                  <a:custGeom>
                    <a:avLst/>
                    <a:gdLst>
                      <a:gd name="connsiteX0" fmla="*/ 41608 w 40785"/>
                      <a:gd name="connsiteY0" fmla="*/ 1293 h 89727"/>
                      <a:gd name="connsiteX1" fmla="*/ 1293 w 40785"/>
                      <a:gd name="connsiteY1" fmla="*/ 1293 h 89727"/>
                      <a:gd name="connsiteX2" fmla="*/ 1293 w 40785"/>
                      <a:gd name="connsiteY2" fmla="*/ 91273 h 89727"/>
                      <a:gd name="connsiteX3" fmla="*/ 41608 w 40785"/>
                      <a:gd name="connsiteY3" fmla="*/ 91273 h 89727"/>
                      <a:gd name="connsiteX4" fmla="*/ 41608 w 40785"/>
                      <a:gd name="connsiteY4" fmla="*/ 1293 h 89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89727">
                        <a:moveTo>
                          <a:pt x="41608" y="1293"/>
                        </a:moveTo>
                        <a:lnTo>
                          <a:pt x="1293" y="1293"/>
                        </a:lnTo>
                        <a:lnTo>
                          <a:pt x="1293" y="91273"/>
                        </a:lnTo>
                        <a:lnTo>
                          <a:pt x="41608" y="91273"/>
                        </a:lnTo>
                        <a:lnTo>
                          <a:pt x="41608"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78" name="Freeform: Shape 277">
                    <a:extLst>
                      <a:ext uri="{FF2B5EF4-FFF2-40B4-BE49-F238E27FC236}">
                        <a16:creationId xmlns:a16="http://schemas.microsoft.com/office/drawing/2014/main" id="{44E362CC-27D4-452D-B446-C53529A2BCC1}"/>
                      </a:ext>
                    </a:extLst>
                  </p:cNvPr>
                  <p:cNvSpPr/>
                  <p:nvPr/>
                </p:nvSpPr>
                <p:spPr>
                  <a:xfrm>
                    <a:off x="5563419" y="4056490"/>
                    <a:ext cx="40785" cy="122356"/>
                  </a:xfrm>
                  <a:custGeom>
                    <a:avLst/>
                    <a:gdLst>
                      <a:gd name="connsiteX0" fmla="*/ 42569 w 40785"/>
                      <a:gd name="connsiteY0" fmla="*/ 1293 h 122356"/>
                      <a:gd name="connsiteX1" fmla="*/ 1293 w 40785"/>
                      <a:gd name="connsiteY1" fmla="*/ 1293 h 122356"/>
                      <a:gd name="connsiteX2" fmla="*/ 1293 w 40785"/>
                      <a:gd name="connsiteY2" fmla="*/ 124818 h 122356"/>
                      <a:gd name="connsiteX3" fmla="*/ 42569 w 40785"/>
                      <a:gd name="connsiteY3" fmla="*/ 124818 h 122356"/>
                      <a:gd name="connsiteX4" fmla="*/ 42569 w 40785"/>
                      <a:gd name="connsiteY4" fmla="*/ 1293 h 122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122356">
                        <a:moveTo>
                          <a:pt x="42569" y="1293"/>
                        </a:moveTo>
                        <a:lnTo>
                          <a:pt x="1293" y="1293"/>
                        </a:lnTo>
                        <a:lnTo>
                          <a:pt x="1293" y="124818"/>
                        </a:lnTo>
                        <a:lnTo>
                          <a:pt x="42569" y="124818"/>
                        </a:lnTo>
                        <a:lnTo>
                          <a:pt x="42569"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79" name="Freeform: Shape 278">
                    <a:extLst>
                      <a:ext uri="{FF2B5EF4-FFF2-40B4-BE49-F238E27FC236}">
                        <a16:creationId xmlns:a16="http://schemas.microsoft.com/office/drawing/2014/main" id="{97D385F1-ABEF-42A5-A169-247CF20BDB93}"/>
                      </a:ext>
                    </a:extLst>
                  </p:cNvPr>
                  <p:cNvSpPr/>
                  <p:nvPr/>
                </p:nvSpPr>
                <p:spPr>
                  <a:xfrm>
                    <a:off x="5625230" y="4014637"/>
                    <a:ext cx="40785" cy="167220"/>
                  </a:xfrm>
                  <a:custGeom>
                    <a:avLst/>
                    <a:gdLst>
                      <a:gd name="connsiteX0" fmla="*/ 42569 w 40785"/>
                      <a:gd name="connsiteY0" fmla="*/ 1293 h 167219"/>
                      <a:gd name="connsiteX1" fmla="*/ 1293 w 40785"/>
                      <a:gd name="connsiteY1" fmla="*/ 1293 h 167219"/>
                      <a:gd name="connsiteX2" fmla="*/ 1293 w 40785"/>
                      <a:gd name="connsiteY2" fmla="*/ 166680 h 167219"/>
                      <a:gd name="connsiteX3" fmla="*/ 42569 w 40785"/>
                      <a:gd name="connsiteY3" fmla="*/ 166680 h 167219"/>
                      <a:gd name="connsiteX4" fmla="*/ 42569 w 40785"/>
                      <a:gd name="connsiteY4" fmla="*/ 1293 h 167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167219">
                        <a:moveTo>
                          <a:pt x="42569" y="1293"/>
                        </a:moveTo>
                        <a:lnTo>
                          <a:pt x="1293" y="1293"/>
                        </a:lnTo>
                        <a:lnTo>
                          <a:pt x="1293" y="166680"/>
                        </a:lnTo>
                        <a:lnTo>
                          <a:pt x="42569" y="166680"/>
                        </a:lnTo>
                        <a:lnTo>
                          <a:pt x="42569"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280" name="Freeform: Shape 279">
                    <a:extLst>
                      <a:ext uri="{FF2B5EF4-FFF2-40B4-BE49-F238E27FC236}">
                        <a16:creationId xmlns:a16="http://schemas.microsoft.com/office/drawing/2014/main" id="{F7C99C09-99F8-41E5-8ABF-A61E62C71A8A}"/>
                      </a:ext>
                    </a:extLst>
                  </p:cNvPr>
                  <p:cNvSpPr/>
                  <p:nvPr/>
                </p:nvSpPr>
                <p:spPr>
                  <a:xfrm>
                    <a:off x="5686492" y="4056904"/>
                    <a:ext cx="40785" cy="122356"/>
                  </a:xfrm>
                  <a:custGeom>
                    <a:avLst/>
                    <a:gdLst>
                      <a:gd name="connsiteX0" fmla="*/ 42981 w 40785"/>
                      <a:gd name="connsiteY0" fmla="*/ 1293 h 122356"/>
                      <a:gd name="connsiteX1" fmla="*/ 1293 w 40785"/>
                      <a:gd name="connsiteY1" fmla="*/ 1293 h 122356"/>
                      <a:gd name="connsiteX2" fmla="*/ 1293 w 40785"/>
                      <a:gd name="connsiteY2" fmla="*/ 124474 h 122356"/>
                      <a:gd name="connsiteX3" fmla="*/ 42981 w 40785"/>
                      <a:gd name="connsiteY3" fmla="*/ 124474 h 122356"/>
                      <a:gd name="connsiteX4" fmla="*/ 42981 w 40785"/>
                      <a:gd name="connsiteY4" fmla="*/ 1293 h 122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85" h="122356">
                        <a:moveTo>
                          <a:pt x="42981" y="1293"/>
                        </a:moveTo>
                        <a:lnTo>
                          <a:pt x="1293" y="1293"/>
                        </a:lnTo>
                        <a:lnTo>
                          <a:pt x="1293" y="124474"/>
                        </a:lnTo>
                        <a:lnTo>
                          <a:pt x="42981" y="124474"/>
                        </a:lnTo>
                        <a:lnTo>
                          <a:pt x="42981" y="1293"/>
                        </a:lnTo>
                        <a:close/>
                      </a:path>
                    </a:pathLst>
                  </a:custGeom>
                  <a:solidFill>
                    <a:srgbClr val="0078D4"/>
                  </a:solidFill>
                  <a:ln w="4026"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grpSp>
          </p:grpSp>
          <p:cxnSp>
            <p:nvCxnSpPr>
              <p:cNvPr id="265" name="Straight Arrow Connector 264">
                <a:extLst>
                  <a:ext uri="{FF2B5EF4-FFF2-40B4-BE49-F238E27FC236}">
                    <a16:creationId xmlns:a16="http://schemas.microsoft.com/office/drawing/2014/main" id="{9093030A-0C49-4B86-B5A2-F0A1B80F4CAC}"/>
                  </a:ext>
                  <a:ext uri="{C183D7F6-B498-43B3-948B-1728B52AA6E4}">
                    <adec:decorative xmlns:adec="http://schemas.microsoft.com/office/drawing/2017/decorative" val="1"/>
                  </a:ext>
                </a:extLst>
              </p:cNvPr>
              <p:cNvCxnSpPr/>
              <p:nvPr/>
            </p:nvCxnSpPr>
            <p:spPr>
              <a:xfrm>
                <a:off x="5482024" y="5530329"/>
                <a:ext cx="572202" cy="0"/>
              </a:xfrm>
              <a:prstGeom prst="straightConnector1">
                <a:avLst/>
              </a:prstGeom>
              <a:ln w="25400">
                <a:solidFill>
                  <a:schemeClr val="accent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sp>
            <p:nvSpPr>
              <p:cNvPr id="266" name="TextBox 265">
                <a:extLst>
                  <a:ext uri="{FF2B5EF4-FFF2-40B4-BE49-F238E27FC236}">
                    <a16:creationId xmlns:a16="http://schemas.microsoft.com/office/drawing/2014/main" id="{D975FD2C-C625-4757-A789-057107E6B38C}"/>
                  </a:ext>
                </a:extLst>
              </p:cNvPr>
              <p:cNvSpPr txBox="1"/>
              <p:nvPr/>
            </p:nvSpPr>
            <p:spPr>
              <a:xfrm>
                <a:off x="3665533" y="4556339"/>
                <a:ext cx="1849700" cy="138499"/>
              </a:xfrm>
              <a:prstGeom prst="rect">
                <a:avLst/>
              </a:prstGeom>
              <a:solidFill>
                <a:schemeClr val="bg1"/>
              </a:solidFill>
            </p:spPr>
            <p:txBody>
              <a:bodyPr wrap="square" lIns="0" tIns="0" rIns="0" bIns="0" rtlCol="0">
                <a:spAutoFit/>
              </a:bodyPr>
              <a:lstStyle/>
              <a:p>
                <a:pPr algn="ctr"/>
                <a:r>
                  <a:rPr lang="en-US" sz="900" dirty="0">
                    <a:gradFill>
                      <a:gsLst>
                        <a:gs pos="0">
                          <a:schemeClr val="tx1"/>
                        </a:gs>
                        <a:gs pos="100000">
                          <a:schemeClr val="tx1"/>
                        </a:gs>
                      </a:gsLst>
                      <a:lin ang="5400000" scaled="1"/>
                    </a:gradFill>
                  </a:rPr>
                  <a:t>Managed Switch with Port Mirroring</a:t>
                </a:r>
              </a:p>
            </p:txBody>
          </p:sp>
          <p:sp>
            <p:nvSpPr>
              <p:cNvPr id="267" name="TextBox 266">
                <a:extLst>
                  <a:ext uri="{FF2B5EF4-FFF2-40B4-BE49-F238E27FC236}">
                    <a16:creationId xmlns:a16="http://schemas.microsoft.com/office/drawing/2014/main" id="{95617F83-8A0B-464B-96CF-D9A0DAD58989}"/>
                  </a:ext>
                </a:extLst>
              </p:cNvPr>
              <p:cNvSpPr txBox="1"/>
              <p:nvPr/>
            </p:nvSpPr>
            <p:spPr>
              <a:xfrm>
                <a:off x="3891418" y="5127478"/>
                <a:ext cx="778883" cy="284693"/>
              </a:xfrm>
              <a:prstGeom prst="rect">
                <a:avLst/>
              </a:prstGeom>
              <a:noFill/>
            </p:spPr>
            <p:txBody>
              <a:bodyPr wrap="square" lIns="0" tIns="0" rIns="0" bIns="0" rtlCol="0">
                <a:spAutoFit/>
              </a:bodyPr>
              <a:lstStyle/>
              <a:p>
                <a:pPr algn="ctr">
                  <a:spcAft>
                    <a:spcPts val="300"/>
                  </a:spcAft>
                </a:pPr>
                <a:r>
                  <a:rPr lang="en-US" sz="800" dirty="0">
                    <a:gradFill>
                      <a:gsLst>
                        <a:gs pos="0">
                          <a:schemeClr val="tx1"/>
                        </a:gs>
                        <a:gs pos="100000">
                          <a:schemeClr val="tx1"/>
                        </a:gs>
                      </a:gsLst>
                      <a:lin ang="5400000" scaled="1"/>
                    </a:gradFill>
                  </a:rPr>
                  <a:t>Monitored port</a:t>
                </a:r>
              </a:p>
              <a:p>
                <a:pPr algn="ctr">
                  <a:spcAft>
                    <a:spcPts val="300"/>
                  </a:spcAft>
                </a:pPr>
                <a:r>
                  <a:rPr lang="en-US" sz="800" dirty="0">
                    <a:gradFill>
                      <a:gsLst>
                        <a:gs pos="0">
                          <a:schemeClr val="tx1"/>
                        </a:gs>
                        <a:gs pos="100000">
                          <a:schemeClr val="tx1"/>
                        </a:gs>
                      </a:gsLst>
                      <a:lin ang="5400000" scaled="1"/>
                    </a:gradFill>
                  </a:rPr>
                  <a:t>(source)</a:t>
                </a:r>
              </a:p>
            </p:txBody>
          </p:sp>
          <p:sp>
            <p:nvSpPr>
              <p:cNvPr id="268" name="TextBox 267">
                <a:extLst>
                  <a:ext uri="{FF2B5EF4-FFF2-40B4-BE49-F238E27FC236}">
                    <a16:creationId xmlns:a16="http://schemas.microsoft.com/office/drawing/2014/main" id="{0C489625-1A04-4A03-920F-BEE82B58A30F}"/>
                  </a:ext>
                </a:extLst>
              </p:cNvPr>
              <p:cNvSpPr txBox="1"/>
              <p:nvPr/>
            </p:nvSpPr>
            <p:spPr>
              <a:xfrm>
                <a:off x="5123859" y="5127478"/>
                <a:ext cx="778883" cy="284693"/>
              </a:xfrm>
              <a:prstGeom prst="rect">
                <a:avLst/>
              </a:prstGeom>
              <a:noFill/>
            </p:spPr>
            <p:txBody>
              <a:bodyPr wrap="square" lIns="0" tIns="0" rIns="0" bIns="0" rtlCol="0">
                <a:spAutoFit/>
              </a:bodyPr>
              <a:lstStyle/>
              <a:p>
                <a:pPr algn="ctr">
                  <a:spcAft>
                    <a:spcPts val="300"/>
                  </a:spcAft>
                </a:pPr>
                <a:r>
                  <a:rPr lang="en-US" sz="800" dirty="0">
                    <a:gradFill>
                      <a:gsLst>
                        <a:gs pos="0">
                          <a:schemeClr val="tx1"/>
                        </a:gs>
                        <a:gs pos="100000">
                          <a:schemeClr val="tx1"/>
                        </a:gs>
                      </a:gsLst>
                      <a:lin ang="5400000" scaled="1"/>
                    </a:gradFill>
                  </a:rPr>
                  <a:t>Analysis port</a:t>
                </a:r>
              </a:p>
              <a:p>
                <a:pPr algn="ctr">
                  <a:spcAft>
                    <a:spcPts val="300"/>
                  </a:spcAft>
                </a:pPr>
                <a:r>
                  <a:rPr lang="en-US" sz="800" dirty="0">
                    <a:gradFill>
                      <a:gsLst>
                        <a:gs pos="0">
                          <a:schemeClr val="tx1"/>
                        </a:gs>
                        <a:gs pos="100000">
                          <a:schemeClr val="tx1"/>
                        </a:gs>
                      </a:gsLst>
                      <a:lin ang="5400000" scaled="1"/>
                    </a:gradFill>
                  </a:rPr>
                  <a:t>(source)</a:t>
                </a:r>
              </a:p>
            </p:txBody>
          </p:sp>
          <p:sp>
            <p:nvSpPr>
              <p:cNvPr id="269" name="TextBox 268">
                <a:extLst>
                  <a:ext uri="{FF2B5EF4-FFF2-40B4-BE49-F238E27FC236}">
                    <a16:creationId xmlns:a16="http://schemas.microsoft.com/office/drawing/2014/main" id="{92EB7F38-6A5F-4D1B-9A75-2258F07C664D}"/>
                  </a:ext>
                </a:extLst>
              </p:cNvPr>
              <p:cNvSpPr txBox="1"/>
              <p:nvPr/>
            </p:nvSpPr>
            <p:spPr>
              <a:xfrm>
                <a:off x="5391436" y="5467316"/>
                <a:ext cx="457200" cy="138499"/>
              </a:xfrm>
              <a:prstGeom prst="rect">
                <a:avLst/>
              </a:prstGeom>
              <a:solidFill>
                <a:schemeClr val="bg1"/>
              </a:solidFill>
            </p:spPr>
            <p:txBody>
              <a:bodyPr wrap="square" lIns="0" tIns="0" rIns="0" bIns="0" rtlCol="0">
                <a:spAutoFit/>
              </a:bodyPr>
              <a:lstStyle/>
              <a:p>
                <a:r>
                  <a:rPr lang="en-US" sz="900" dirty="0">
                    <a:gradFill>
                      <a:gsLst>
                        <a:gs pos="0">
                          <a:schemeClr val="accent1"/>
                        </a:gs>
                        <a:gs pos="100000">
                          <a:schemeClr val="accent1"/>
                        </a:gs>
                      </a:gsLst>
                      <a:lin ang="5400000" scaled="1"/>
                    </a:gradFill>
                  </a:rPr>
                  <a:t>One way</a:t>
                </a:r>
              </a:p>
            </p:txBody>
          </p:sp>
        </p:grpSp>
      </p:grpSp>
      <p:grpSp>
        <p:nvGrpSpPr>
          <p:cNvPr id="326" name="Group 325">
            <a:extLst>
              <a:ext uri="{FF2B5EF4-FFF2-40B4-BE49-F238E27FC236}">
                <a16:creationId xmlns:a16="http://schemas.microsoft.com/office/drawing/2014/main" id="{4F773D42-E0C7-4682-99C9-ACB5FFC70C07}"/>
              </a:ext>
              <a:ext uri="{C183D7F6-B498-43B3-948B-1728B52AA6E4}">
                <adec:decorative xmlns:adec="http://schemas.microsoft.com/office/drawing/2017/decorative" val="1"/>
              </a:ext>
            </a:extLst>
          </p:cNvPr>
          <p:cNvGrpSpPr/>
          <p:nvPr/>
        </p:nvGrpSpPr>
        <p:grpSpPr>
          <a:xfrm>
            <a:off x="6596986" y="4066130"/>
            <a:ext cx="5009797" cy="2388096"/>
            <a:chOff x="6596986" y="4066130"/>
            <a:chExt cx="5009797" cy="2388096"/>
          </a:xfrm>
        </p:grpSpPr>
        <p:sp>
          <p:nvSpPr>
            <p:cNvPr id="327" name="Rectangle 326">
              <a:extLst>
                <a:ext uri="{FF2B5EF4-FFF2-40B4-BE49-F238E27FC236}">
                  <a16:creationId xmlns:a16="http://schemas.microsoft.com/office/drawing/2014/main" id="{EF3655EF-19AE-46D4-B0C9-4A58B535D21F}"/>
                </a:ext>
                <a:ext uri="{C183D7F6-B498-43B3-948B-1728B52AA6E4}">
                  <adec:decorative xmlns:adec="http://schemas.microsoft.com/office/drawing/2017/decorative" val="1"/>
                </a:ext>
              </a:extLst>
            </p:cNvPr>
            <p:cNvSpPr/>
            <p:nvPr/>
          </p:nvSpPr>
          <p:spPr bwMode="auto">
            <a:xfrm>
              <a:off x="6596986" y="4066130"/>
              <a:ext cx="5009797" cy="2381812"/>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28" name="Google Shape;2361;p237">
              <a:extLst>
                <a:ext uri="{FF2B5EF4-FFF2-40B4-BE49-F238E27FC236}">
                  <a16:creationId xmlns:a16="http://schemas.microsoft.com/office/drawing/2014/main" id="{9EE944AA-15E3-48AE-BD4E-16C14033F6F3}"/>
                </a:ext>
              </a:extLst>
            </p:cNvPr>
            <p:cNvSpPr txBox="1"/>
            <p:nvPr/>
          </p:nvSpPr>
          <p:spPr>
            <a:xfrm>
              <a:off x="6775549" y="4795639"/>
              <a:ext cx="517404" cy="200025"/>
            </a:xfrm>
            <a:prstGeom prst="rect">
              <a:avLst/>
            </a:prstGeom>
            <a:noFill/>
            <a:ln>
              <a:noFill/>
            </a:ln>
          </p:spPr>
          <p:txBody>
            <a:bodyPr spcFirstLastPara="1" wrap="square" lIns="91425" tIns="45700" rIns="91425" bIns="45700" anchor="t" anchorCtr="0">
              <a:noAutofit/>
            </a:bodyPr>
            <a:lstStyle/>
            <a:p>
              <a:pPr marL="0" marR="0" lvl="0" indent="0" rtl="0">
                <a:lnSpc>
                  <a:spcPct val="87163"/>
                </a:lnSpc>
                <a:spcBef>
                  <a:spcPts val="0"/>
                </a:spcBef>
                <a:spcAft>
                  <a:spcPts val="0"/>
                </a:spcAft>
                <a:buNone/>
              </a:pPr>
              <a:r>
                <a:rPr lang="en" sz="900" b="1" dirty="0">
                  <a:gradFill>
                    <a:gsLst>
                      <a:gs pos="0">
                        <a:schemeClr val="tx1"/>
                      </a:gs>
                      <a:gs pos="100000">
                        <a:schemeClr val="tx1"/>
                      </a:gs>
                    </a:gsLst>
                    <a:lin ang="5400000" scaled="1"/>
                  </a:gradFill>
                  <a:latin typeface="Segoe UI" panose="020B0502040204020203" pitchFamily="34" charset="0"/>
                  <a:ea typeface="Source Sans Pro"/>
                  <a:cs typeface="Segoe UI" panose="020B0502040204020203" pitchFamily="34" charset="0"/>
                  <a:sym typeface="Source Sans Pro"/>
                </a:rPr>
                <a:t>SPAN</a:t>
              </a:r>
              <a:endParaRPr sz="900" b="1" dirty="0">
                <a:gradFill>
                  <a:gsLst>
                    <a:gs pos="0">
                      <a:schemeClr val="tx1"/>
                    </a:gs>
                    <a:gs pos="100000">
                      <a:schemeClr val="tx1"/>
                    </a:gs>
                  </a:gsLst>
                  <a:lin ang="5400000" scaled="1"/>
                </a:gradFill>
                <a:latin typeface="Segoe UI" panose="020B0502040204020203" pitchFamily="34" charset="0"/>
                <a:ea typeface="Source Sans Pro"/>
                <a:cs typeface="Segoe UI" panose="020B0502040204020203" pitchFamily="34" charset="0"/>
              </a:endParaRPr>
            </a:p>
          </p:txBody>
        </p:sp>
        <p:sp>
          <p:nvSpPr>
            <p:cNvPr id="329" name="Rectangle: Rounded Corners 328">
              <a:extLst>
                <a:ext uri="{FF2B5EF4-FFF2-40B4-BE49-F238E27FC236}">
                  <a16:creationId xmlns:a16="http://schemas.microsoft.com/office/drawing/2014/main" id="{65D1815F-223E-4635-B7BB-9A7D0E15BE6A}"/>
                </a:ext>
              </a:extLst>
            </p:cNvPr>
            <p:cNvSpPr/>
            <p:nvPr/>
          </p:nvSpPr>
          <p:spPr bwMode="auto">
            <a:xfrm>
              <a:off x="6827167" y="5534522"/>
              <a:ext cx="1024128" cy="731520"/>
            </a:xfrm>
            <a:prstGeom prst="roundRect">
              <a:avLst>
                <a:gd name="adj" fmla="val 9654"/>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30" name="Rectangle 329">
              <a:extLst>
                <a:ext uri="{FF2B5EF4-FFF2-40B4-BE49-F238E27FC236}">
                  <a16:creationId xmlns:a16="http://schemas.microsoft.com/office/drawing/2014/main" id="{C5B4C55D-E935-4D82-866A-7311DE2E6524}"/>
                </a:ext>
                <a:ext uri="{C183D7F6-B498-43B3-948B-1728B52AA6E4}">
                  <adec:decorative xmlns:adec="http://schemas.microsoft.com/office/drawing/2017/decorative" val="1"/>
                </a:ext>
              </a:extLst>
            </p:cNvPr>
            <p:cNvSpPr/>
            <p:nvPr/>
          </p:nvSpPr>
          <p:spPr bwMode="auto">
            <a:xfrm rot="5400000">
              <a:off x="6899007"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31" name="Rectangle 330">
              <a:extLst>
                <a:ext uri="{FF2B5EF4-FFF2-40B4-BE49-F238E27FC236}">
                  <a16:creationId xmlns:a16="http://schemas.microsoft.com/office/drawing/2014/main" id="{C3909138-D7FF-4300-B493-9A62443D1A50}"/>
                </a:ext>
                <a:ext uri="{C183D7F6-B498-43B3-948B-1728B52AA6E4}">
                  <adec:decorative xmlns:adec="http://schemas.microsoft.com/office/drawing/2017/decorative" val="1"/>
                </a:ext>
              </a:extLst>
            </p:cNvPr>
            <p:cNvSpPr/>
            <p:nvPr/>
          </p:nvSpPr>
          <p:spPr bwMode="auto">
            <a:xfrm rot="5400000">
              <a:off x="7679473"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32" name="Rectangle 331">
              <a:extLst>
                <a:ext uri="{FF2B5EF4-FFF2-40B4-BE49-F238E27FC236}">
                  <a16:creationId xmlns:a16="http://schemas.microsoft.com/office/drawing/2014/main" id="{0B3D6F9E-C7DC-4CD8-96FB-7F19AD333421}"/>
                </a:ext>
                <a:ext uri="{C183D7F6-B498-43B3-948B-1728B52AA6E4}">
                  <adec:decorative xmlns:adec="http://schemas.microsoft.com/office/drawing/2017/decorative" val="1"/>
                </a:ext>
              </a:extLst>
            </p:cNvPr>
            <p:cNvSpPr/>
            <p:nvPr/>
          </p:nvSpPr>
          <p:spPr bwMode="auto">
            <a:xfrm rot="5400000">
              <a:off x="7160183"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33" name="Rectangle 332">
              <a:extLst>
                <a:ext uri="{FF2B5EF4-FFF2-40B4-BE49-F238E27FC236}">
                  <a16:creationId xmlns:a16="http://schemas.microsoft.com/office/drawing/2014/main" id="{A0E3F873-7855-4A77-B6F8-5287A1283B59}"/>
                </a:ext>
                <a:ext uri="{C183D7F6-B498-43B3-948B-1728B52AA6E4}">
                  <adec:decorative xmlns:adec="http://schemas.microsoft.com/office/drawing/2017/decorative" val="1"/>
                </a:ext>
              </a:extLst>
            </p:cNvPr>
            <p:cNvSpPr/>
            <p:nvPr/>
          </p:nvSpPr>
          <p:spPr bwMode="auto">
            <a:xfrm rot="5400000">
              <a:off x="7421359"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334" name="Group 333">
              <a:extLst>
                <a:ext uri="{FF2B5EF4-FFF2-40B4-BE49-F238E27FC236}">
                  <a16:creationId xmlns:a16="http://schemas.microsoft.com/office/drawing/2014/main" id="{50189567-48BA-4FD7-ACFF-6A6B2D637DEF}"/>
                </a:ext>
              </a:extLst>
            </p:cNvPr>
            <p:cNvGrpSpPr/>
            <p:nvPr/>
          </p:nvGrpSpPr>
          <p:grpSpPr>
            <a:xfrm>
              <a:off x="7257123" y="5591924"/>
              <a:ext cx="164217" cy="164217"/>
              <a:chOff x="6215321" y="6533852"/>
              <a:chExt cx="210312" cy="210312"/>
            </a:xfrm>
          </p:grpSpPr>
          <p:sp>
            <p:nvSpPr>
              <p:cNvPr id="821" name="Oval 820">
                <a:extLst>
                  <a:ext uri="{FF2B5EF4-FFF2-40B4-BE49-F238E27FC236}">
                    <a16:creationId xmlns:a16="http://schemas.microsoft.com/office/drawing/2014/main" id="{8F042DC7-9E59-415B-9872-DB97CE62507A}"/>
                  </a:ext>
                </a:extLst>
              </p:cNvPr>
              <p:cNvSpPr/>
              <p:nvPr/>
            </p:nvSpPr>
            <p:spPr bwMode="auto">
              <a:xfrm>
                <a:off x="6215321" y="6533852"/>
                <a:ext cx="210312" cy="2103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822" name="Group 821">
                <a:extLst>
                  <a:ext uri="{FF2B5EF4-FFF2-40B4-BE49-F238E27FC236}">
                    <a16:creationId xmlns:a16="http://schemas.microsoft.com/office/drawing/2014/main" id="{907A8EBA-69A6-40AD-9F4F-55506D415713}"/>
                  </a:ext>
                </a:extLst>
              </p:cNvPr>
              <p:cNvGrpSpPr/>
              <p:nvPr/>
            </p:nvGrpSpPr>
            <p:grpSpPr>
              <a:xfrm>
                <a:off x="6266249" y="6581369"/>
                <a:ext cx="108456" cy="115279"/>
                <a:chOff x="7352571" y="3697976"/>
                <a:chExt cx="272643" cy="289795"/>
              </a:xfrm>
              <a:solidFill>
                <a:schemeClr val="bg1"/>
              </a:solidFill>
            </p:grpSpPr>
            <p:grpSp>
              <p:nvGrpSpPr>
                <p:cNvPr id="823" name="Group 822">
                  <a:extLst>
                    <a:ext uri="{FF2B5EF4-FFF2-40B4-BE49-F238E27FC236}">
                      <a16:creationId xmlns:a16="http://schemas.microsoft.com/office/drawing/2014/main" id="{BC28AB11-E11F-4118-8377-91E51D65C63D}"/>
                    </a:ext>
                  </a:extLst>
                </p:cNvPr>
                <p:cNvGrpSpPr/>
                <p:nvPr/>
              </p:nvGrpSpPr>
              <p:grpSpPr>
                <a:xfrm>
                  <a:off x="7352571" y="3697976"/>
                  <a:ext cx="272643" cy="135830"/>
                  <a:chOff x="7352571" y="3697976"/>
                  <a:chExt cx="272643" cy="135830"/>
                </a:xfrm>
                <a:grpFill/>
              </p:grpSpPr>
              <p:grpSp>
                <p:nvGrpSpPr>
                  <p:cNvPr id="831" name="Group 830">
                    <a:extLst>
                      <a:ext uri="{FF2B5EF4-FFF2-40B4-BE49-F238E27FC236}">
                        <a16:creationId xmlns:a16="http://schemas.microsoft.com/office/drawing/2014/main" id="{83BF3B7D-5E2C-4731-B6F6-E628E76C3187}"/>
                      </a:ext>
                    </a:extLst>
                  </p:cNvPr>
                  <p:cNvGrpSpPr/>
                  <p:nvPr/>
                </p:nvGrpSpPr>
                <p:grpSpPr>
                  <a:xfrm>
                    <a:off x="7438459" y="3697976"/>
                    <a:ext cx="186755" cy="63808"/>
                    <a:chOff x="7420609" y="3684481"/>
                    <a:chExt cx="186755" cy="63808"/>
                  </a:xfrm>
                  <a:grpFill/>
                </p:grpSpPr>
                <p:sp>
                  <p:nvSpPr>
                    <p:cNvPr id="835" name="Rectangle 1027">
                      <a:extLst>
                        <a:ext uri="{FF2B5EF4-FFF2-40B4-BE49-F238E27FC236}">
                          <a16:creationId xmlns:a16="http://schemas.microsoft.com/office/drawing/2014/main" id="{AD63CCF5-27E1-4080-A3E5-D4F61F3DAD86}"/>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836" name="Freeform 1029">
                      <a:extLst>
                        <a:ext uri="{FF2B5EF4-FFF2-40B4-BE49-F238E27FC236}">
                          <a16:creationId xmlns:a16="http://schemas.microsoft.com/office/drawing/2014/main" id="{D8FA6FFE-E3EF-4BED-8AB7-03A1C071447C}"/>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832" name="Group 831">
                    <a:extLst>
                      <a:ext uri="{FF2B5EF4-FFF2-40B4-BE49-F238E27FC236}">
                        <a16:creationId xmlns:a16="http://schemas.microsoft.com/office/drawing/2014/main" id="{8DC0D7D3-19C0-4F87-BC24-6BD814B13944}"/>
                      </a:ext>
                    </a:extLst>
                  </p:cNvPr>
                  <p:cNvGrpSpPr/>
                  <p:nvPr/>
                </p:nvGrpSpPr>
                <p:grpSpPr>
                  <a:xfrm flipH="1">
                    <a:off x="7352571" y="3768442"/>
                    <a:ext cx="186755" cy="65364"/>
                    <a:chOff x="7420609" y="3846335"/>
                    <a:chExt cx="186755" cy="65364"/>
                  </a:xfrm>
                  <a:grpFill/>
                </p:grpSpPr>
                <p:sp>
                  <p:nvSpPr>
                    <p:cNvPr id="833" name="Rectangle 1032">
                      <a:extLst>
                        <a:ext uri="{FF2B5EF4-FFF2-40B4-BE49-F238E27FC236}">
                          <a16:creationId xmlns:a16="http://schemas.microsoft.com/office/drawing/2014/main" id="{ADE86995-A1A7-43DB-8BC1-485603D093D2}"/>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834" name="Freeform 1034">
                      <a:extLst>
                        <a:ext uri="{FF2B5EF4-FFF2-40B4-BE49-F238E27FC236}">
                          <a16:creationId xmlns:a16="http://schemas.microsoft.com/office/drawing/2014/main" id="{8D862ADF-EE82-40A8-B445-E8B2BE7DD226}"/>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824" name="Group 823">
                  <a:extLst>
                    <a:ext uri="{FF2B5EF4-FFF2-40B4-BE49-F238E27FC236}">
                      <a16:creationId xmlns:a16="http://schemas.microsoft.com/office/drawing/2014/main" id="{8A35AAF9-1385-4FF9-8EE1-8C6FBA526E30}"/>
                    </a:ext>
                  </a:extLst>
                </p:cNvPr>
                <p:cNvGrpSpPr/>
                <p:nvPr/>
              </p:nvGrpSpPr>
              <p:grpSpPr>
                <a:xfrm>
                  <a:off x="7352571" y="3851941"/>
                  <a:ext cx="272643" cy="135830"/>
                  <a:chOff x="7352571" y="3697976"/>
                  <a:chExt cx="272643" cy="135830"/>
                </a:xfrm>
                <a:grpFill/>
              </p:grpSpPr>
              <p:grpSp>
                <p:nvGrpSpPr>
                  <p:cNvPr id="825" name="Group 824">
                    <a:extLst>
                      <a:ext uri="{FF2B5EF4-FFF2-40B4-BE49-F238E27FC236}">
                        <a16:creationId xmlns:a16="http://schemas.microsoft.com/office/drawing/2014/main" id="{EAA9AFC4-63B2-4EB9-A70F-1EBA763A7A7E}"/>
                      </a:ext>
                    </a:extLst>
                  </p:cNvPr>
                  <p:cNvGrpSpPr/>
                  <p:nvPr/>
                </p:nvGrpSpPr>
                <p:grpSpPr>
                  <a:xfrm>
                    <a:off x="7438459" y="3697976"/>
                    <a:ext cx="186755" cy="63808"/>
                    <a:chOff x="7420609" y="3684481"/>
                    <a:chExt cx="186755" cy="63808"/>
                  </a:xfrm>
                  <a:grpFill/>
                </p:grpSpPr>
                <p:sp>
                  <p:nvSpPr>
                    <p:cNvPr id="829" name="Rectangle 1027">
                      <a:extLst>
                        <a:ext uri="{FF2B5EF4-FFF2-40B4-BE49-F238E27FC236}">
                          <a16:creationId xmlns:a16="http://schemas.microsoft.com/office/drawing/2014/main" id="{B28043A1-3575-4A46-B9B7-72126BFE5BFF}"/>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830" name="Freeform 1029">
                      <a:extLst>
                        <a:ext uri="{FF2B5EF4-FFF2-40B4-BE49-F238E27FC236}">
                          <a16:creationId xmlns:a16="http://schemas.microsoft.com/office/drawing/2014/main" id="{C411A9D9-23C5-405E-8316-8D72AFC317B2}"/>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826" name="Group 825">
                    <a:extLst>
                      <a:ext uri="{FF2B5EF4-FFF2-40B4-BE49-F238E27FC236}">
                        <a16:creationId xmlns:a16="http://schemas.microsoft.com/office/drawing/2014/main" id="{82A488E1-5D58-48F3-8337-E1A34608DF26}"/>
                      </a:ext>
                    </a:extLst>
                  </p:cNvPr>
                  <p:cNvGrpSpPr/>
                  <p:nvPr/>
                </p:nvGrpSpPr>
                <p:grpSpPr>
                  <a:xfrm flipH="1">
                    <a:off x="7352571" y="3768442"/>
                    <a:ext cx="186755" cy="65364"/>
                    <a:chOff x="7420609" y="3846335"/>
                    <a:chExt cx="186755" cy="65364"/>
                  </a:xfrm>
                  <a:grpFill/>
                </p:grpSpPr>
                <p:sp>
                  <p:nvSpPr>
                    <p:cNvPr id="827" name="Rectangle 1032">
                      <a:extLst>
                        <a:ext uri="{FF2B5EF4-FFF2-40B4-BE49-F238E27FC236}">
                          <a16:creationId xmlns:a16="http://schemas.microsoft.com/office/drawing/2014/main" id="{8F005C22-1568-476E-9AF9-8AE6D86F6822}"/>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828" name="Freeform 1034">
                      <a:extLst>
                        <a:ext uri="{FF2B5EF4-FFF2-40B4-BE49-F238E27FC236}">
                          <a16:creationId xmlns:a16="http://schemas.microsoft.com/office/drawing/2014/main" id="{5D6C4708-2ACD-4AFD-B852-100DFBC39636}"/>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grpSp>
        <p:sp>
          <p:nvSpPr>
            <p:cNvPr id="335" name="Rectangle 334">
              <a:extLst>
                <a:ext uri="{FF2B5EF4-FFF2-40B4-BE49-F238E27FC236}">
                  <a16:creationId xmlns:a16="http://schemas.microsoft.com/office/drawing/2014/main" id="{B1E2C056-5D76-4DC8-8999-837802ED1AAB}"/>
                </a:ext>
                <a:ext uri="{C183D7F6-B498-43B3-948B-1728B52AA6E4}">
                  <adec:decorative xmlns:adec="http://schemas.microsoft.com/office/drawing/2017/decorative" val="1"/>
                </a:ext>
              </a:extLst>
            </p:cNvPr>
            <p:cNvSpPr/>
            <p:nvPr/>
          </p:nvSpPr>
          <p:spPr bwMode="auto">
            <a:xfrm rot="5400000">
              <a:off x="6899006"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36" name="Rectangle 335">
              <a:extLst>
                <a:ext uri="{FF2B5EF4-FFF2-40B4-BE49-F238E27FC236}">
                  <a16:creationId xmlns:a16="http://schemas.microsoft.com/office/drawing/2014/main" id="{D4BAC1D3-6039-4760-AF90-E22AB46235B7}"/>
                </a:ext>
                <a:ext uri="{C183D7F6-B498-43B3-948B-1728B52AA6E4}">
                  <adec:decorative xmlns:adec="http://schemas.microsoft.com/office/drawing/2017/decorative" val="1"/>
                </a:ext>
              </a:extLst>
            </p:cNvPr>
            <p:cNvSpPr/>
            <p:nvPr/>
          </p:nvSpPr>
          <p:spPr bwMode="auto">
            <a:xfrm rot="5400000">
              <a:off x="7679472"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37" name="Rectangle 336">
              <a:extLst>
                <a:ext uri="{FF2B5EF4-FFF2-40B4-BE49-F238E27FC236}">
                  <a16:creationId xmlns:a16="http://schemas.microsoft.com/office/drawing/2014/main" id="{5B4F38B3-4A02-474D-9EEF-75B845327EC1}"/>
                </a:ext>
                <a:ext uri="{C183D7F6-B498-43B3-948B-1728B52AA6E4}">
                  <adec:decorative xmlns:adec="http://schemas.microsoft.com/office/drawing/2017/decorative" val="1"/>
                </a:ext>
              </a:extLst>
            </p:cNvPr>
            <p:cNvSpPr/>
            <p:nvPr/>
          </p:nvSpPr>
          <p:spPr bwMode="auto">
            <a:xfrm rot="5400000">
              <a:off x="7160182"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38" name="Rectangle 337">
              <a:extLst>
                <a:ext uri="{FF2B5EF4-FFF2-40B4-BE49-F238E27FC236}">
                  <a16:creationId xmlns:a16="http://schemas.microsoft.com/office/drawing/2014/main" id="{8491DC9C-EE16-460B-AA0C-5EA843EF5E1F}"/>
                </a:ext>
                <a:ext uri="{C183D7F6-B498-43B3-948B-1728B52AA6E4}">
                  <adec:decorative xmlns:adec="http://schemas.microsoft.com/office/drawing/2017/decorative" val="1"/>
                </a:ext>
              </a:extLst>
            </p:cNvPr>
            <p:cNvSpPr/>
            <p:nvPr/>
          </p:nvSpPr>
          <p:spPr bwMode="auto">
            <a:xfrm rot="5400000">
              <a:off x="7421358"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39" name="Rectangle 338">
              <a:extLst>
                <a:ext uri="{FF2B5EF4-FFF2-40B4-BE49-F238E27FC236}">
                  <a16:creationId xmlns:a16="http://schemas.microsoft.com/office/drawing/2014/main" id="{B5BA7F6E-E999-4B47-8714-B850B7B497C4}"/>
                </a:ext>
                <a:ext uri="{C183D7F6-B498-43B3-948B-1728B52AA6E4}">
                  <adec:decorative xmlns:adec="http://schemas.microsoft.com/office/drawing/2017/decorative" val="1"/>
                </a:ext>
              </a:extLst>
            </p:cNvPr>
            <p:cNvSpPr/>
            <p:nvPr/>
          </p:nvSpPr>
          <p:spPr bwMode="auto">
            <a:xfrm rot="5400000">
              <a:off x="7291244" y="5821215"/>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40" name="Rectangle: Rounded Corners 339">
              <a:extLst>
                <a:ext uri="{FF2B5EF4-FFF2-40B4-BE49-F238E27FC236}">
                  <a16:creationId xmlns:a16="http://schemas.microsoft.com/office/drawing/2014/main" id="{5319B989-4931-4FD1-92B7-59CC48A57A63}"/>
                </a:ext>
              </a:extLst>
            </p:cNvPr>
            <p:cNvSpPr/>
            <p:nvPr/>
          </p:nvSpPr>
          <p:spPr bwMode="auto">
            <a:xfrm>
              <a:off x="6869757" y="5855279"/>
              <a:ext cx="938948" cy="103864"/>
            </a:xfrm>
            <a:prstGeom prst="roundRect">
              <a:avLst>
                <a:gd name="adj" fmla="val 50000"/>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600" dirty="0">
                  <a:solidFill>
                    <a:srgbClr val="FFFFFF"/>
                  </a:solidFill>
                  <a:ea typeface="Segoe UI" pitchFamily="34" charset="0"/>
                  <a:cs typeface="Segoe UI" pitchFamily="34" charset="0"/>
                </a:rPr>
                <a:t>Industrial Zone 1</a:t>
              </a:r>
            </a:p>
          </p:txBody>
        </p:sp>
        <p:cxnSp>
          <p:nvCxnSpPr>
            <p:cNvPr id="341" name="Straight Connector 340">
              <a:extLst>
                <a:ext uri="{FF2B5EF4-FFF2-40B4-BE49-F238E27FC236}">
                  <a16:creationId xmlns:a16="http://schemas.microsoft.com/office/drawing/2014/main" id="{DDC25978-6247-427D-A98A-8CFF59D2FAD2}"/>
                </a:ext>
              </a:extLst>
            </p:cNvPr>
            <p:cNvCxnSpPr>
              <a:stCxn id="335" idx="3"/>
              <a:endCxn id="330" idx="1"/>
            </p:cNvCxnSpPr>
            <p:nvPr/>
          </p:nvCxnSpPr>
          <p:spPr>
            <a:xfrm>
              <a:off x="6946994"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874C64A0-775A-4A2C-AF68-F1F154D0BF83}"/>
                </a:ext>
              </a:extLst>
            </p:cNvPr>
            <p:cNvCxnSpPr>
              <a:stCxn id="337" idx="3"/>
              <a:endCxn id="332" idx="1"/>
            </p:cNvCxnSpPr>
            <p:nvPr/>
          </p:nvCxnSpPr>
          <p:spPr>
            <a:xfrm>
              <a:off x="7208170"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id="{521B146A-B760-4D27-8BC9-FF6253D732B2}"/>
                </a:ext>
              </a:extLst>
            </p:cNvPr>
            <p:cNvCxnSpPr>
              <a:stCxn id="338" idx="3"/>
              <a:endCxn id="333" idx="1"/>
            </p:cNvCxnSpPr>
            <p:nvPr/>
          </p:nvCxnSpPr>
          <p:spPr>
            <a:xfrm>
              <a:off x="7469346"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id="{F8F34C1C-ADFE-485F-8CA1-600FBE8E8B05}"/>
                </a:ext>
              </a:extLst>
            </p:cNvPr>
            <p:cNvCxnSpPr>
              <a:stCxn id="336" idx="3"/>
              <a:endCxn id="331" idx="1"/>
            </p:cNvCxnSpPr>
            <p:nvPr/>
          </p:nvCxnSpPr>
          <p:spPr>
            <a:xfrm>
              <a:off x="7727460"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id="{92677343-F11D-4EE7-8F12-B609D50219FD}"/>
                </a:ext>
              </a:extLst>
            </p:cNvPr>
            <p:cNvCxnSpPr>
              <a:stCxn id="339" idx="1"/>
              <a:endCxn id="821" idx="4"/>
            </p:cNvCxnSpPr>
            <p:nvPr/>
          </p:nvCxnSpPr>
          <p:spPr>
            <a:xfrm flipV="1">
              <a:off x="7339232" y="5756141"/>
              <a:ext cx="0" cy="6438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46" name="Rectangle 345">
              <a:extLst>
                <a:ext uri="{FF2B5EF4-FFF2-40B4-BE49-F238E27FC236}">
                  <a16:creationId xmlns:a16="http://schemas.microsoft.com/office/drawing/2014/main" id="{E8279556-931B-451D-B3E6-BCE01F846826}"/>
                </a:ext>
                <a:ext uri="{C183D7F6-B498-43B3-948B-1728B52AA6E4}">
                  <adec:decorative xmlns:adec="http://schemas.microsoft.com/office/drawing/2017/decorative" val="1"/>
                </a:ext>
              </a:extLst>
            </p:cNvPr>
            <p:cNvSpPr/>
            <p:nvPr/>
          </p:nvSpPr>
          <p:spPr bwMode="auto">
            <a:xfrm rot="5400000">
              <a:off x="8310379" y="5043314"/>
              <a:ext cx="216007" cy="44826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347" name="Group 346">
              <a:extLst>
                <a:ext uri="{FF2B5EF4-FFF2-40B4-BE49-F238E27FC236}">
                  <a16:creationId xmlns:a16="http://schemas.microsoft.com/office/drawing/2014/main" id="{971A64BD-7946-473B-BAE5-42A93D21545E}"/>
                </a:ext>
              </a:extLst>
            </p:cNvPr>
            <p:cNvGrpSpPr/>
            <p:nvPr/>
          </p:nvGrpSpPr>
          <p:grpSpPr>
            <a:xfrm>
              <a:off x="8225097" y="5191579"/>
              <a:ext cx="386570" cy="151731"/>
              <a:chOff x="8490103" y="2888933"/>
              <a:chExt cx="579601" cy="227496"/>
            </a:xfrm>
          </p:grpSpPr>
          <p:sp>
            <p:nvSpPr>
              <p:cNvPr id="815" name="Rectangle 12">
                <a:extLst>
                  <a:ext uri="{FF2B5EF4-FFF2-40B4-BE49-F238E27FC236}">
                    <a16:creationId xmlns:a16="http://schemas.microsoft.com/office/drawing/2014/main" id="{83357D81-015C-4B48-B6F9-A9C22B6D03D0}"/>
                  </a:ext>
                </a:extLst>
              </p:cNvPr>
              <p:cNvSpPr>
                <a:spLocks noChangeArrowheads="1"/>
              </p:cNvSpPr>
              <p:nvPr/>
            </p:nvSpPr>
            <p:spPr bwMode="auto">
              <a:xfrm rot="16200000" flipH="1">
                <a:off x="8666156" y="2712880"/>
                <a:ext cx="227496" cy="57960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816" name="Group 815">
                <a:extLst>
                  <a:ext uri="{FF2B5EF4-FFF2-40B4-BE49-F238E27FC236}">
                    <a16:creationId xmlns:a16="http://schemas.microsoft.com/office/drawing/2014/main" id="{266099F4-33C4-453B-A1FB-08BDF4F853A1}"/>
                  </a:ext>
                </a:extLst>
              </p:cNvPr>
              <p:cNvGrpSpPr/>
              <p:nvPr/>
            </p:nvGrpSpPr>
            <p:grpSpPr>
              <a:xfrm>
                <a:off x="8538837" y="2962675"/>
                <a:ext cx="482134" cy="80010"/>
                <a:chOff x="8546782" y="2967839"/>
                <a:chExt cx="482134" cy="80010"/>
              </a:xfrm>
            </p:grpSpPr>
            <p:sp>
              <p:nvSpPr>
                <p:cNvPr id="817" name="Freeform: Shape 816">
                  <a:extLst>
                    <a:ext uri="{FF2B5EF4-FFF2-40B4-BE49-F238E27FC236}">
                      <a16:creationId xmlns:a16="http://schemas.microsoft.com/office/drawing/2014/main" id="{2CD7AE21-2B67-4582-AE5D-DAF08BEAD03B}"/>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18" name="Freeform: Shape 817">
                  <a:extLst>
                    <a:ext uri="{FF2B5EF4-FFF2-40B4-BE49-F238E27FC236}">
                      <a16:creationId xmlns:a16="http://schemas.microsoft.com/office/drawing/2014/main" id="{648E1077-75EE-4862-81E9-30EFFBC46F3A}"/>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19" name="Freeform: Shape 818">
                  <a:extLst>
                    <a:ext uri="{FF2B5EF4-FFF2-40B4-BE49-F238E27FC236}">
                      <a16:creationId xmlns:a16="http://schemas.microsoft.com/office/drawing/2014/main" id="{3FC464F3-A784-4ED8-A20F-92720548A7A4}"/>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20" name="Freeform: Shape 819">
                  <a:extLst>
                    <a:ext uri="{FF2B5EF4-FFF2-40B4-BE49-F238E27FC236}">
                      <a16:creationId xmlns:a16="http://schemas.microsoft.com/office/drawing/2014/main" id="{20297BFC-C044-4E30-8BE4-18F4B6ED8915}"/>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cxnSp>
          <p:nvCxnSpPr>
            <p:cNvPr id="348" name="Connector: Elbow 347">
              <a:extLst>
                <a:ext uri="{FF2B5EF4-FFF2-40B4-BE49-F238E27FC236}">
                  <a16:creationId xmlns:a16="http://schemas.microsoft.com/office/drawing/2014/main" id="{2B3CC140-87AD-4D98-9C4B-C6F325110445}"/>
                </a:ext>
              </a:extLst>
            </p:cNvPr>
            <p:cNvCxnSpPr>
              <a:stCxn id="821" idx="0"/>
              <a:endCxn id="346" idx="2"/>
            </p:cNvCxnSpPr>
            <p:nvPr/>
          </p:nvCxnSpPr>
          <p:spPr>
            <a:xfrm rot="5400000" flipH="1" flipV="1">
              <a:off x="7604503" y="5002175"/>
              <a:ext cx="324479" cy="855020"/>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9" name="Straight Arrow Connector 348">
              <a:extLst>
                <a:ext uri="{FF2B5EF4-FFF2-40B4-BE49-F238E27FC236}">
                  <a16:creationId xmlns:a16="http://schemas.microsoft.com/office/drawing/2014/main" id="{341093B0-21F0-478C-BE6F-0F784F861071}"/>
                </a:ext>
                <a:ext uri="{C183D7F6-B498-43B3-948B-1728B52AA6E4}">
                  <adec:decorative xmlns:adec="http://schemas.microsoft.com/office/drawing/2017/decorative" val="1"/>
                </a:ext>
              </a:extLst>
            </p:cNvPr>
            <p:cNvCxnSpPr>
              <a:cxnSpLocks/>
              <a:stCxn id="821" idx="0"/>
            </p:cNvCxnSpPr>
            <p:nvPr/>
          </p:nvCxnSpPr>
          <p:spPr>
            <a:xfrm flipV="1">
              <a:off x="7339232" y="5450979"/>
              <a:ext cx="0" cy="140945"/>
            </a:xfrm>
            <a:prstGeom prst="straightConnector1">
              <a:avLst/>
            </a:prstGeom>
            <a:ln w="15875">
              <a:solidFill>
                <a:schemeClr val="accent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sp>
          <p:nvSpPr>
            <p:cNvPr id="350" name="Rectangle: Rounded Corners 349">
              <a:extLst>
                <a:ext uri="{FF2B5EF4-FFF2-40B4-BE49-F238E27FC236}">
                  <a16:creationId xmlns:a16="http://schemas.microsoft.com/office/drawing/2014/main" id="{AAD3E8B3-F442-47E2-B7D2-5804A5993A8E}"/>
                </a:ext>
              </a:extLst>
            </p:cNvPr>
            <p:cNvSpPr/>
            <p:nvPr/>
          </p:nvSpPr>
          <p:spPr bwMode="auto">
            <a:xfrm>
              <a:off x="8985469" y="5534522"/>
              <a:ext cx="1024128" cy="731520"/>
            </a:xfrm>
            <a:prstGeom prst="roundRect">
              <a:avLst>
                <a:gd name="adj" fmla="val 9654"/>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1" name="Rectangle 350">
              <a:extLst>
                <a:ext uri="{FF2B5EF4-FFF2-40B4-BE49-F238E27FC236}">
                  <a16:creationId xmlns:a16="http://schemas.microsoft.com/office/drawing/2014/main" id="{C0A30888-7CD8-4788-B649-AC1618F44B53}"/>
                </a:ext>
                <a:ext uri="{C183D7F6-B498-43B3-948B-1728B52AA6E4}">
                  <adec:decorative xmlns:adec="http://schemas.microsoft.com/office/drawing/2017/decorative" val="1"/>
                </a:ext>
              </a:extLst>
            </p:cNvPr>
            <p:cNvSpPr/>
            <p:nvPr/>
          </p:nvSpPr>
          <p:spPr bwMode="auto">
            <a:xfrm rot="5400000">
              <a:off x="9057309"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2" name="Rectangle 351">
              <a:extLst>
                <a:ext uri="{FF2B5EF4-FFF2-40B4-BE49-F238E27FC236}">
                  <a16:creationId xmlns:a16="http://schemas.microsoft.com/office/drawing/2014/main" id="{0AA7DFDF-6F35-4046-8741-0655C42B3F2D}"/>
                </a:ext>
                <a:ext uri="{C183D7F6-B498-43B3-948B-1728B52AA6E4}">
                  <adec:decorative xmlns:adec="http://schemas.microsoft.com/office/drawing/2017/decorative" val="1"/>
                </a:ext>
              </a:extLst>
            </p:cNvPr>
            <p:cNvSpPr/>
            <p:nvPr/>
          </p:nvSpPr>
          <p:spPr bwMode="auto">
            <a:xfrm rot="5400000">
              <a:off x="9837775"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3" name="Rectangle 352">
              <a:extLst>
                <a:ext uri="{FF2B5EF4-FFF2-40B4-BE49-F238E27FC236}">
                  <a16:creationId xmlns:a16="http://schemas.microsoft.com/office/drawing/2014/main" id="{071FD447-C172-4E8F-A0C1-EFAF69AD4A07}"/>
                </a:ext>
                <a:ext uri="{C183D7F6-B498-43B3-948B-1728B52AA6E4}">
                  <adec:decorative xmlns:adec="http://schemas.microsoft.com/office/drawing/2017/decorative" val="1"/>
                </a:ext>
              </a:extLst>
            </p:cNvPr>
            <p:cNvSpPr/>
            <p:nvPr/>
          </p:nvSpPr>
          <p:spPr bwMode="auto">
            <a:xfrm rot="5400000">
              <a:off x="9318485"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4" name="Rectangle 353">
              <a:extLst>
                <a:ext uri="{FF2B5EF4-FFF2-40B4-BE49-F238E27FC236}">
                  <a16:creationId xmlns:a16="http://schemas.microsoft.com/office/drawing/2014/main" id="{E33B749C-0265-4CE7-B4D1-25BAF36E558A}"/>
                </a:ext>
                <a:ext uri="{C183D7F6-B498-43B3-948B-1728B52AA6E4}">
                  <adec:decorative xmlns:adec="http://schemas.microsoft.com/office/drawing/2017/decorative" val="1"/>
                </a:ext>
              </a:extLst>
            </p:cNvPr>
            <p:cNvSpPr/>
            <p:nvPr/>
          </p:nvSpPr>
          <p:spPr bwMode="auto">
            <a:xfrm rot="5400000">
              <a:off x="9579661"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5" name="Rectangle 354">
              <a:extLst>
                <a:ext uri="{FF2B5EF4-FFF2-40B4-BE49-F238E27FC236}">
                  <a16:creationId xmlns:a16="http://schemas.microsoft.com/office/drawing/2014/main" id="{4FE25ECC-87D7-4196-B75E-28BF10DD659F}"/>
                </a:ext>
                <a:ext uri="{C183D7F6-B498-43B3-948B-1728B52AA6E4}">
                  <adec:decorative xmlns:adec="http://schemas.microsoft.com/office/drawing/2017/decorative" val="1"/>
                </a:ext>
              </a:extLst>
            </p:cNvPr>
            <p:cNvSpPr/>
            <p:nvPr/>
          </p:nvSpPr>
          <p:spPr bwMode="auto">
            <a:xfrm rot="5400000">
              <a:off x="9057308"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6" name="Rectangle 355">
              <a:extLst>
                <a:ext uri="{FF2B5EF4-FFF2-40B4-BE49-F238E27FC236}">
                  <a16:creationId xmlns:a16="http://schemas.microsoft.com/office/drawing/2014/main" id="{5FE61B5A-3A3D-4153-BC09-51F1AFE5B35D}"/>
                </a:ext>
                <a:ext uri="{C183D7F6-B498-43B3-948B-1728B52AA6E4}">
                  <adec:decorative xmlns:adec="http://schemas.microsoft.com/office/drawing/2017/decorative" val="1"/>
                </a:ext>
              </a:extLst>
            </p:cNvPr>
            <p:cNvSpPr/>
            <p:nvPr/>
          </p:nvSpPr>
          <p:spPr bwMode="auto">
            <a:xfrm rot="5400000">
              <a:off x="9837774"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7" name="Rectangle 356">
              <a:extLst>
                <a:ext uri="{FF2B5EF4-FFF2-40B4-BE49-F238E27FC236}">
                  <a16:creationId xmlns:a16="http://schemas.microsoft.com/office/drawing/2014/main" id="{2BFD6588-8EA2-4DC4-887A-4922333114E0}"/>
                </a:ext>
                <a:ext uri="{C183D7F6-B498-43B3-948B-1728B52AA6E4}">
                  <adec:decorative xmlns:adec="http://schemas.microsoft.com/office/drawing/2017/decorative" val="1"/>
                </a:ext>
              </a:extLst>
            </p:cNvPr>
            <p:cNvSpPr/>
            <p:nvPr/>
          </p:nvSpPr>
          <p:spPr bwMode="auto">
            <a:xfrm rot="5400000">
              <a:off x="9318484"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8" name="Rectangle 357">
              <a:extLst>
                <a:ext uri="{FF2B5EF4-FFF2-40B4-BE49-F238E27FC236}">
                  <a16:creationId xmlns:a16="http://schemas.microsoft.com/office/drawing/2014/main" id="{BE61FA37-8FC4-465E-B1EC-4886614CE29D}"/>
                </a:ext>
                <a:ext uri="{C183D7F6-B498-43B3-948B-1728B52AA6E4}">
                  <adec:decorative xmlns:adec="http://schemas.microsoft.com/office/drawing/2017/decorative" val="1"/>
                </a:ext>
              </a:extLst>
            </p:cNvPr>
            <p:cNvSpPr/>
            <p:nvPr/>
          </p:nvSpPr>
          <p:spPr bwMode="auto">
            <a:xfrm rot="5400000">
              <a:off x="9579660"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9" name="Rectangle 358">
              <a:extLst>
                <a:ext uri="{FF2B5EF4-FFF2-40B4-BE49-F238E27FC236}">
                  <a16:creationId xmlns:a16="http://schemas.microsoft.com/office/drawing/2014/main" id="{63263EC1-11EB-4BFB-9D62-59C631C5F597}"/>
                </a:ext>
                <a:ext uri="{C183D7F6-B498-43B3-948B-1728B52AA6E4}">
                  <adec:decorative xmlns:adec="http://schemas.microsoft.com/office/drawing/2017/decorative" val="1"/>
                </a:ext>
              </a:extLst>
            </p:cNvPr>
            <p:cNvSpPr/>
            <p:nvPr/>
          </p:nvSpPr>
          <p:spPr bwMode="auto">
            <a:xfrm rot="5400000">
              <a:off x="9449546" y="5821215"/>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60" name="Rectangle: Rounded Corners 359">
              <a:extLst>
                <a:ext uri="{FF2B5EF4-FFF2-40B4-BE49-F238E27FC236}">
                  <a16:creationId xmlns:a16="http://schemas.microsoft.com/office/drawing/2014/main" id="{C1D7095A-691D-461B-8BFC-5231E734D915}"/>
                </a:ext>
              </a:extLst>
            </p:cNvPr>
            <p:cNvSpPr/>
            <p:nvPr/>
          </p:nvSpPr>
          <p:spPr bwMode="auto">
            <a:xfrm>
              <a:off x="9028059" y="5855279"/>
              <a:ext cx="938948" cy="103864"/>
            </a:xfrm>
            <a:prstGeom prst="roundRect">
              <a:avLst>
                <a:gd name="adj" fmla="val 50000"/>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600" dirty="0">
                  <a:solidFill>
                    <a:srgbClr val="FFFFFF"/>
                  </a:solidFill>
                  <a:ea typeface="Segoe UI" pitchFamily="34" charset="0"/>
                  <a:cs typeface="Segoe UI" pitchFamily="34" charset="0"/>
                </a:rPr>
                <a:t>Industrial Zone 1</a:t>
              </a:r>
            </a:p>
          </p:txBody>
        </p:sp>
        <p:cxnSp>
          <p:nvCxnSpPr>
            <p:cNvPr id="361" name="Straight Connector 360">
              <a:extLst>
                <a:ext uri="{FF2B5EF4-FFF2-40B4-BE49-F238E27FC236}">
                  <a16:creationId xmlns:a16="http://schemas.microsoft.com/office/drawing/2014/main" id="{F887F272-2A08-4F5A-821C-291AA9316798}"/>
                </a:ext>
              </a:extLst>
            </p:cNvPr>
            <p:cNvCxnSpPr>
              <a:stCxn id="355" idx="3"/>
              <a:endCxn id="351" idx="1"/>
            </p:cNvCxnSpPr>
            <p:nvPr/>
          </p:nvCxnSpPr>
          <p:spPr>
            <a:xfrm>
              <a:off x="9105296"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id="{8BC277DA-1B1F-4C2E-B4DB-809ABB5A52AB}"/>
                </a:ext>
              </a:extLst>
            </p:cNvPr>
            <p:cNvCxnSpPr>
              <a:stCxn id="357" idx="3"/>
              <a:endCxn id="353" idx="1"/>
            </p:cNvCxnSpPr>
            <p:nvPr/>
          </p:nvCxnSpPr>
          <p:spPr>
            <a:xfrm>
              <a:off x="9366472"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8FBEFB54-6740-4E5A-A214-50EBEE5EFA17}"/>
                </a:ext>
              </a:extLst>
            </p:cNvPr>
            <p:cNvCxnSpPr>
              <a:stCxn id="358" idx="3"/>
              <a:endCxn id="354" idx="1"/>
            </p:cNvCxnSpPr>
            <p:nvPr/>
          </p:nvCxnSpPr>
          <p:spPr>
            <a:xfrm>
              <a:off x="9627648"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4" name="Straight Connector 363">
              <a:extLst>
                <a:ext uri="{FF2B5EF4-FFF2-40B4-BE49-F238E27FC236}">
                  <a16:creationId xmlns:a16="http://schemas.microsoft.com/office/drawing/2014/main" id="{A29A92E3-1553-4FD6-A610-47D3D8E8573A}"/>
                </a:ext>
              </a:extLst>
            </p:cNvPr>
            <p:cNvCxnSpPr>
              <a:stCxn id="356" idx="3"/>
              <a:endCxn id="352" idx="1"/>
            </p:cNvCxnSpPr>
            <p:nvPr/>
          </p:nvCxnSpPr>
          <p:spPr>
            <a:xfrm>
              <a:off x="9885762"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5" name="Straight Connector 364">
              <a:extLst>
                <a:ext uri="{FF2B5EF4-FFF2-40B4-BE49-F238E27FC236}">
                  <a16:creationId xmlns:a16="http://schemas.microsoft.com/office/drawing/2014/main" id="{8D2A1FE7-B917-4943-88AE-96CA222D26FE}"/>
                </a:ext>
              </a:extLst>
            </p:cNvPr>
            <p:cNvCxnSpPr>
              <a:stCxn id="359" idx="1"/>
              <a:endCxn id="783" idx="4"/>
            </p:cNvCxnSpPr>
            <p:nvPr/>
          </p:nvCxnSpPr>
          <p:spPr>
            <a:xfrm flipV="1">
              <a:off x="9497534" y="5756141"/>
              <a:ext cx="0" cy="6438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66" name="Rectangle: Rounded Corners 365">
              <a:extLst>
                <a:ext uri="{FF2B5EF4-FFF2-40B4-BE49-F238E27FC236}">
                  <a16:creationId xmlns:a16="http://schemas.microsoft.com/office/drawing/2014/main" id="{BA12318A-5740-444E-B41A-5E9C035D5CE4}"/>
                </a:ext>
              </a:extLst>
            </p:cNvPr>
            <p:cNvSpPr/>
            <p:nvPr/>
          </p:nvSpPr>
          <p:spPr bwMode="auto">
            <a:xfrm>
              <a:off x="7906318" y="5534522"/>
              <a:ext cx="1024128" cy="731520"/>
            </a:xfrm>
            <a:prstGeom prst="roundRect">
              <a:avLst>
                <a:gd name="adj" fmla="val 9654"/>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67" name="Rectangle 366">
              <a:extLst>
                <a:ext uri="{FF2B5EF4-FFF2-40B4-BE49-F238E27FC236}">
                  <a16:creationId xmlns:a16="http://schemas.microsoft.com/office/drawing/2014/main" id="{F6486253-7D1E-43AD-9BE9-2CA072EF5784}"/>
                </a:ext>
                <a:ext uri="{C183D7F6-B498-43B3-948B-1728B52AA6E4}">
                  <adec:decorative xmlns:adec="http://schemas.microsoft.com/office/drawing/2017/decorative" val="1"/>
                </a:ext>
              </a:extLst>
            </p:cNvPr>
            <p:cNvSpPr/>
            <p:nvPr/>
          </p:nvSpPr>
          <p:spPr bwMode="auto">
            <a:xfrm rot="5400000">
              <a:off x="7978158"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68" name="Rectangle 367">
              <a:extLst>
                <a:ext uri="{FF2B5EF4-FFF2-40B4-BE49-F238E27FC236}">
                  <a16:creationId xmlns:a16="http://schemas.microsoft.com/office/drawing/2014/main" id="{02BEF519-F258-4EE0-90A1-AD964CB3410B}"/>
                </a:ext>
                <a:ext uri="{C183D7F6-B498-43B3-948B-1728B52AA6E4}">
                  <adec:decorative xmlns:adec="http://schemas.microsoft.com/office/drawing/2017/decorative" val="1"/>
                </a:ext>
              </a:extLst>
            </p:cNvPr>
            <p:cNvSpPr/>
            <p:nvPr/>
          </p:nvSpPr>
          <p:spPr bwMode="auto">
            <a:xfrm rot="5400000">
              <a:off x="8758624"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69" name="Rectangle 368">
              <a:extLst>
                <a:ext uri="{FF2B5EF4-FFF2-40B4-BE49-F238E27FC236}">
                  <a16:creationId xmlns:a16="http://schemas.microsoft.com/office/drawing/2014/main" id="{F8D18958-3BD8-45B3-9D9B-565A8379177B}"/>
                </a:ext>
                <a:ext uri="{C183D7F6-B498-43B3-948B-1728B52AA6E4}">
                  <adec:decorative xmlns:adec="http://schemas.microsoft.com/office/drawing/2017/decorative" val="1"/>
                </a:ext>
              </a:extLst>
            </p:cNvPr>
            <p:cNvSpPr/>
            <p:nvPr/>
          </p:nvSpPr>
          <p:spPr bwMode="auto">
            <a:xfrm rot="5400000">
              <a:off x="8239334"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0" name="Rectangle 369">
              <a:extLst>
                <a:ext uri="{FF2B5EF4-FFF2-40B4-BE49-F238E27FC236}">
                  <a16:creationId xmlns:a16="http://schemas.microsoft.com/office/drawing/2014/main" id="{2543E5F3-4FDC-4444-8057-50C3A54882AF}"/>
                </a:ext>
                <a:ext uri="{C183D7F6-B498-43B3-948B-1728B52AA6E4}">
                  <adec:decorative xmlns:adec="http://schemas.microsoft.com/office/drawing/2017/decorative" val="1"/>
                </a:ext>
              </a:extLst>
            </p:cNvPr>
            <p:cNvSpPr/>
            <p:nvPr/>
          </p:nvSpPr>
          <p:spPr bwMode="auto">
            <a:xfrm rot="5400000">
              <a:off x="8500510" y="6086402"/>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371" name="Group 370">
              <a:extLst>
                <a:ext uri="{FF2B5EF4-FFF2-40B4-BE49-F238E27FC236}">
                  <a16:creationId xmlns:a16="http://schemas.microsoft.com/office/drawing/2014/main" id="{F908B6CC-393F-4533-BDB4-9B85049821FE}"/>
                </a:ext>
              </a:extLst>
            </p:cNvPr>
            <p:cNvGrpSpPr/>
            <p:nvPr/>
          </p:nvGrpSpPr>
          <p:grpSpPr>
            <a:xfrm>
              <a:off x="8336274" y="5591924"/>
              <a:ext cx="164217" cy="164217"/>
              <a:chOff x="6215321" y="6533852"/>
              <a:chExt cx="210312" cy="210312"/>
            </a:xfrm>
          </p:grpSpPr>
          <p:sp>
            <p:nvSpPr>
              <p:cNvPr id="799" name="Oval 798">
                <a:extLst>
                  <a:ext uri="{FF2B5EF4-FFF2-40B4-BE49-F238E27FC236}">
                    <a16:creationId xmlns:a16="http://schemas.microsoft.com/office/drawing/2014/main" id="{B16AF5B6-53BF-4697-A5E4-19627F0DD448}"/>
                  </a:ext>
                </a:extLst>
              </p:cNvPr>
              <p:cNvSpPr/>
              <p:nvPr/>
            </p:nvSpPr>
            <p:spPr bwMode="auto">
              <a:xfrm>
                <a:off x="6215321" y="6533852"/>
                <a:ext cx="210312" cy="2103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800" name="Group 799">
                <a:extLst>
                  <a:ext uri="{FF2B5EF4-FFF2-40B4-BE49-F238E27FC236}">
                    <a16:creationId xmlns:a16="http://schemas.microsoft.com/office/drawing/2014/main" id="{D8A1B9A8-4BCD-4122-83BC-2481C6428993}"/>
                  </a:ext>
                </a:extLst>
              </p:cNvPr>
              <p:cNvGrpSpPr/>
              <p:nvPr/>
            </p:nvGrpSpPr>
            <p:grpSpPr>
              <a:xfrm>
                <a:off x="6266249" y="6581369"/>
                <a:ext cx="108456" cy="115279"/>
                <a:chOff x="7352571" y="3697976"/>
                <a:chExt cx="272643" cy="289795"/>
              </a:xfrm>
              <a:solidFill>
                <a:schemeClr val="bg1"/>
              </a:solidFill>
            </p:grpSpPr>
            <p:grpSp>
              <p:nvGrpSpPr>
                <p:cNvPr id="801" name="Group 800">
                  <a:extLst>
                    <a:ext uri="{FF2B5EF4-FFF2-40B4-BE49-F238E27FC236}">
                      <a16:creationId xmlns:a16="http://schemas.microsoft.com/office/drawing/2014/main" id="{E1350131-B163-4FE9-B93F-963EAAF9DB60}"/>
                    </a:ext>
                  </a:extLst>
                </p:cNvPr>
                <p:cNvGrpSpPr/>
                <p:nvPr/>
              </p:nvGrpSpPr>
              <p:grpSpPr>
                <a:xfrm>
                  <a:off x="7352571" y="3697976"/>
                  <a:ext cx="272643" cy="135830"/>
                  <a:chOff x="7352571" y="3697976"/>
                  <a:chExt cx="272643" cy="135830"/>
                </a:xfrm>
                <a:grpFill/>
              </p:grpSpPr>
              <p:grpSp>
                <p:nvGrpSpPr>
                  <p:cNvPr id="809" name="Group 808">
                    <a:extLst>
                      <a:ext uri="{FF2B5EF4-FFF2-40B4-BE49-F238E27FC236}">
                        <a16:creationId xmlns:a16="http://schemas.microsoft.com/office/drawing/2014/main" id="{873055A8-7899-4E79-B8C9-DF283B66ED7D}"/>
                      </a:ext>
                    </a:extLst>
                  </p:cNvPr>
                  <p:cNvGrpSpPr/>
                  <p:nvPr/>
                </p:nvGrpSpPr>
                <p:grpSpPr>
                  <a:xfrm>
                    <a:off x="7438459" y="3697976"/>
                    <a:ext cx="186755" cy="63808"/>
                    <a:chOff x="7420609" y="3684481"/>
                    <a:chExt cx="186755" cy="63808"/>
                  </a:xfrm>
                  <a:grpFill/>
                </p:grpSpPr>
                <p:sp>
                  <p:nvSpPr>
                    <p:cNvPr id="813" name="Rectangle 1027">
                      <a:extLst>
                        <a:ext uri="{FF2B5EF4-FFF2-40B4-BE49-F238E27FC236}">
                          <a16:creationId xmlns:a16="http://schemas.microsoft.com/office/drawing/2014/main" id="{09BE7ECA-3605-4F7F-B5ED-DFFBF00A61C4}"/>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814" name="Freeform 1029">
                      <a:extLst>
                        <a:ext uri="{FF2B5EF4-FFF2-40B4-BE49-F238E27FC236}">
                          <a16:creationId xmlns:a16="http://schemas.microsoft.com/office/drawing/2014/main" id="{270291B0-C7F9-4E33-9830-720EA7EFCB7E}"/>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810" name="Group 809">
                    <a:extLst>
                      <a:ext uri="{FF2B5EF4-FFF2-40B4-BE49-F238E27FC236}">
                        <a16:creationId xmlns:a16="http://schemas.microsoft.com/office/drawing/2014/main" id="{57095D64-4845-474D-AD4E-FA2562A393CE}"/>
                      </a:ext>
                    </a:extLst>
                  </p:cNvPr>
                  <p:cNvGrpSpPr/>
                  <p:nvPr/>
                </p:nvGrpSpPr>
                <p:grpSpPr>
                  <a:xfrm flipH="1">
                    <a:off x="7352571" y="3768442"/>
                    <a:ext cx="186755" cy="65364"/>
                    <a:chOff x="7420609" y="3846335"/>
                    <a:chExt cx="186755" cy="65364"/>
                  </a:xfrm>
                  <a:grpFill/>
                </p:grpSpPr>
                <p:sp>
                  <p:nvSpPr>
                    <p:cNvPr id="811" name="Rectangle 1032">
                      <a:extLst>
                        <a:ext uri="{FF2B5EF4-FFF2-40B4-BE49-F238E27FC236}">
                          <a16:creationId xmlns:a16="http://schemas.microsoft.com/office/drawing/2014/main" id="{384F0EEE-B9B0-4209-9CCE-49F415B119F4}"/>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812" name="Freeform 1034">
                      <a:extLst>
                        <a:ext uri="{FF2B5EF4-FFF2-40B4-BE49-F238E27FC236}">
                          <a16:creationId xmlns:a16="http://schemas.microsoft.com/office/drawing/2014/main" id="{7D4E70E4-BC21-4435-82BC-6FE6A3C86468}"/>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802" name="Group 801">
                  <a:extLst>
                    <a:ext uri="{FF2B5EF4-FFF2-40B4-BE49-F238E27FC236}">
                      <a16:creationId xmlns:a16="http://schemas.microsoft.com/office/drawing/2014/main" id="{3AE799D2-209F-4C91-9BE4-B193CFE09B37}"/>
                    </a:ext>
                  </a:extLst>
                </p:cNvPr>
                <p:cNvGrpSpPr/>
                <p:nvPr/>
              </p:nvGrpSpPr>
              <p:grpSpPr>
                <a:xfrm>
                  <a:off x="7352571" y="3851941"/>
                  <a:ext cx="272643" cy="135830"/>
                  <a:chOff x="7352571" y="3697976"/>
                  <a:chExt cx="272643" cy="135830"/>
                </a:xfrm>
                <a:grpFill/>
              </p:grpSpPr>
              <p:grpSp>
                <p:nvGrpSpPr>
                  <p:cNvPr id="803" name="Group 802">
                    <a:extLst>
                      <a:ext uri="{FF2B5EF4-FFF2-40B4-BE49-F238E27FC236}">
                        <a16:creationId xmlns:a16="http://schemas.microsoft.com/office/drawing/2014/main" id="{7B36C678-A9D3-4134-A005-6E4D6EEAEF67}"/>
                      </a:ext>
                    </a:extLst>
                  </p:cNvPr>
                  <p:cNvGrpSpPr/>
                  <p:nvPr/>
                </p:nvGrpSpPr>
                <p:grpSpPr>
                  <a:xfrm>
                    <a:off x="7438459" y="3697976"/>
                    <a:ext cx="186755" cy="63808"/>
                    <a:chOff x="7420609" y="3684481"/>
                    <a:chExt cx="186755" cy="63808"/>
                  </a:xfrm>
                  <a:grpFill/>
                </p:grpSpPr>
                <p:sp>
                  <p:nvSpPr>
                    <p:cNvPr id="807" name="Rectangle 1027">
                      <a:extLst>
                        <a:ext uri="{FF2B5EF4-FFF2-40B4-BE49-F238E27FC236}">
                          <a16:creationId xmlns:a16="http://schemas.microsoft.com/office/drawing/2014/main" id="{26201AA7-CCE7-484B-94B3-B1C77D957095}"/>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808" name="Freeform 1029">
                      <a:extLst>
                        <a:ext uri="{FF2B5EF4-FFF2-40B4-BE49-F238E27FC236}">
                          <a16:creationId xmlns:a16="http://schemas.microsoft.com/office/drawing/2014/main" id="{5DE6C467-B831-4EE6-89DF-22C9D568923A}"/>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804" name="Group 803">
                    <a:extLst>
                      <a:ext uri="{FF2B5EF4-FFF2-40B4-BE49-F238E27FC236}">
                        <a16:creationId xmlns:a16="http://schemas.microsoft.com/office/drawing/2014/main" id="{1501E28B-AFD1-47A1-8C29-6E0A2EA8AF8A}"/>
                      </a:ext>
                    </a:extLst>
                  </p:cNvPr>
                  <p:cNvGrpSpPr/>
                  <p:nvPr/>
                </p:nvGrpSpPr>
                <p:grpSpPr>
                  <a:xfrm flipH="1">
                    <a:off x="7352571" y="3768442"/>
                    <a:ext cx="186755" cy="65364"/>
                    <a:chOff x="7420609" y="3846335"/>
                    <a:chExt cx="186755" cy="65364"/>
                  </a:xfrm>
                  <a:grpFill/>
                </p:grpSpPr>
                <p:sp>
                  <p:nvSpPr>
                    <p:cNvPr id="805" name="Rectangle 1032">
                      <a:extLst>
                        <a:ext uri="{FF2B5EF4-FFF2-40B4-BE49-F238E27FC236}">
                          <a16:creationId xmlns:a16="http://schemas.microsoft.com/office/drawing/2014/main" id="{9463ABEE-E645-44E5-8D53-D5DF0CAF45B0}"/>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806" name="Freeform 1034">
                      <a:extLst>
                        <a:ext uri="{FF2B5EF4-FFF2-40B4-BE49-F238E27FC236}">
                          <a16:creationId xmlns:a16="http://schemas.microsoft.com/office/drawing/2014/main" id="{3722D7FC-1661-4C03-AA92-6A16B9CC6FD8}"/>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grpSp>
        <p:sp>
          <p:nvSpPr>
            <p:cNvPr id="372" name="Rectangle 371">
              <a:extLst>
                <a:ext uri="{FF2B5EF4-FFF2-40B4-BE49-F238E27FC236}">
                  <a16:creationId xmlns:a16="http://schemas.microsoft.com/office/drawing/2014/main" id="{5FEB92BB-5F18-4104-B315-74D912A351C6}"/>
                </a:ext>
                <a:ext uri="{C183D7F6-B498-43B3-948B-1728B52AA6E4}">
                  <adec:decorative xmlns:adec="http://schemas.microsoft.com/office/drawing/2017/decorative" val="1"/>
                </a:ext>
              </a:extLst>
            </p:cNvPr>
            <p:cNvSpPr/>
            <p:nvPr/>
          </p:nvSpPr>
          <p:spPr bwMode="auto">
            <a:xfrm rot="5400000">
              <a:off x="7978157"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3" name="Rectangle 372">
              <a:extLst>
                <a:ext uri="{FF2B5EF4-FFF2-40B4-BE49-F238E27FC236}">
                  <a16:creationId xmlns:a16="http://schemas.microsoft.com/office/drawing/2014/main" id="{9E7E6453-1EEA-413F-B562-7E64C578A6DC}"/>
                </a:ext>
                <a:ext uri="{C183D7F6-B498-43B3-948B-1728B52AA6E4}">
                  <adec:decorative xmlns:adec="http://schemas.microsoft.com/office/drawing/2017/decorative" val="1"/>
                </a:ext>
              </a:extLst>
            </p:cNvPr>
            <p:cNvSpPr/>
            <p:nvPr/>
          </p:nvSpPr>
          <p:spPr bwMode="auto">
            <a:xfrm rot="5400000">
              <a:off x="8758623"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4" name="Rectangle 373">
              <a:extLst>
                <a:ext uri="{FF2B5EF4-FFF2-40B4-BE49-F238E27FC236}">
                  <a16:creationId xmlns:a16="http://schemas.microsoft.com/office/drawing/2014/main" id="{72A6CF38-4AD3-48E5-8778-BF7B9FF6C9C8}"/>
                </a:ext>
                <a:ext uri="{C183D7F6-B498-43B3-948B-1728B52AA6E4}">
                  <adec:decorative xmlns:adec="http://schemas.microsoft.com/office/drawing/2017/decorative" val="1"/>
                </a:ext>
              </a:extLst>
            </p:cNvPr>
            <p:cNvSpPr/>
            <p:nvPr/>
          </p:nvSpPr>
          <p:spPr bwMode="auto">
            <a:xfrm rot="5400000">
              <a:off x="8239333"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5" name="Rectangle 374">
              <a:extLst>
                <a:ext uri="{FF2B5EF4-FFF2-40B4-BE49-F238E27FC236}">
                  <a16:creationId xmlns:a16="http://schemas.microsoft.com/office/drawing/2014/main" id="{EC808640-D3AC-40BA-B7C4-CE3B5C11FF2F}"/>
                </a:ext>
                <a:ext uri="{C183D7F6-B498-43B3-948B-1728B52AA6E4}">
                  <adec:decorative xmlns:adec="http://schemas.microsoft.com/office/drawing/2017/decorative" val="1"/>
                </a:ext>
              </a:extLst>
            </p:cNvPr>
            <p:cNvSpPr/>
            <p:nvPr/>
          </p:nvSpPr>
          <p:spPr bwMode="auto">
            <a:xfrm rot="5400000">
              <a:off x="8500509" y="588885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6" name="Rectangle 375">
              <a:extLst>
                <a:ext uri="{FF2B5EF4-FFF2-40B4-BE49-F238E27FC236}">
                  <a16:creationId xmlns:a16="http://schemas.microsoft.com/office/drawing/2014/main" id="{3350CAE8-6DFA-4DE8-9F4E-2CC8EB3AB8F5}"/>
                </a:ext>
                <a:ext uri="{C183D7F6-B498-43B3-948B-1728B52AA6E4}">
                  <adec:decorative xmlns:adec="http://schemas.microsoft.com/office/drawing/2017/decorative" val="1"/>
                </a:ext>
              </a:extLst>
            </p:cNvPr>
            <p:cNvSpPr/>
            <p:nvPr/>
          </p:nvSpPr>
          <p:spPr bwMode="auto">
            <a:xfrm rot="5400000">
              <a:off x="8370395" y="5821215"/>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7" name="Rectangle: Rounded Corners 376">
              <a:extLst>
                <a:ext uri="{FF2B5EF4-FFF2-40B4-BE49-F238E27FC236}">
                  <a16:creationId xmlns:a16="http://schemas.microsoft.com/office/drawing/2014/main" id="{B328E67D-519F-413F-BD78-7D0B1DB30285}"/>
                </a:ext>
              </a:extLst>
            </p:cNvPr>
            <p:cNvSpPr/>
            <p:nvPr/>
          </p:nvSpPr>
          <p:spPr bwMode="auto">
            <a:xfrm>
              <a:off x="7948908" y="5855279"/>
              <a:ext cx="938948" cy="103864"/>
            </a:xfrm>
            <a:prstGeom prst="roundRect">
              <a:avLst>
                <a:gd name="adj" fmla="val 50000"/>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600" dirty="0">
                  <a:solidFill>
                    <a:srgbClr val="FFFFFF"/>
                  </a:solidFill>
                  <a:ea typeface="Segoe UI" pitchFamily="34" charset="0"/>
                  <a:cs typeface="Segoe UI" pitchFamily="34" charset="0"/>
                </a:rPr>
                <a:t>Industrial Zone 1</a:t>
              </a:r>
            </a:p>
          </p:txBody>
        </p:sp>
        <p:cxnSp>
          <p:nvCxnSpPr>
            <p:cNvPr id="378" name="Straight Connector 377">
              <a:extLst>
                <a:ext uri="{FF2B5EF4-FFF2-40B4-BE49-F238E27FC236}">
                  <a16:creationId xmlns:a16="http://schemas.microsoft.com/office/drawing/2014/main" id="{B45D214B-5337-44E9-9BF1-468BB6B1EBC6}"/>
                </a:ext>
              </a:extLst>
            </p:cNvPr>
            <p:cNvCxnSpPr>
              <a:stCxn id="372" idx="3"/>
              <a:endCxn id="367" idx="1"/>
            </p:cNvCxnSpPr>
            <p:nvPr/>
          </p:nvCxnSpPr>
          <p:spPr>
            <a:xfrm>
              <a:off x="8026145"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id="{3EA40EB2-AD3C-4B2E-A9C5-F68B9045BC80}"/>
                </a:ext>
              </a:extLst>
            </p:cNvPr>
            <p:cNvCxnSpPr>
              <a:stCxn id="374" idx="3"/>
              <a:endCxn id="369" idx="1"/>
            </p:cNvCxnSpPr>
            <p:nvPr/>
          </p:nvCxnSpPr>
          <p:spPr>
            <a:xfrm>
              <a:off x="8287321"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767AAF1A-83D2-430F-8ED0-69CECB28B38C}"/>
                </a:ext>
              </a:extLst>
            </p:cNvPr>
            <p:cNvCxnSpPr>
              <a:stCxn id="375" idx="3"/>
              <a:endCxn id="370" idx="1"/>
            </p:cNvCxnSpPr>
            <p:nvPr/>
          </p:nvCxnSpPr>
          <p:spPr>
            <a:xfrm>
              <a:off x="8548497"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1" name="Straight Connector 380">
              <a:extLst>
                <a:ext uri="{FF2B5EF4-FFF2-40B4-BE49-F238E27FC236}">
                  <a16:creationId xmlns:a16="http://schemas.microsoft.com/office/drawing/2014/main" id="{D9C8ACFB-DAE8-4765-8732-F2EDED0AD11A}"/>
                </a:ext>
              </a:extLst>
            </p:cNvPr>
            <p:cNvCxnSpPr>
              <a:stCxn id="373" idx="3"/>
              <a:endCxn id="368" idx="1"/>
            </p:cNvCxnSpPr>
            <p:nvPr/>
          </p:nvCxnSpPr>
          <p:spPr>
            <a:xfrm>
              <a:off x="8806611" y="5984132"/>
              <a:ext cx="1" cy="1015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id="{16B98D56-0F14-48C3-B2ED-52CA62BD7329}"/>
                </a:ext>
              </a:extLst>
            </p:cNvPr>
            <p:cNvCxnSpPr>
              <a:stCxn id="376" idx="1"/>
              <a:endCxn id="799" idx="4"/>
            </p:cNvCxnSpPr>
            <p:nvPr/>
          </p:nvCxnSpPr>
          <p:spPr>
            <a:xfrm flipV="1">
              <a:off x="8418383" y="5756141"/>
              <a:ext cx="0" cy="6438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id="{162BF794-E015-4CF7-94C3-1F8A6C138487}"/>
                </a:ext>
              </a:extLst>
            </p:cNvPr>
            <p:cNvCxnSpPr>
              <a:stCxn id="799" idx="0"/>
              <a:endCxn id="346" idx="3"/>
            </p:cNvCxnSpPr>
            <p:nvPr/>
          </p:nvCxnSpPr>
          <p:spPr>
            <a:xfrm flipH="1" flipV="1">
              <a:off x="8418382" y="5375448"/>
              <a:ext cx="1" cy="216476"/>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4" name="Straight Arrow Connector 383">
              <a:extLst>
                <a:ext uri="{FF2B5EF4-FFF2-40B4-BE49-F238E27FC236}">
                  <a16:creationId xmlns:a16="http://schemas.microsoft.com/office/drawing/2014/main" id="{9AD9CD87-FDA8-4982-8CDD-DFC63D5B3E63}"/>
                </a:ext>
                <a:ext uri="{C183D7F6-B498-43B3-948B-1728B52AA6E4}">
                  <adec:decorative xmlns:adec="http://schemas.microsoft.com/office/drawing/2017/decorative" val="1"/>
                </a:ext>
              </a:extLst>
            </p:cNvPr>
            <p:cNvCxnSpPr>
              <a:cxnSpLocks/>
              <a:stCxn id="799" idx="0"/>
            </p:cNvCxnSpPr>
            <p:nvPr/>
          </p:nvCxnSpPr>
          <p:spPr>
            <a:xfrm flipV="1">
              <a:off x="8418383" y="5450979"/>
              <a:ext cx="0" cy="140945"/>
            </a:xfrm>
            <a:prstGeom prst="straightConnector1">
              <a:avLst/>
            </a:prstGeom>
            <a:ln w="15875">
              <a:solidFill>
                <a:schemeClr val="accent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85" name="Connector: Elbow 384">
              <a:extLst>
                <a:ext uri="{FF2B5EF4-FFF2-40B4-BE49-F238E27FC236}">
                  <a16:creationId xmlns:a16="http://schemas.microsoft.com/office/drawing/2014/main" id="{D1DB3C16-DB87-469C-B854-24C599FB42A5}"/>
                </a:ext>
              </a:extLst>
            </p:cNvPr>
            <p:cNvCxnSpPr>
              <a:cxnSpLocks/>
              <a:stCxn id="783" idx="0"/>
              <a:endCxn id="346" idx="0"/>
            </p:cNvCxnSpPr>
            <p:nvPr/>
          </p:nvCxnSpPr>
          <p:spPr>
            <a:xfrm rot="16200000" flipV="1">
              <a:off x="8907785" y="5002174"/>
              <a:ext cx="324479" cy="855021"/>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386" name="Group 385">
              <a:extLst>
                <a:ext uri="{FF2B5EF4-FFF2-40B4-BE49-F238E27FC236}">
                  <a16:creationId xmlns:a16="http://schemas.microsoft.com/office/drawing/2014/main" id="{62BA1358-56F3-4FCB-BDEC-15769E173CC8}"/>
                </a:ext>
              </a:extLst>
            </p:cNvPr>
            <p:cNvGrpSpPr/>
            <p:nvPr/>
          </p:nvGrpSpPr>
          <p:grpSpPr>
            <a:xfrm>
              <a:off x="9415425" y="5591924"/>
              <a:ext cx="164217" cy="164217"/>
              <a:chOff x="6215321" y="6533852"/>
              <a:chExt cx="210312" cy="210312"/>
            </a:xfrm>
          </p:grpSpPr>
          <p:sp>
            <p:nvSpPr>
              <p:cNvPr id="783" name="Oval 782">
                <a:extLst>
                  <a:ext uri="{FF2B5EF4-FFF2-40B4-BE49-F238E27FC236}">
                    <a16:creationId xmlns:a16="http://schemas.microsoft.com/office/drawing/2014/main" id="{A541B60C-FE22-4B7E-A5EC-1C101C076F44}"/>
                  </a:ext>
                </a:extLst>
              </p:cNvPr>
              <p:cNvSpPr/>
              <p:nvPr/>
            </p:nvSpPr>
            <p:spPr bwMode="auto">
              <a:xfrm>
                <a:off x="6215321" y="6533852"/>
                <a:ext cx="210312" cy="2103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784" name="Group 783">
                <a:extLst>
                  <a:ext uri="{FF2B5EF4-FFF2-40B4-BE49-F238E27FC236}">
                    <a16:creationId xmlns:a16="http://schemas.microsoft.com/office/drawing/2014/main" id="{ADEE8E72-79A8-4268-A6A4-E0B8951BA4BE}"/>
                  </a:ext>
                </a:extLst>
              </p:cNvPr>
              <p:cNvGrpSpPr/>
              <p:nvPr/>
            </p:nvGrpSpPr>
            <p:grpSpPr>
              <a:xfrm>
                <a:off x="6266249" y="6581369"/>
                <a:ext cx="108456" cy="115279"/>
                <a:chOff x="7352571" y="3697976"/>
                <a:chExt cx="272643" cy="289795"/>
              </a:xfrm>
              <a:solidFill>
                <a:schemeClr val="bg1"/>
              </a:solidFill>
            </p:grpSpPr>
            <p:grpSp>
              <p:nvGrpSpPr>
                <p:cNvPr id="785" name="Group 784">
                  <a:extLst>
                    <a:ext uri="{FF2B5EF4-FFF2-40B4-BE49-F238E27FC236}">
                      <a16:creationId xmlns:a16="http://schemas.microsoft.com/office/drawing/2014/main" id="{FBB6B159-6640-45D7-AF5A-23C27EAA5076}"/>
                    </a:ext>
                  </a:extLst>
                </p:cNvPr>
                <p:cNvGrpSpPr/>
                <p:nvPr/>
              </p:nvGrpSpPr>
              <p:grpSpPr>
                <a:xfrm>
                  <a:off x="7352571" y="3697976"/>
                  <a:ext cx="272643" cy="135830"/>
                  <a:chOff x="7352571" y="3697976"/>
                  <a:chExt cx="272643" cy="135830"/>
                </a:xfrm>
                <a:grpFill/>
              </p:grpSpPr>
              <p:grpSp>
                <p:nvGrpSpPr>
                  <p:cNvPr id="793" name="Group 792">
                    <a:extLst>
                      <a:ext uri="{FF2B5EF4-FFF2-40B4-BE49-F238E27FC236}">
                        <a16:creationId xmlns:a16="http://schemas.microsoft.com/office/drawing/2014/main" id="{4DC6D1CF-33CF-4714-843B-DF83FD30D483}"/>
                      </a:ext>
                    </a:extLst>
                  </p:cNvPr>
                  <p:cNvGrpSpPr/>
                  <p:nvPr/>
                </p:nvGrpSpPr>
                <p:grpSpPr>
                  <a:xfrm>
                    <a:off x="7438459" y="3697976"/>
                    <a:ext cx="186755" cy="63808"/>
                    <a:chOff x="7420609" y="3684481"/>
                    <a:chExt cx="186755" cy="63808"/>
                  </a:xfrm>
                  <a:grpFill/>
                </p:grpSpPr>
                <p:sp>
                  <p:nvSpPr>
                    <p:cNvPr id="797" name="Rectangle 1027">
                      <a:extLst>
                        <a:ext uri="{FF2B5EF4-FFF2-40B4-BE49-F238E27FC236}">
                          <a16:creationId xmlns:a16="http://schemas.microsoft.com/office/drawing/2014/main" id="{14CC1605-62B8-451E-AB10-7B322A12AB19}"/>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798" name="Freeform 1029">
                      <a:extLst>
                        <a:ext uri="{FF2B5EF4-FFF2-40B4-BE49-F238E27FC236}">
                          <a16:creationId xmlns:a16="http://schemas.microsoft.com/office/drawing/2014/main" id="{29CE0F97-1DCC-43A5-AD59-EA260EF6E6EC}"/>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794" name="Group 793">
                    <a:extLst>
                      <a:ext uri="{FF2B5EF4-FFF2-40B4-BE49-F238E27FC236}">
                        <a16:creationId xmlns:a16="http://schemas.microsoft.com/office/drawing/2014/main" id="{D64E6973-C066-4E2C-9925-412DB7E21F8B}"/>
                      </a:ext>
                    </a:extLst>
                  </p:cNvPr>
                  <p:cNvGrpSpPr/>
                  <p:nvPr/>
                </p:nvGrpSpPr>
                <p:grpSpPr>
                  <a:xfrm flipH="1">
                    <a:off x="7352571" y="3768442"/>
                    <a:ext cx="186755" cy="65364"/>
                    <a:chOff x="7420609" y="3846335"/>
                    <a:chExt cx="186755" cy="65364"/>
                  </a:xfrm>
                  <a:grpFill/>
                </p:grpSpPr>
                <p:sp>
                  <p:nvSpPr>
                    <p:cNvPr id="795" name="Rectangle 1032">
                      <a:extLst>
                        <a:ext uri="{FF2B5EF4-FFF2-40B4-BE49-F238E27FC236}">
                          <a16:creationId xmlns:a16="http://schemas.microsoft.com/office/drawing/2014/main" id="{8B2B05DD-2A9A-4A10-A234-6ABD4257868F}"/>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96" name="Freeform 1034">
                      <a:extLst>
                        <a:ext uri="{FF2B5EF4-FFF2-40B4-BE49-F238E27FC236}">
                          <a16:creationId xmlns:a16="http://schemas.microsoft.com/office/drawing/2014/main" id="{01D3AC5B-7E8E-41F9-84D3-042893C46EAF}"/>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786" name="Group 785">
                  <a:extLst>
                    <a:ext uri="{FF2B5EF4-FFF2-40B4-BE49-F238E27FC236}">
                      <a16:creationId xmlns:a16="http://schemas.microsoft.com/office/drawing/2014/main" id="{AA3A321F-DBA5-4EAD-A240-6490687DF708}"/>
                    </a:ext>
                  </a:extLst>
                </p:cNvPr>
                <p:cNvGrpSpPr/>
                <p:nvPr/>
              </p:nvGrpSpPr>
              <p:grpSpPr>
                <a:xfrm>
                  <a:off x="7352571" y="3851941"/>
                  <a:ext cx="272643" cy="135830"/>
                  <a:chOff x="7352571" y="3697976"/>
                  <a:chExt cx="272643" cy="135830"/>
                </a:xfrm>
                <a:grpFill/>
              </p:grpSpPr>
              <p:grpSp>
                <p:nvGrpSpPr>
                  <p:cNvPr id="787" name="Group 786">
                    <a:extLst>
                      <a:ext uri="{FF2B5EF4-FFF2-40B4-BE49-F238E27FC236}">
                        <a16:creationId xmlns:a16="http://schemas.microsoft.com/office/drawing/2014/main" id="{E58DEE83-6EB1-4671-AF81-A2434BF3BC49}"/>
                      </a:ext>
                    </a:extLst>
                  </p:cNvPr>
                  <p:cNvGrpSpPr/>
                  <p:nvPr/>
                </p:nvGrpSpPr>
                <p:grpSpPr>
                  <a:xfrm>
                    <a:off x="7438459" y="3697976"/>
                    <a:ext cx="186755" cy="63808"/>
                    <a:chOff x="7420609" y="3684481"/>
                    <a:chExt cx="186755" cy="63808"/>
                  </a:xfrm>
                  <a:grpFill/>
                </p:grpSpPr>
                <p:sp>
                  <p:nvSpPr>
                    <p:cNvPr id="791" name="Rectangle 1027">
                      <a:extLst>
                        <a:ext uri="{FF2B5EF4-FFF2-40B4-BE49-F238E27FC236}">
                          <a16:creationId xmlns:a16="http://schemas.microsoft.com/office/drawing/2014/main" id="{7F461602-92F6-41DC-B2B5-BBFA68A90E61}"/>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92" name="Freeform 1029">
                      <a:extLst>
                        <a:ext uri="{FF2B5EF4-FFF2-40B4-BE49-F238E27FC236}">
                          <a16:creationId xmlns:a16="http://schemas.microsoft.com/office/drawing/2014/main" id="{507CE740-6D23-44D3-BC3B-5D61EB88BDFB}"/>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788" name="Group 787">
                    <a:extLst>
                      <a:ext uri="{FF2B5EF4-FFF2-40B4-BE49-F238E27FC236}">
                        <a16:creationId xmlns:a16="http://schemas.microsoft.com/office/drawing/2014/main" id="{CDE849E5-AD1F-45B6-857B-3005D08EDB50}"/>
                      </a:ext>
                    </a:extLst>
                  </p:cNvPr>
                  <p:cNvGrpSpPr/>
                  <p:nvPr/>
                </p:nvGrpSpPr>
                <p:grpSpPr>
                  <a:xfrm flipH="1">
                    <a:off x="7352571" y="3768442"/>
                    <a:ext cx="186755" cy="65364"/>
                    <a:chOff x="7420609" y="3846335"/>
                    <a:chExt cx="186755" cy="65364"/>
                  </a:xfrm>
                  <a:grpFill/>
                </p:grpSpPr>
                <p:sp>
                  <p:nvSpPr>
                    <p:cNvPr id="789" name="Rectangle 1032">
                      <a:extLst>
                        <a:ext uri="{FF2B5EF4-FFF2-40B4-BE49-F238E27FC236}">
                          <a16:creationId xmlns:a16="http://schemas.microsoft.com/office/drawing/2014/main" id="{91D0CC07-C6EA-4156-89B3-B208563CCA29}"/>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90" name="Freeform 1034">
                      <a:extLst>
                        <a:ext uri="{FF2B5EF4-FFF2-40B4-BE49-F238E27FC236}">
                          <a16:creationId xmlns:a16="http://schemas.microsoft.com/office/drawing/2014/main" id="{8334A9E1-75D9-4E0C-B871-A3DBCB795B36}"/>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grpSp>
        <p:cxnSp>
          <p:nvCxnSpPr>
            <p:cNvPr id="387" name="Straight Arrow Connector 386">
              <a:extLst>
                <a:ext uri="{FF2B5EF4-FFF2-40B4-BE49-F238E27FC236}">
                  <a16:creationId xmlns:a16="http://schemas.microsoft.com/office/drawing/2014/main" id="{C4E5E6A7-EA94-4F0E-9AFF-1FDBA152BA4F}"/>
                </a:ext>
                <a:ext uri="{C183D7F6-B498-43B3-948B-1728B52AA6E4}">
                  <adec:decorative xmlns:adec="http://schemas.microsoft.com/office/drawing/2017/decorative" val="1"/>
                </a:ext>
              </a:extLst>
            </p:cNvPr>
            <p:cNvCxnSpPr>
              <a:cxnSpLocks/>
              <a:stCxn id="783" idx="0"/>
            </p:cNvCxnSpPr>
            <p:nvPr/>
          </p:nvCxnSpPr>
          <p:spPr>
            <a:xfrm flipV="1">
              <a:off x="9497534" y="5450979"/>
              <a:ext cx="0" cy="140945"/>
            </a:xfrm>
            <a:prstGeom prst="straightConnector1">
              <a:avLst/>
            </a:prstGeom>
            <a:ln w="15875">
              <a:solidFill>
                <a:schemeClr val="accent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88" name="Connector: Elbow 387">
              <a:extLst>
                <a:ext uri="{FF2B5EF4-FFF2-40B4-BE49-F238E27FC236}">
                  <a16:creationId xmlns:a16="http://schemas.microsoft.com/office/drawing/2014/main" id="{8EB88D69-866F-4A35-85AD-FC850D8D33FB}"/>
                </a:ext>
                <a:ext uri="{C183D7F6-B498-43B3-948B-1728B52AA6E4}">
                  <adec:decorative xmlns:adec="http://schemas.microsoft.com/office/drawing/2017/decorative" val="1"/>
                </a:ext>
              </a:extLst>
            </p:cNvPr>
            <p:cNvCxnSpPr>
              <a:cxnSpLocks/>
              <a:stCxn id="346" idx="1"/>
              <a:endCxn id="389" idx="2"/>
            </p:cNvCxnSpPr>
            <p:nvPr/>
          </p:nvCxnSpPr>
          <p:spPr>
            <a:xfrm rot="5400000" flipH="1" flipV="1">
              <a:off x="9401686" y="4066149"/>
              <a:ext cx="109988" cy="2076596"/>
            </a:xfrm>
            <a:prstGeom prst="bentConnector4">
              <a:avLst>
                <a:gd name="adj1" fmla="val 100834"/>
                <a:gd name="adj2" fmla="val 55397"/>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89" name="Rectangle 388">
              <a:extLst>
                <a:ext uri="{FF2B5EF4-FFF2-40B4-BE49-F238E27FC236}">
                  <a16:creationId xmlns:a16="http://schemas.microsoft.com/office/drawing/2014/main" id="{00075F5F-45EA-48B0-A356-4618E8CF84FC}"/>
                </a:ext>
                <a:ext uri="{C183D7F6-B498-43B3-948B-1728B52AA6E4}">
                  <adec:decorative xmlns:adec="http://schemas.microsoft.com/office/drawing/2017/decorative" val="1"/>
                </a:ext>
              </a:extLst>
            </p:cNvPr>
            <p:cNvSpPr/>
            <p:nvPr/>
          </p:nvSpPr>
          <p:spPr bwMode="auto">
            <a:xfrm rot="5400000">
              <a:off x="10611105" y="4825322"/>
              <a:ext cx="216007" cy="44826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390" name="Group 389">
              <a:extLst>
                <a:ext uri="{FF2B5EF4-FFF2-40B4-BE49-F238E27FC236}">
                  <a16:creationId xmlns:a16="http://schemas.microsoft.com/office/drawing/2014/main" id="{A2B9ACF4-90E3-47D9-A8AB-2B58364DE296}"/>
                </a:ext>
                <a:ext uri="{C183D7F6-B498-43B3-948B-1728B52AA6E4}">
                  <adec:decorative xmlns:adec="http://schemas.microsoft.com/office/drawing/2017/decorative" val="1"/>
                </a:ext>
              </a:extLst>
            </p:cNvPr>
            <p:cNvGrpSpPr/>
            <p:nvPr/>
          </p:nvGrpSpPr>
          <p:grpSpPr>
            <a:xfrm>
              <a:off x="10525823" y="4973587"/>
              <a:ext cx="386570" cy="151731"/>
              <a:chOff x="8490103" y="2888933"/>
              <a:chExt cx="579601" cy="227496"/>
            </a:xfrm>
          </p:grpSpPr>
          <p:sp>
            <p:nvSpPr>
              <p:cNvPr id="777" name="Rectangle 12">
                <a:extLst>
                  <a:ext uri="{FF2B5EF4-FFF2-40B4-BE49-F238E27FC236}">
                    <a16:creationId xmlns:a16="http://schemas.microsoft.com/office/drawing/2014/main" id="{4B9BE072-6167-4903-8C98-E686DA3C49DC}"/>
                  </a:ext>
                </a:extLst>
              </p:cNvPr>
              <p:cNvSpPr>
                <a:spLocks noChangeArrowheads="1"/>
              </p:cNvSpPr>
              <p:nvPr/>
            </p:nvSpPr>
            <p:spPr bwMode="auto">
              <a:xfrm rot="16200000" flipH="1">
                <a:off x="8666156" y="2712880"/>
                <a:ext cx="227496" cy="57960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778" name="Group 777">
                <a:extLst>
                  <a:ext uri="{FF2B5EF4-FFF2-40B4-BE49-F238E27FC236}">
                    <a16:creationId xmlns:a16="http://schemas.microsoft.com/office/drawing/2014/main" id="{F27EE564-DDF0-4DD9-845F-DCB4BEDE0592}"/>
                  </a:ext>
                </a:extLst>
              </p:cNvPr>
              <p:cNvGrpSpPr/>
              <p:nvPr/>
            </p:nvGrpSpPr>
            <p:grpSpPr>
              <a:xfrm>
                <a:off x="8538837" y="2962675"/>
                <a:ext cx="482134" cy="80010"/>
                <a:chOff x="8546782" y="2967839"/>
                <a:chExt cx="482134" cy="80010"/>
              </a:xfrm>
            </p:grpSpPr>
            <p:sp>
              <p:nvSpPr>
                <p:cNvPr id="779" name="Freeform: Shape 778">
                  <a:extLst>
                    <a:ext uri="{FF2B5EF4-FFF2-40B4-BE49-F238E27FC236}">
                      <a16:creationId xmlns:a16="http://schemas.microsoft.com/office/drawing/2014/main" id="{3358E272-B519-441D-9442-6F328C57EB20}"/>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80" name="Freeform: Shape 779">
                  <a:extLst>
                    <a:ext uri="{FF2B5EF4-FFF2-40B4-BE49-F238E27FC236}">
                      <a16:creationId xmlns:a16="http://schemas.microsoft.com/office/drawing/2014/main" id="{979EBEBA-F3FD-40B5-A29E-6D9A057CCF29}"/>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81" name="Freeform: Shape 780">
                  <a:extLst>
                    <a:ext uri="{FF2B5EF4-FFF2-40B4-BE49-F238E27FC236}">
                      <a16:creationId xmlns:a16="http://schemas.microsoft.com/office/drawing/2014/main" id="{CA09F86C-F774-47AC-A2B3-74012BD72949}"/>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82" name="Freeform: Shape 781">
                  <a:extLst>
                    <a:ext uri="{FF2B5EF4-FFF2-40B4-BE49-F238E27FC236}">
                      <a16:creationId xmlns:a16="http://schemas.microsoft.com/office/drawing/2014/main" id="{D70A254A-2C8B-47E4-ABA8-F92372E54918}"/>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sp>
          <p:nvSpPr>
            <p:cNvPr id="391" name="Rectangle: Rounded Corners 390">
              <a:extLst>
                <a:ext uri="{FF2B5EF4-FFF2-40B4-BE49-F238E27FC236}">
                  <a16:creationId xmlns:a16="http://schemas.microsoft.com/office/drawing/2014/main" id="{7C53745C-FFA9-4E0B-9B60-D1F93C7B824B}"/>
                </a:ext>
              </a:extLst>
            </p:cNvPr>
            <p:cNvSpPr/>
            <p:nvPr/>
          </p:nvSpPr>
          <p:spPr bwMode="auto">
            <a:xfrm>
              <a:off x="10207044" y="5257472"/>
              <a:ext cx="1024128" cy="731520"/>
            </a:xfrm>
            <a:prstGeom prst="roundRect">
              <a:avLst>
                <a:gd name="adj" fmla="val 9654"/>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2" name="Rectangle 391">
              <a:extLst>
                <a:ext uri="{FF2B5EF4-FFF2-40B4-BE49-F238E27FC236}">
                  <a16:creationId xmlns:a16="http://schemas.microsoft.com/office/drawing/2014/main" id="{F95E995A-1739-4924-86C0-0CA8FA35B4FD}"/>
                </a:ext>
                <a:ext uri="{C183D7F6-B498-43B3-948B-1728B52AA6E4}">
                  <adec:decorative xmlns:adec="http://schemas.microsoft.com/office/drawing/2017/decorative" val="1"/>
                </a:ext>
              </a:extLst>
            </p:cNvPr>
            <p:cNvSpPr/>
            <p:nvPr/>
          </p:nvSpPr>
          <p:spPr bwMode="auto">
            <a:xfrm rot="5400000">
              <a:off x="11059350" y="5802209"/>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3" name="Rectangle 392">
              <a:extLst>
                <a:ext uri="{FF2B5EF4-FFF2-40B4-BE49-F238E27FC236}">
                  <a16:creationId xmlns:a16="http://schemas.microsoft.com/office/drawing/2014/main" id="{BCEF5155-79E6-4DB7-9E5C-2DAD906B3309}"/>
                </a:ext>
                <a:ext uri="{C183D7F6-B498-43B3-948B-1728B52AA6E4}">
                  <adec:decorative xmlns:adec="http://schemas.microsoft.com/office/drawing/2017/decorative" val="1"/>
                </a:ext>
              </a:extLst>
            </p:cNvPr>
            <p:cNvSpPr/>
            <p:nvPr/>
          </p:nvSpPr>
          <p:spPr bwMode="auto">
            <a:xfrm rot="5400000">
              <a:off x="10540060" y="5802209"/>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4" name="Rectangle 393">
              <a:extLst>
                <a:ext uri="{FF2B5EF4-FFF2-40B4-BE49-F238E27FC236}">
                  <a16:creationId xmlns:a16="http://schemas.microsoft.com/office/drawing/2014/main" id="{8419CB4D-5850-4880-9B3A-8BB11C78E22D}"/>
                </a:ext>
                <a:ext uri="{C183D7F6-B498-43B3-948B-1728B52AA6E4}">
                  <adec:decorative xmlns:adec="http://schemas.microsoft.com/office/drawing/2017/decorative" val="1"/>
                </a:ext>
              </a:extLst>
            </p:cNvPr>
            <p:cNvSpPr/>
            <p:nvPr/>
          </p:nvSpPr>
          <p:spPr bwMode="auto">
            <a:xfrm rot="5400000">
              <a:off x="10801236" y="5802209"/>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5" name="Rectangle 394">
              <a:extLst>
                <a:ext uri="{FF2B5EF4-FFF2-40B4-BE49-F238E27FC236}">
                  <a16:creationId xmlns:a16="http://schemas.microsoft.com/office/drawing/2014/main" id="{A9E8B83D-C628-40B9-B901-DC1689C87BDB}"/>
                </a:ext>
                <a:ext uri="{C183D7F6-B498-43B3-948B-1728B52AA6E4}">
                  <adec:decorative xmlns:adec="http://schemas.microsoft.com/office/drawing/2017/decorative" val="1"/>
                </a:ext>
              </a:extLst>
            </p:cNvPr>
            <p:cNvSpPr/>
            <p:nvPr/>
          </p:nvSpPr>
          <p:spPr bwMode="auto">
            <a:xfrm rot="5400000">
              <a:off x="10278883" y="561180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6" name="Rectangle 395">
              <a:extLst>
                <a:ext uri="{FF2B5EF4-FFF2-40B4-BE49-F238E27FC236}">
                  <a16:creationId xmlns:a16="http://schemas.microsoft.com/office/drawing/2014/main" id="{237B5EA5-2BD4-4273-B54D-BDACDBFF1FBD}"/>
                </a:ext>
                <a:ext uri="{C183D7F6-B498-43B3-948B-1728B52AA6E4}">
                  <adec:decorative xmlns:adec="http://schemas.microsoft.com/office/drawing/2017/decorative" val="1"/>
                </a:ext>
              </a:extLst>
            </p:cNvPr>
            <p:cNvSpPr/>
            <p:nvPr/>
          </p:nvSpPr>
          <p:spPr bwMode="auto">
            <a:xfrm rot="5400000">
              <a:off x="11059349" y="561180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7" name="Rectangle 396">
              <a:extLst>
                <a:ext uri="{FF2B5EF4-FFF2-40B4-BE49-F238E27FC236}">
                  <a16:creationId xmlns:a16="http://schemas.microsoft.com/office/drawing/2014/main" id="{7D8D0D80-AF1B-4471-81AD-C57D2E05923E}"/>
                </a:ext>
                <a:ext uri="{C183D7F6-B498-43B3-948B-1728B52AA6E4}">
                  <adec:decorative xmlns:adec="http://schemas.microsoft.com/office/drawing/2017/decorative" val="1"/>
                </a:ext>
              </a:extLst>
            </p:cNvPr>
            <p:cNvSpPr/>
            <p:nvPr/>
          </p:nvSpPr>
          <p:spPr bwMode="auto">
            <a:xfrm rot="5400000">
              <a:off x="10540059" y="561180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8" name="Rectangle 397">
              <a:extLst>
                <a:ext uri="{FF2B5EF4-FFF2-40B4-BE49-F238E27FC236}">
                  <a16:creationId xmlns:a16="http://schemas.microsoft.com/office/drawing/2014/main" id="{63ACF851-BBAC-4237-A318-5DB45052F30D}"/>
                </a:ext>
                <a:ext uri="{C183D7F6-B498-43B3-948B-1728B52AA6E4}">
                  <adec:decorative xmlns:adec="http://schemas.microsoft.com/office/drawing/2017/decorative" val="1"/>
                </a:ext>
              </a:extLst>
            </p:cNvPr>
            <p:cNvSpPr/>
            <p:nvPr/>
          </p:nvSpPr>
          <p:spPr bwMode="auto">
            <a:xfrm rot="5400000">
              <a:off x="10801235" y="5611801"/>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9" name="Rectangle 398">
              <a:extLst>
                <a:ext uri="{FF2B5EF4-FFF2-40B4-BE49-F238E27FC236}">
                  <a16:creationId xmlns:a16="http://schemas.microsoft.com/office/drawing/2014/main" id="{85487215-B5D7-4BEA-B503-FA7CE601EB79}"/>
                </a:ext>
                <a:ext uri="{C183D7F6-B498-43B3-948B-1728B52AA6E4}">
                  <adec:decorative xmlns:adec="http://schemas.microsoft.com/office/drawing/2017/decorative" val="1"/>
                </a:ext>
              </a:extLst>
            </p:cNvPr>
            <p:cNvSpPr/>
            <p:nvPr/>
          </p:nvSpPr>
          <p:spPr bwMode="auto">
            <a:xfrm rot="5400000">
              <a:off x="10671121" y="5544165"/>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00" name="Rectangle: Rounded Corners 399">
              <a:extLst>
                <a:ext uri="{FF2B5EF4-FFF2-40B4-BE49-F238E27FC236}">
                  <a16:creationId xmlns:a16="http://schemas.microsoft.com/office/drawing/2014/main" id="{CA4AF13C-03A4-4AD1-9207-FC33DFDC0B84}"/>
                </a:ext>
              </a:extLst>
            </p:cNvPr>
            <p:cNvSpPr/>
            <p:nvPr/>
          </p:nvSpPr>
          <p:spPr bwMode="auto">
            <a:xfrm>
              <a:off x="10249634" y="5578229"/>
              <a:ext cx="938948" cy="103864"/>
            </a:xfrm>
            <a:prstGeom prst="roundRect">
              <a:avLst>
                <a:gd name="adj" fmla="val 50000"/>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600" dirty="0">
                  <a:solidFill>
                    <a:srgbClr val="FFFFFF"/>
                  </a:solidFill>
                  <a:ea typeface="Segoe UI" pitchFamily="34" charset="0"/>
                  <a:cs typeface="Segoe UI" pitchFamily="34" charset="0"/>
                </a:rPr>
                <a:t>DMV</a:t>
              </a:r>
            </a:p>
          </p:txBody>
        </p:sp>
        <p:cxnSp>
          <p:nvCxnSpPr>
            <p:cNvPr id="401" name="Straight Connector 400">
              <a:extLst>
                <a:ext uri="{FF2B5EF4-FFF2-40B4-BE49-F238E27FC236}">
                  <a16:creationId xmlns:a16="http://schemas.microsoft.com/office/drawing/2014/main" id="{E9EEB60F-81C2-4F4F-B44A-CF920D020FD7}"/>
                </a:ext>
              </a:extLst>
            </p:cNvPr>
            <p:cNvCxnSpPr>
              <a:cxnSpLocks/>
              <a:stCxn id="395" idx="3"/>
              <a:endCxn id="411" idx="1"/>
            </p:cNvCxnSpPr>
            <p:nvPr/>
          </p:nvCxnSpPr>
          <p:spPr>
            <a:xfrm>
              <a:off x="10326871" y="5707082"/>
              <a:ext cx="1" cy="94433"/>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2" name="Straight Connector 401">
              <a:extLst>
                <a:ext uri="{FF2B5EF4-FFF2-40B4-BE49-F238E27FC236}">
                  <a16:creationId xmlns:a16="http://schemas.microsoft.com/office/drawing/2014/main" id="{4E7309B6-97BB-45EE-8E19-490026AB2B50}"/>
                </a:ext>
              </a:extLst>
            </p:cNvPr>
            <p:cNvCxnSpPr>
              <a:stCxn id="397" idx="3"/>
              <a:endCxn id="393" idx="1"/>
            </p:cNvCxnSpPr>
            <p:nvPr/>
          </p:nvCxnSpPr>
          <p:spPr>
            <a:xfrm>
              <a:off x="10588047" y="5707082"/>
              <a:ext cx="1" cy="94433"/>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3" name="Straight Connector 402">
              <a:extLst>
                <a:ext uri="{FF2B5EF4-FFF2-40B4-BE49-F238E27FC236}">
                  <a16:creationId xmlns:a16="http://schemas.microsoft.com/office/drawing/2014/main" id="{A21DD8AA-ADEE-4646-9392-2FCCBFB721BE}"/>
                </a:ext>
              </a:extLst>
            </p:cNvPr>
            <p:cNvCxnSpPr>
              <a:stCxn id="398" idx="3"/>
              <a:endCxn id="394" idx="1"/>
            </p:cNvCxnSpPr>
            <p:nvPr/>
          </p:nvCxnSpPr>
          <p:spPr>
            <a:xfrm>
              <a:off x="10849223" y="5707082"/>
              <a:ext cx="1" cy="94433"/>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4" name="Straight Connector 403">
              <a:extLst>
                <a:ext uri="{FF2B5EF4-FFF2-40B4-BE49-F238E27FC236}">
                  <a16:creationId xmlns:a16="http://schemas.microsoft.com/office/drawing/2014/main" id="{5F11AB41-9418-4931-8634-3CE7B619D074}"/>
                </a:ext>
              </a:extLst>
            </p:cNvPr>
            <p:cNvCxnSpPr>
              <a:stCxn id="396" idx="3"/>
              <a:endCxn id="392" idx="1"/>
            </p:cNvCxnSpPr>
            <p:nvPr/>
          </p:nvCxnSpPr>
          <p:spPr>
            <a:xfrm>
              <a:off x="11107337" y="5707082"/>
              <a:ext cx="1" cy="94433"/>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5" name="Straight Connector 404">
              <a:extLst>
                <a:ext uri="{FF2B5EF4-FFF2-40B4-BE49-F238E27FC236}">
                  <a16:creationId xmlns:a16="http://schemas.microsoft.com/office/drawing/2014/main" id="{1FE8887A-A57A-4A50-9595-53BFFAAD4409}"/>
                </a:ext>
              </a:extLst>
            </p:cNvPr>
            <p:cNvCxnSpPr>
              <a:stCxn id="399" idx="1"/>
              <a:endCxn id="761" idx="4"/>
            </p:cNvCxnSpPr>
            <p:nvPr/>
          </p:nvCxnSpPr>
          <p:spPr>
            <a:xfrm flipV="1">
              <a:off x="10719109" y="5479091"/>
              <a:ext cx="0" cy="6438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06" name="Group 405">
              <a:extLst>
                <a:ext uri="{FF2B5EF4-FFF2-40B4-BE49-F238E27FC236}">
                  <a16:creationId xmlns:a16="http://schemas.microsoft.com/office/drawing/2014/main" id="{9E1D3821-2F7B-438F-B983-08852477E3AE}"/>
                </a:ext>
              </a:extLst>
            </p:cNvPr>
            <p:cNvGrpSpPr/>
            <p:nvPr/>
          </p:nvGrpSpPr>
          <p:grpSpPr>
            <a:xfrm>
              <a:off x="10637000" y="5314874"/>
              <a:ext cx="164217" cy="164217"/>
              <a:chOff x="6215321" y="6533852"/>
              <a:chExt cx="210312" cy="210312"/>
            </a:xfrm>
          </p:grpSpPr>
          <p:sp>
            <p:nvSpPr>
              <p:cNvPr id="761" name="Oval 760">
                <a:extLst>
                  <a:ext uri="{FF2B5EF4-FFF2-40B4-BE49-F238E27FC236}">
                    <a16:creationId xmlns:a16="http://schemas.microsoft.com/office/drawing/2014/main" id="{72048B81-1934-4577-BB9C-2C5BE4C5003B}"/>
                  </a:ext>
                </a:extLst>
              </p:cNvPr>
              <p:cNvSpPr/>
              <p:nvPr/>
            </p:nvSpPr>
            <p:spPr bwMode="auto">
              <a:xfrm>
                <a:off x="6215321" y="6533852"/>
                <a:ext cx="210312" cy="2103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762" name="Group 761">
                <a:extLst>
                  <a:ext uri="{FF2B5EF4-FFF2-40B4-BE49-F238E27FC236}">
                    <a16:creationId xmlns:a16="http://schemas.microsoft.com/office/drawing/2014/main" id="{0AE7F9B9-A599-47A7-9A25-284E523E948D}"/>
                  </a:ext>
                </a:extLst>
              </p:cNvPr>
              <p:cNvGrpSpPr/>
              <p:nvPr/>
            </p:nvGrpSpPr>
            <p:grpSpPr>
              <a:xfrm>
                <a:off x="6266249" y="6581369"/>
                <a:ext cx="108456" cy="115279"/>
                <a:chOff x="7352571" y="3697976"/>
                <a:chExt cx="272643" cy="289795"/>
              </a:xfrm>
              <a:solidFill>
                <a:schemeClr val="bg1"/>
              </a:solidFill>
            </p:grpSpPr>
            <p:grpSp>
              <p:nvGrpSpPr>
                <p:cNvPr id="763" name="Group 762">
                  <a:extLst>
                    <a:ext uri="{FF2B5EF4-FFF2-40B4-BE49-F238E27FC236}">
                      <a16:creationId xmlns:a16="http://schemas.microsoft.com/office/drawing/2014/main" id="{54D51F15-4C60-4D22-BC67-42EE8DBCBC62}"/>
                    </a:ext>
                  </a:extLst>
                </p:cNvPr>
                <p:cNvGrpSpPr/>
                <p:nvPr/>
              </p:nvGrpSpPr>
              <p:grpSpPr>
                <a:xfrm>
                  <a:off x="7352571" y="3697976"/>
                  <a:ext cx="272643" cy="135830"/>
                  <a:chOff x="7352571" y="3697976"/>
                  <a:chExt cx="272643" cy="135830"/>
                </a:xfrm>
                <a:grpFill/>
              </p:grpSpPr>
              <p:grpSp>
                <p:nvGrpSpPr>
                  <p:cNvPr id="771" name="Group 770">
                    <a:extLst>
                      <a:ext uri="{FF2B5EF4-FFF2-40B4-BE49-F238E27FC236}">
                        <a16:creationId xmlns:a16="http://schemas.microsoft.com/office/drawing/2014/main" id="{B83C267F-531E-4501-A920-838A725D6BF2}"/>
                      </a:ext>
                    </a:extLst>
                  </p:cNvPr>
                  <p:cNvGrpSpPr/>
                  <p:nvPr/>
                </p:nvGrpSpPr>
                <p:grpSpPr>
                  <a:xfrm>
                    <a:off x="7438459" y="3697976"/>
                    <a:ext cx="186755" cy="63808"/>
                    <a:chOff x="7420609" y="3684481"/>
                    <a:chExt cx="186755" cy="63808"/>
                  </a:xfrm>
                  <a:grpFill/>
                </p:grpSpPr>
                <p:sp>
                  <p:nvSpPr>
                    <p:cNvPr id="775" name="Rectangle 1027">
                      <a:extLst>
                        <a:ext uri="{FF2B5EF4-FFF2-40B4-BE49-F238E27FC236}">
                          <a16:creationId xmlns:a16="http://schemas.microsoft.com/office/drawing/2014/main" id="{ADDF88F5-4907-49EB-BD1C-22E9669CB266}"/>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776" name="Freeform 1029">
                      <a:extLst>
                        <a:ext uri="{FF2B5EF4-FFF2-40B4-BE49-F238E27FC236}">
                          <a16:creationId xmlns:a16="http://schemas.microsoft.com/office/drawing/2014/main" id="{5054AB98-6B3A-448B-A167-ED190C1B7EB7}"/>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772" name="Group 771">
                    <a:extLst>
                      <a:ext uri="{FF2B5EF4-FFF2-40B4-BE49-F238E27FC236}">
                        <a16:creationId xmlns:a16="http://schemas.microsoft.com/office/drawing/2014/main" id="{139939A6-9378-41E8-B479-FE5801631569}"/>
                      </a:ext>
                    </a:extLst>
                  </p:cNvPr>
                  <p:cNvGrpSpPr/>
                  <p:nvPr/>
                </p:nvGrpSpPr>
                <p:grpSpPr>
                  <a:xfrm flipH="1">
                    <a:off x="7352571" y="3768442"/>
                    <a:ext cx="186755" cy="65364"/>
                    <a:chOff x="7420609" y="3846335"/>
                    <a:chExt cx="186755" cy="65364"/>
                  </a:xfrm>
                  <a:grpFill/>
                </p:grpSpPr>
                <p:sp>
                  <p:nvSpPr>
                    <p:cNvPr id="773" name="Rectangle 1032">
                      <a:extLst>
                        <a:ext uri="{FF2B5EF4-FFF2-40B4-BE49-F238E27FC236}">
                          <a16:creationId xmlns:a16="http://schemas.microsoft.com/office/drawing/2014/main" id="{CC5D3875-859F-4E9A-9727-006623C0CD05}"/>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74" name="Freeform 1034">
                      <a:extLst>
                        <a:ext uri="{FF2B5EF4-FFF2-40B4-BE49-F238E27FC236}">
                          <a16:creationId xmlns:a16="http://schemas.microsoft.com/office/drawing/2014/main" id="{FD2E17F6-DE46-4CBA-B139-008AF47E542F}"/>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764" name="Group 763">
                  <a:extLst>
                    <a:ext uri="{FF2B5EF4-FFF2-40B4-BE49-F238E27FC236}">
                      <a16:creationId xmlns:a16="http://schemas.microsoft.com/office/drawing/2014/main" id="{FFA1B4F3-7375-4B43-A403-D807DFC3B950}"/>
                    </a:ext>
                  </a:extLst>
                </p:cNvPr>
                <p:cNvGrpSpPr/>
                <p:nvPr/>
              </p:nvGrpSpPr>
              <p:grpSpPr>
                <a:xfrm>
                  <a:off x="7352571" y="3851941"/>
                  <a:ext cx="272643" cy="135830"/>
                  <a:chOff x="7352571" y="3697976"/>
                  <a:chExt cx="272643" cy="135830"/>
                </a:xfrm>
                <a:grpFill/>
              </p:grpSpPr>
              <p:grpSp>
                <p:nvGrpSpPr>
                  <p:cNvPr id="765" name="Group 764">
                    <a:extLst>
                      <a:ext uri="{FF2B5EF4-FFF2-40B4-BE49-F238E27FC236}">
                        <a16:creationId xmlns:a16="http://schemas.microsoft.com/office/drawing/2014/main" id="{AA645D8B-CF11-4F1C-A668-7B01FE86AB8F}"/>
                      </a:ext>
                    </a:extLst>
                  </p:cNvPr>
                  <p:cNvGrpSpPr/>
                  <p:nvPr/>
                </p:nvGrpSpPr>
                <p:grpSpPr>
                  <a:xfrm>
                    <a:off x="7438459" y="3697976"/>
                    <a:ext cx="186755" cy="63808"/>
                    <a:chOff x="7420609" y="3684481"/>
                    <a:chExt cx="186755" cy="63808"/>
                  </a:xfrm>
                  <a:grpFill/>
                </p:grpSpPr>
                <p:sp>
                  <p:nvSpPr>
                    <p:cNvPr id="769" name="Rectangle 1027">
                      <a:extLst>
                        <a:ext uri="{FF2B5EF4-FFF2-40B4-BE49-F238E27FC236}">
                          <a16:creationId xmlns:a16="http://schemas.microsoft.com/office/drawing/2014/main" id="{612F1757-19E5-4324-BF5A-C9181A2F2D01}"/>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70" name="Freeform 1029">
                      <a:extLst>
                        <a:ext uri="{FF2B5EF4-FFF2-40B4-BE49-F238E27FC236}">
                          <a16:creationId xmlns:a16="http://schemas.microsoft.com/office/drawing/2014/main" id="{DB47FD55-6B1D-4D58-BA48-DE31B952CFA2}"/>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766" name="Group 765">
                    <a:extLst>
                      <a:ext uri="{FF2B5EF4-FFF2-40B4-BE49-F238E27FC236}">
                        <a16:creationId xmlns:a16="http://schemas.microsoft.com/office/drawing/2014/main" id="{6E310AD8-D7BB-4ABB-A7E2-2709739301A5}"/>
                      </a:ext>
                    </a:extLst>
                  </p:cNvPr>
                  <p:cNvGrpSpPr/>
                  <p:nvPr/>
                </p:nvGrpSpPr>
                <p:grpSpPr>
                  <a:xfrm flipH="1">
                    <a:off x="7352571" y="3768442"/>
                    <a:ext cx="186755" cy="65364"/>
                    <a:chOff x="7420609" y="3846335"/>
                    <a:chExt cx="186755" cy="65364"/>
                  </a:xfrm>
                  <a:grpFill/>
                </p:grpSpPr>
                <p:sp>
                  <p:nvSpPr>
                    <p:cNvPr id="767" name="Rectangle 1032">
                      <a:extLst>
                        <a:ext uri="{FF2B5EF4-FFF2-40B4-BE49-F238E27FC236}">
                          <a16:creationId xmlns:a16="http://schemas.microsoft.com/office/drawing/2014/main" id="{59341BCB-24D3-4CE6-B330-2B1FF2B14780}"/>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68" name="Freeform 1034">
                      <a:extLst>
                        <a:ext uri="{FF2B5EF4-FFF2-40B4-BE49-F238E27FC236}">
                          <a16:creationId xmlns:a16="http://schemas.microsoft.com/office/drawing/2014/main" id="{0397FDA8-83B0-4970-AF58-CAAF586F7700}"/>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grpSp>
        <p:cxnSp>
          <p:nvCxnSpPr>
            <p:cNvPr id="407" name="Straight Arrow Connector 406">
              <a:extLst>
                <a:ext uri="{FF2B5EF4-FFF2-40B4-BE49-F238E27FC236}">
                  <a16:creationId xmlns:a16="http://schemas.microsoft.com/office/drawing/2014/main" id="{EAD5E471-58AE-4C2A-94AE-BAD9D852EDEE}"/>
                </a:ext>
                <a:ext uri="{C183D7F6-B498-43B3-948B-1728B52AA6E4}">
                  <adec:decorative xmlns:adec="http://schemas.microsoft.com/office/drawing/2017/decorative" val="1"/>
                </a:ext>
              </a:extLst>
            </p:cNvPr>
            <p:cNvCxnSpPr>
              <a:cxnSpLocks/>
              <a:stCxn id="761" idx="0"/>
            </p:cNvCxnSpPr>
            <p:nvPr/>
          </p:nvCxnSpPr>
          <p:spPr>
            <a:xfrm flipV="1">
              <a:off x="10719109" y="5173929"/>
              <a:ext cx="0" cy="140945"/>
            </a:xfrm>
            <a:prstGeom prst="straightConnector1">
              <a:avLst/>
            </a:prstGeom>
            <a:ln w="15875">
              <a:solidFill>
                <a:schemeClr val="accent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grpSp>
          <p:nvGrpSpPr>
            <p:cNvPr id="408" name="software assurance" descr="software assurance">
              <a:extLst>
                <a:ext uri="{FF2B5EF4-FFF2-40B4-BE49-F238E27FC236}">
                  <a16:creationId xmlns:a16="http://schemas.microsoft.com/office/drawing/2014/main" id="{D822F367-F424-4604-B608-29D9105F25EC}"/>
                </a:ext>
              </a:extLst>
            </p:cNvPr>
            <p:cNvGrpSpPr/>
            <p:nvPr/>
          </p:nvGrpSpPr>
          <p:grpSpPr>
            <a:xfrm>
              <a:off x="10536748" y="5820504"/>
              <a:ext cx="103177" cy="103177"/>
              <a:chOff x="7292986" y="2173744"/>
              <a:chExt cx="380354" cy="380354"/>
            </a:xfrm>
          </p:grpSpPr>
          <p:sp>
            <p:nvSpPr>
              <p:cNvPr id="756" name="Freeform: Shape 755">
                <a:extLst>
                  <a:ext uri="{FF2B5EF4-FFF2-40B4-BE49-F238E27FC236}">
                    <a16:creationId xmlns:a16="http://schemas.microsoft.com/office/drawing/2014/main" id="{DF03CDD4-30A2-44FD-B091-0626D437AF55}"/>
                  </a:ext>
                </a:extLst>
              </p:cNvPr>
              <p:cNvSpPr/>
              <p:nvPr/>
            </p:nvSpPr>
            <p:spPr>
              <a:xfrm>
                <a:off x="7331896" y="2391366"/>
                <a:ext cx="298009" cy="160768"/>
              </a:xfrm>
              <a:custGeom>
                <a:avLst/>
                <a:gdLst>
                  <a:gd name="connsiteX0" fmla="*/ 297720 w 298009"/>
                  <a:gd name="connsiteY0" fmla="*/ 1182 h 160768"/>
                  <a:gd name="connsiteX1" fmla="*/ 1182 w 298009"/>
                  <a:gd name="connsiteY1" fmla="*/ 1182 h 160768"/>
                  <a:gd name="connsiteX2" fmla="*/ 1182 w 298009"/>
                  <a:gd name="connsiteY2" fmla="*/ 90155 h 160768"/>
                  <a:gd name="connsiteX3" fmla="*/ 149880 w 298009"/>
                  <a:gd name="connsiteY3" fmla="*/ 160369 h 160768"/>
                  <a:gd name="connsiteX4" fmla="*/ 298512 w 298009"/>
                  <a:gd name="connsiteY4" fmla="*/ 90155 h 160768"/>
                  <a:gd name="connsiteX5" fmla="*/ 297720 w 298009"/>
                  <a:gd name="connsiteY5" fmla="*/ 1182 h 16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009" h="160768">
                    <a:moveTo>
                      <a:pt x="297720" y="1182"/>
                    </a:moveTo>
                    <a:lnTo>
                      <a:pt x="1182" y="1182"/>
                    </a:lnTo>
                    <a:lnTo>
                      <a:pt x="1182" y="90155"/>
                    </a:lnTo>
                    <a:cubicBezTo>
                      <a:pt x="1182" y="128928"/>
                      <a:pt x="67740" y="160369"/>
                      <a:pt x="149880" y="160369"/>
                    </a:cubicBezTo>
                    <a:cubicBezTo>
                      <a:pt x="232021" y="160369"/>
                      <a:pt x="298512" y="128928"/>
                      <a:pt x="298512" y="90155"/>
                    </a:cubicBezTo>
                    <a:cubicBezTo>
                      <a:pt x="298512" y="90155"/>
                      <a:pt x="298380" y="1777"/>
                      <a:pt x="297720" y="1182"/>
                    </a:cubicBezTo>
                    <a:close/>
                  </a:path>
                </a:pathLst>
              </a:custGeom>
              <a:solidFill>
                <a:srgbClr val="0078D7"/>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757" name="Freeform: Shape 756">
                <a:extLst>
                  <a:ext uri="{FF2B5EF4-FFF2-40B4-BE49-F238E27FC236}">
                    <a16:creationId xmlns:a16="http://schemas.microsoft.com/office/drawing/2014/main" id="{D76112EA-829F-486B-AE68-F7149AC21DDF}"/>
                  </a:ext>
                </a:extLst>
              </p:cNvPr>
              <p:cNvSpPr/>
              <p:nvPr/>
            </p:nvSpPr>
            <p:spPr>
              <a:xfrm>
                <a:off x="7331896" y="2375589"/>
                <a:ext cx="298009" cy="149005"/>
              </a:xfrm>
              <a:custGeom>
                <a:avLst/>
                <a:gdLst>
                  <a:gd name="connsiteX0" fmla="*/ 298380 w 298009"/>
                  <a:gd name="connsiteY0" fmla="*/ 1182 h 149004"/>
                  <a:gd name="connsiteX1" fmla="*/ 298578 w 298009"/>
                  <a:gd name="connsiteY1" fmla="*/ 78992 h 149004"/>
                  <a:gd name="connsiteX2" fmla="*/ 149880 w 298009"/>
                  <a:gd name="connsiteY2" fmla="*/ 149206 h 149004"/>
                  <a:gd name="connsiteX3" fmla="*/ 1182 w 298009"/>
                  <a:gd name="connsiteY3" fmla="*/ 78992 h 149004"/>
                  <a:gd name="connsiteX4" fmla="*/ 1182 w 298009"/>
                  <a:gd name="connsiteY4" fmla="*/ 1182 h 149004"/>
                  <a:gd name="connsiteX5" fmla="*/ 298380 w 298009"/>
                  <a:gd name="connsiteY5" fmla="*/ 1182 h 14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009" h="149004">
                    <a:moveTo>
                      <a:pt x="298380" y="1182"/>
                    </a:moveTo>
                    <a:lnTo>
                      <a:pt x="298578" y="78992"/>
                    </a:lnTo>
                    <a:cubicBezTo>
                      <a:pt x="298578" y="117765"/>
                      <a:pt x="232021" y="149206"/>
                      <a:pt x="149880" y="149206"/>
                    </a:cubicBezTo>
                    <a:cubicBezTo>
                      <a:pt x="67740" y="149206"/>
                      <a:pt x="1182" y="117699"/>
                      <a:pt x="1182" y="78992"/>
                    </a:cubicBezTo>
                    <a:lnTo>
                      <a:pt x="1182" y="1182"/>
                    </a:lnTo>
                    <a:lnTo>
                      <a:pt x="298380" y="1182"/>
                    </a:lnTo>
                    <a:close/>
                  </a:path>
                </a:pathLst>
              </a:custGeom>
              <a:solidFill>
                <a:srgbClr val="50E6FF"/>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758" name="Freeform: Shape 757">
                <a:extLst>
                  <a:ext uri="{FF2B5EF4-FFF2-40B4-BE49-F238E27FC236}">
                    <a16:creationId xmlns:a16="http://schemas.microsoft.com/office/drawing/2014/main" id="{E21CE5AE-A464-4654-997A-44E1F0E5FE74}"/>
                  </a:ext>
                </a:extLst>
              </p:cNvPr>
              <p:cNvSpPr/>
              <p:nvPr/>
            </p:nvSpPr>
            <p:spPr>
              <a:xfrm>
                <a:off x="7331896" y="2295267"/>
                <a:ext cx="298009" cy="160768"/>
              </a:xfrm>
              <a:custGeom>
                <a:avLst/>
                <a:gdLst>
                  <a:gd name="connsiteX0" fmla="*/ 297720 w 298009"/>
                  <a:gd name="connsiteY0" fmla="*/ 1182 h 160768"/>
                  <a:gd name="connsiteX1" fmla="*/ 1182 w 298009"/>
                  <a:gd name="connsiteY1" fmla="*/ 1182 h 160768"/>
                  <a:gd name="connsiteX2" fmla="*/ 1182 w 298009"/>
                  <a:gd name="connsiteY2" fmla="*/ 90155 h 160768"/>
                  <a:gd name="connsiteX3" fmla="*/ 149880 w 298009"/>
                  <a:gd name="connsiteY3" fmla="*/ 160369 h 160768"/>
                  <a:gd name="connsiteX4" fmla="*/ 298578 w 298009"/>
                  <a:gd name="connsiteY4" fmla="*/ 90155 h 160768"/>
                  <a:gd name="connsiteX5" fmla="*/ 297720 w 298009"/>
                  <a:gd name="connsiteY5" fmla="*/ 1182 h 16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009" h="160768">
                    <a:moveTo>
                      <a:pt x="297720" y="1182"/>
                    </a:moveTo>
                    <a:lnTo>
                      <a:pt x="1182" y="1182"/>
                    </a:lnTo>
                    <a:lnTo>
                      <a:pt x="1182" y="90155"/>
                    </a:lnTo>
                    <a:cubicBezTo>
                      <a:pt x="1182" y="128928"/>
                      <a:pt x="67740" y="160369"/>
                      <a:pt x="149880" y="160369"/>
                    </a:cubicBezTo>
                    <a:cubicBezTo>
                      <a:pt x="232021" y="160369"/>
                      <a:pt x="298578" y="128928"/>
                      <a:pt x="298578" y="90155"/>
                    </a:cubicBezTo>
                    <a:cubicBezTo>
                      <a:pt x="298512" y="90155"/>
                      <a:pt x="298380" y="1777"/>
                      <a:pt x="297720" y="1182"/>
                    </a:cubicBezTo>
                    <a:close/>
                  </a:path>
                </a:pathLst>
              </a:custGeom>
              <a:solidFill>
                <a:srgbClr val="0078D7"/>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759" name="Freeform: Shape 758">
                <a:extLst>
                  <a:ext uri="{FF2B5EF4-FFF2-40B4-BE49-F238E27FC236}">
                    <a16:creationId xmlns:a16="http://schemas.microsoft.com/office/drawing/2014/main" id="{C1E04548-E1EF-4627-93D1-1CFCFE348C35}"/>
                  </a:ext>
                </a:extLst>
              </p:cNvPr>
              <p:cNvSpPr/>
              <p:nvPr/>
            </p:nvSpPr>
            <p:spPr>
              <a:xfrm>
                <a:off x="7331896" y="2240171"/>
                <a:ext cx="298009" cy="145083"/>
              </a:xfrm>
              <a:custGeom>
                <a:avLst/>
                <a:gdLst>
                  <a:gd name="connsiteX0" fmla="*/ 298512 w 298009"/>
                  <a:gd name="connsiteY0" fmla="*/ 1182 h 145083"/>
                  <a:gd name="connsiteX1" fmla="*/ 1182 w 298009"/>
                  <a:gd name="connsiteY1" fmla="*/ 1182 h 145083"/>
                  <a:gd name="connsiteX2" fmla="*/ 1182 w 298009"/>
                  <a:gd name="connsiteY2" fmla="*/ 74897 h 145083"/>
                  <a:gd name="connsiteX3" fmla="*/ 149880 w 298009"/>
                  <a:gd name="connsiteY3" fmla="*/ 145111 h 145083"/>
                  <a:gd name="connsiteX4" fmla="*/ 298512 w 298009"/>
                  <a:gd name="connsiteY4" fmla="*/ 74897 h 145083"/>
                  <a:gd name="connsiteX5" fmla="*/ 298512 w 298009"/>
                  <a:gd name="connsiteY5" fmla="*/ 1182 h 145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009" h="145083">
                    <a:moveTo>
                      <a:pt x="298512" y="1182"/>
                    </a:moveTo>
                    <a:lnTo>
                      <a:pt x="1182" y="1182"/>
                    </a:lnTo>
                    <a:lnTo>
                      <a:pt x="1182" y="74897"/>
                    </a:lnTo>
                    <a:cubicBezTo>
                      <a:pt x="1182" y="113670"/>
                      <a:pt x="67740" y="145111"/>
                      <a:pt x="149880" y="145111"/>
                    </a:cubicBezTo>
                    <a:cubicBezTo>
                      <a:pt x="232021" y="145111"/>
                      <a:pt x="298512" y="113670"/>
                      <a:pt x="298512" y="74897"/>
                    </a:cubicBezTo>
                    <a:cubicBezTo>
                      <a:pt x="298512" y="74897"/>
                      <a:pt x="298512" y="1777"/>
                      <a:pt x="298512" y="1182"/>
                    </a:cubicBezTo>
                    <a:close/>
                  </a:path>
                </a:pathLst>
              </a:custGeom>
              <a:solidFill>
                <a:srgbClr val="50E6FF"/>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760" name="Freeform: Shape 759">
                <a:extLst>
                  <a:ext uri="{FF2B5EF4-FFF2-40B4-BE49-F238E27FC236}">
                    <a16:creationId xmlns:a16="http://schemas.microsoft.com/office/drawing/2014/main" id="{3036CFAD-56B5-4C2B-9876-248ADB9704FE}"/>
                  </a:ext>
                </a:extLst>
              </p:cNvPr>
              <p:cNvSpPr/>
              <p:nvPr/>
            </p:nvSpPr>
            <p:spPr>
              <a:xfrm>
                <a:off x="7331896" y="2174583"/>
                <a:ext cx="298009" cy="137241"/>
              </a:xfrm>
              <a:custGeom>
                <a:avLst/>
                <a:gdLst>
                  <a:gd name="connsiteX0" fmla="*/ 149880 w 298009"/>
                  <a:gd name="connsiteY0" fmla="*/ 139893 h 137241"/>
                  <a:gd name="connsiteX1" fmla="*/ 298578 w 298009"/>
                  <a:gd name="connsiteY1" fmla="*/ 70537 h 137241"/>
                  <a:gd name="connsiteX2" fmla="*/ 149880 w 298009"/>
                  <a:gd name="connsiteY2" fmla="*/ 1182 h 137241"/>
                  <a:gd name="connsiteX3" fmla="*/ 1182 w 298009"/>
                  <a:gd name="connsiteY3" fmla="*/ 70537 h 137241"/>
                  <a:gd name="connsiteX4" fmla="*/ 149880 w 298009"/>
                  <a:gd name="connsiteY4" fmla="*/ 139893 h 137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009" h="137241">
                    <a:moveTo>
                      <a:pt x="149880" y="139893"/>
                    </a:moveTo>
                    <a:cubicBezTo>
                      <a:pt x="232004" y="139893"/>
                      <a:pt x="298578" y="108841"/>
                      <a:pt x="298578" y="70537"/>
                    </a:cubicBezTo>
                    <a:cubicBezTo>
                      <a:pt x="298578" y="32234"/>
                      <a:pt x="232004" y="1182"/>
                      <a:pt x="149880" y="1182"/>
                    </a:cubicBezTo>
                    <a:cubicBezTo>
                      <a:pt x="67757" y="1182"/>
                      <a:pt x="1182" y="32234"/>
                      <a:pt x="1182" y="70537"/>
                    </a:cubicBezTo>
                    <a:cubicBezTo>
                      <a:pt x="1182" y="108841"/>
                      <a:pt x="67757" y="139893"/>
                      <a:pt x="149880" y="139893"/>
                    </a:cubicBezTo>
                    <a:close/>
                  </a:path>
                </a:pathLst>
              </a:custGeom>
              <a:solidFill>
                <a:srgbClr val="0078D7"/>
              </a:solidFill>
              <a:ln w="3830" cap="flat">
                <a:noFill/>
                <a:prstDash val="solid"/>
                <a:miter/>
              </a:ln>
            </p:spPr>
            <p:txBody>
              <a:bodyPr rtlCol="0" anchor="ct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grpSp>
        <p:grpSp>
          <p:nvGrpSpPr>
            <p:cNvPr id="409" name="shield 4" descr="shield, lock">
              <a:extLst>
                <a:ext uri="{FF2B5EF4-FFF2-40B4-BE49-F238E27FC236}">
                  <a16:creationId xmlns:a16="http://schemas.microsoft.com/office/drawing/2014/main" id="{3FB8FA0D-F999-4C4F-974A-716300BDF169}"/>
                </a:ext>
              </a:extLst>
            </p:cNvPr>
            <p:cNvGrpSpPr>
              <a:grpSpLocks noChangeAspect="1"/>
            </p:cNvGrpSpPr>
            <p:nvPr/>
          </p:nvGrpSpPr>
          <p:grpSpPr bwMode="auto">
            <a:xfrm>
              <a:off x="10790025" y="5808933"/>
              <a:ext cx="115136" cy="114748"/>
              <a:chOff x="2224" y="3045"/>
              <a:chExt cx="297" cy="296"/>
            </a:xfrm>
          </p:grpSpPr>
          <p:sp>
            <p:nvSpPr>
              <p:cNvPr id="752" name="AutoShape 124">
                <a:extLst>
                  <a:ext uri="{FF2B5EF4-FFF2-40B4-BE49-F238E27FC236}">
                    <a16:creationId xmlns:a16="http://schemas.microsoft.com/office/drawing/2014/main" id="{E76E1E6A-C44D-4EE1-80D9-2D8636BD185A}"/>
                  </a:ext>
                </a:extLst>
              </p:cNvPr>
              <p:cNvSpPr>
                <a:spLocks noChangeAspect="1" noChangeArrowheads="1" noTextEdit="1"/>
              </p:cNvSpPr>
              <p:nvPr/>
            </p:nvSpPr>
            <p:spPr bwMode="auto">
              <a:xfrm>
                <a:off x="2224" y="3045"/>
                <a:ext cx="297"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753" name="Rectangle 127">
                <a:extLst>
                  <a:ext uri="{FF2B5EF4-FFF2-40B4-BE49-F238E27FC236}">
                    <a16:creationId xmlns:a16="http://schemas.microsoft.com/office/drawing/2014/main" id="{2B95BD7D-0CA0-4064-B667-71F51F27232D}"/>
                  </a:ext>
                </a:extLst>
              </p:cNvPr>
              <p:cNvSpPr>
                <a:spLocks noChangeArrowheads="1"/>
              </p:cNvSpPr>
              <p:nvPr/>
            </p:nvSpPr>
            <p:spPr bwMode="auto">
              <a:xfrm>
                <a:off x="2224" y="3045"/>
                <a:ext cx="297"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754" name="Freeform 128">
                <a:extLst>
                  <a:ext uri="{FF2B5EF4-FFF2-40B4-BE49-F238E27FC236}">
                    <a16:creationId xmlns:a16="http://schemas.microsoft.com/office/drawing/2014/main" id="{1B524161-2493-4DCD-B98B-72E21D44814F}"/>
                  </a:ext>
                </a:extLst>
              </p:cNvPr>
              <p:cNvSpPr>
                <a:spLocks/>
              </p:cNvSpPr>
              <p:nvPr/>
            </p:nvSpPr>
            <p:spPr bwMode="auto">
              <a:xfrm>
                <a:off x="2266" y="3059"/>
                <a:ext cx="213" cy="267"/>
              </a:xfrm>
              <a:custGeom>
                <a:avLst/>
                <a:gdLst>
                  <a:gd name="T0" fmla="*/ 69 w 138"/>
                  <a:gd name="T1" fmla="*/ 173 h 173"/>
                  <a:gd name="T2" fmla="*/ 69 w 138"/>
                  <a:gd name="T3" fmla="*/ 173 h 173"/>
                  <a:gd name="T4" fmla="*/ 0 w 138"/>
                  <a:gd name="T5" fmla="*/ 77 h 173"/>
                  <a:gd name="T6" fmla="*/ 0 w 138"/>
                  <a:gd name="T7" fmla="*/ 29 h 173"/>
                  <a:gd name="T8" fmla="*/ 4 w 138"/>
                  <a:gd name="T9" fmla="*/ 29 h 173"/>
                  <a:gd name="T10" fmla="*/ 67 w 138"/>
                  <a:gd name="T11" fmla="*/ 2 h 173"/>
                  <a:gd name="T12" fmla="*/ 69 w 138"/>
                  <a:gd name="T13" fmla="*/ 0 h 173"/>
                  <a:gd name="T14" fmla="*/ 72 w 138"/>
                  <a:gd name="T15" fmla="*/ 2 h 173"/>
                  <a:gd name="T16" fmla="*/ 135 w 138"/>
                  <a:gd name="T17" fmla="*/ 29 h 173"/>
                  <a:gd name="T18" fmla="*/ 138 w 138"/>
                  <a:gd name="T19" fmla="*/ 29 h 173"/>
                  <a:gd name="T20" fmla="*/ 138 w 138"/>
                  <a:gd name="T21" fmla="*/ 78 h 173"/>
                  <a:gd name="T22" fmla="*/ 69 w 138"/>
                  <a:gd name="T23"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 h="173">
                    <a:moveTo>
                      <a:pt x="69" y="173"/>
                    </a:moveTo>
                    <a:cubicBezTo>
                      <a:pt x="69" y="173"/>
                      <a:pt x="69" y="173"/>
                      <a:pt x="69" y="173"/>
                    </a:cubicBezTo>
                    <a:cubicBezTo>
                      <a:pt x="50" y="173"/>
                      <a:pt x="0" y="140"/>
                      <a:pt x="0" y="77"/>
                    </a:cubicBezTo>
                    <a:cubicBezTo>
                      <a:pt x="0" y="29"/>
                      <a:pt x="0" y="29"/>
                      <a:pt x="0" y="29"/>
                    </a:cubicBezTo>
                    <a:cubicBezTo>
                      <a:pt x="4" y="29"/>
                      <a:pt x="4" y="29"/>
                      <a:pt x="4" y="29"/>
                    </a:cubicBezTo>
                    <a:cubicBezTo>
                      <a:pt x="4" y="29"/>
                      <a:pt x="35" y="32"/>
                      <a:pt x="67" y="2"/>
                    </a:cubicBezTo>
                    <a:cubicBezTo>
                      <a:pt x="69" y="0"/>
                      <a:pt x="69" y="0"/>
                      <a:pt x="69" y="0"/>
                    </a:cubicBezTo>
                    <a:cubicBezTo>
                      <a:pt x="72" y="2"/>
                      <a:pt x="72" y="2"/>
                      <a:pt x="72" y="2"/>
                    </a:cubicBezTo>
                    <a:cubicBezTo>
                      <a:pt x="106" y="29"/>
                      <a:pt x="135" y="29"/>
                      <a:pt x="135" y="29"/>
                    </a:cubicBezTo>
                    <a:cubicBezTo>
                      <a:pt x="138" y="29"/>
                      <a:pt x="138" y="29"/>
                      <a:pt x="138" y="29"/>
                    </a:cubicBezTo>
                    <a:cubicBezTo>
                      <a:pt x="138" y="78"/>
                      <a:pt x="138" y="78"/>
                      <a:pt x="138" y="78"/>
                    </a:cubicBezTo>
                    <a:cubicBezTo>
                      <a:pt x="138" y="140"/>
                      <a:pt x="88" y="173"/>
                      <a:pt x="69" y="173"/>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755" name="Freeform 129">
                <a:extLst>
                  <a:ext uri="{FF2B5EF4-FFF2-40B4-BE49-F238E27FC236}">
                    <a16:creationId xmlns:a16="http://schemas.microsoft.com/office/drawing/2014/main" id="{E9707198-B5DB-4E7D-950D-D554E21EB285}"/>
                  </a:ext>
                </a:extLst>
              </p:cNvPr>
              <p:cNvSpPr>
                <a:spLocks/>
              </p:cNvSpPr>
              <p:nvPr/>
            </p:nvSpPr>
            <p:spPr bwMode="auto">
              <a:xfrm>
                <a:off x="2356" y="3164"/>
                <a:ext cx="34" cy="68"/>
              </a:xfrm>
              <a:custGeom>
                <a:avLst/>
                <a:gdLst>
                  <a:gd name="T0" fmla="*/ 16 w 22"/>
                  <a:gd name="T1" fmla="*/ 22 h 44"/>
                  <a:gd name="T2" fmla="*/ 16 w 22"/>
                  <a:gd name="T3" fmla="*/ 44 h 44"/>
                  <a:gd name="T4" fmla="*/ 7 w 22"/>
                  <a:gd name="T5" fmla="*/ 44 h 44"/>
                  <a:gd name="T6" fmla="*/ 7 w 22"/>
                  <a:gd name="T7" fmla="*/ 22 h 44"/>
                  <a:gd name="T8" fmla="*/ 0 w 22"/>
                  <a:gd name="T9" fmla="*/ 11 h 44"/>
                  <a:gd name="T10" fmla="*/ 11 w 22"/>
                  <a:gd name="T11" fmla="*/ 0 h 44"/>
                  <a:gd name="T12" fmla="*/ 22 w 22"/>
                  <a:gd name="T13" fmla="*/ 11 h 44"/>
                  <a:gd name="T14" fmla="*/ 16 w 22"/>
                  <a:gd name="T15" fmla="*/ 22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4">
                    <a:moveTo>
                      <a:pt x="16" y="22"/>
                    </a:moveTo>
                    <a:cubicBezTo>
                      <a:pt x="16" y="44"/>
                      <a:pt x="16" y="44"/>
                      <a:pt x="16" y="44"/>
                    </a:cubicBezTo>
                    <a:cubicBezTo>
                      <a:pt x="7" y="44"/>
                      <a:pt x="7" y="44"/>
                      <a:pt x="7" y="44"/>
                    </a:cubicBezTo>
                    <a:cubicBezTo>
                      <a:pt x="7" y="22"/>
                      <a:pt x="7" y="22"/>
                      <a:pt x="7" y="22"/>
                    </a:cubicBezTo>
                    <a:cubicBezTo>
                      <a:pt x="2" y="20"/>
                      <a:pt x="0" y="16"/>
                      <a:pt x="0" y="11"/>
                    </a:cubicBezTo>
                    <a:cubicBezTo>
                      <a:pt x="0" y="5"/>
                      <a:pt x="5" y="0"/>
                      <a:pt x="11" y="0"/>
                    </a:cubicBezTo>
                    <a:cubicBezTo>
                      <a:pt x="17" y="0"/>
                      <a:pt x="22" y="5"/>
                      <a:pt x="22" y="11"/>
                    </a:cubicBezTo>
                    <a:cubicBezTo>
                      <a:pt x="22" y="16"/>
                      <a:pt x="20" y="20"/>
                      <a:pt x="16" y="22"/>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grpSp>
        <p:grpSp>
          <p:nvGrpSpPr>
            <p:cNvPr id="410" name="Group 409">
              <a:extLst>
                <a:ext uri="{FF2B5EF4-FFF2-40B4-BE49-F238E27FC236}">
                  <a16:creationId xmlns:a16="http://schemas.microsoft.com/office/drawing/2014/main" id="{36E1F4D3-D39C-4F30-B2C9-E2F6BFCA36E2}"/>
                </a:ext>
              </a:extLst>
            </p:cNvPr>
            <p:cNvGrpSpPr/>
            <p:nvPr/>
          </p:nvGrpSpPr>
          <p:grpSpPr>
            <a:xfrm>
              <a:off x="11042164" y="5809638"/>
              <a:ext cx="125686" cy="114043"/>
              <a:chOff x="6444864" y="2769109"/>
              <a:chExt cx="468425" cy="425034"/>
            </a:xfrm>
          </p:grpSpPr>
          <p:sp>
            <p:nvSpPr>
              <p:cNvPr id="743" name="Rectangle 12">
                <a:extLst>
                  <a:ext uri="{FF2B5EF4-FFF2-40B4-BE49-F238E27FC236}">
                    <a16:creationId xmlns:a16="http://schemas.microsoft.com/office/drawing/2014/main" id="{C4AA3349-B0FF-49E4-8060-BCA5DC9891F8}"/>
                  </a:ext>
                </a:extLst>
              </p:cNvPr>
              <p:cNvSpPr>
                <a:spLocks noChangeArrowheads="1"/>
              </p:cNvSpPr>
              <p:nvPr/>
            </p:nvSpPr>
            <p:spPr bwMode="auto">
              <a:xfrm>
                <a:off x="6444864" y="2769109"/>
                <a:ext cx="184836" cy="37066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744" name="Rectangle 13">
                <a:extLst>
                  <a:ext uri="{FF2B5EF4-FFF2-40B4-BE49-F238E27FC236}">
                    <a16:creationId xmlns:a16="http://schemas.microsoft.com/office/drawing/2014/main" id="{F28F6D0B-0BE9-4CD4-B58D-5CC824673A4A}"/>
                  </a:ext>
                </a:extLst>
              </p:cNvPr>
              <p:cNvSpPr>
                <a:spLocks noChangeArrowheads="1"/>
              </p:cNvSpPr>
              <p:nvPr/>
            </p:nvSpPr>
            <p:spPr bwMode="auto">
              <a:xfrm>
                <a:off x="6467598" y="3035984"/>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745" name="Rectangle 14">
                <a:extLst>
                  <a:ext uri="{FF2B5EF4-FFF2-40B4-BE49-F238E27FC236}">
                    <a16:creationId xmlns:a16="http://schemas.microsoft.com/office/drawing/2014/main" id="{1C5660A3-6635-49FF-8BF2-715F742A47AB}"/>
                  </a:ext>
                </a:extLst>
              </p:cNvPr>
              <p:cNvSpPr>
                <a:spLocks noChangeArrowheads="1"/>
              </p:cNvSpPr>
              <p:nvPr/>
            </p:nvSpPr>
            <p:spPr bwMode="auto">
              <a:xfrm>
                <a:off x="6467598" y="2803705"/>
                <a:ext cx="139369" cy="237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746" name="Rectangle 15">
                <a:extLst>
                  <a:ext uri="{FF2B5EF4-FFF2-40B4-BE49-F238E27FC236}">
                    <a16:creationId xmlns:a16="http://schemas.microsoft.com/office/drawing/2014/main" id="{3F31587B-2621-4FFE-8835-3DD3E13BD9B9}"/>
                  </a:ext>
                </a:extLst>
              </p:cNvPr>
              <p:cNvSpPr>
                <a:spLocks noChangeArrowheads="1"/>
              </p:cNvSpPr>
              <p:nvPr/>
            </p:nvSpPr>
            <p:spPr bwMode="auto">
              <a:xfrm>
                <a:off x="6467598" y="3082440"/>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747" name="Rectangle: Top Corners Rounded 746">
                <a:extLst>
                  <a:ext uri="{FF2B5EF4-FFF2-40B4-BE49-F238E27FC236}">
                    <a16:creationId xmlns:a16="http://schemas.microsoft.com/office/drawing/2014/main" id="{9325C74C-8A15-4A21-87A3-7C60D9F96169}"/>
                  </a:ext>
                </a:extLst>
              </p:cNvPr>
              <p:cNvSpPr/>
              <p:nvPr/>
            </p:nvSpPr>
            <p:spPr bwMode="auto">
              <a:xfrm rot="16200000">
                <a:off x="6491675" y="2973053"/>
                <a:ext cx="250173" cy="114267"/>
              </a:xfrm>
              <a:prstGeom prst="round2SameRect">
                <a:avLst/>
              </a:prstGeom>
              <a:solidFill>
                <a:schemeClr val="bg2">
                  <a:lumMod val="90000"/>
                </a:scheme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48" name="monitor 1" descr="monitor, desktop">
                <a:extLst>
                  <a:ext uri="{FF2B5EF4-FFF2-40B4-BE49-F238E27FC236}">
                    <a16:creationId xmlns:a16="http://schemas.microsoft.com/office/drawing/2014/main" id="{019BF3D5-2E5D-4467-9489-358B03ED8D58}"/>
                  </a:ext>
                </a:extLst>
              </p:cNvPr>
              <p:cNvGrpSpPr/>
              <p:nvPr/>
            </p:nvGrpSpPr>
            <p:grpSpPr>
              <a:xfrm>
                <a:off x="6585182" y="2926750"/>
                <a:ext cx="328107" cy="267393"/>
                <a:chOff x="4233864" y="1827214"/>
                <a:chExt cx="403225" cy="328613"/>
              </a:xfrm>
            </p:grpSpPr>
            <p:sp>
              <p:nvSpPr>
                <p:cNvPr id="749" name="Freeform 53">
                  <a:extLst>
                    <a:ext uri="{FF2B5EF4-FFF2-40B4-BE49-F238E27FC236}">
                      <a16:creationId xmlns:a16="http://schemas.microsoft.com/office/drawing/2014/main" id="{B41C2595-827E-40DD-818D-E49282BE2BFD}"/>
                    </a:ext>
                  </a:extLst>
                </p:cNvPr>
                <p:cNvSpPr>
                  <a:spLocks/>
                </p:cNvSpPr>
                <p:nvPr/>
              </p:nvSpPr>
              <p:spPr bwMode="auto">
                <a:xfrm>
                  <a:off x="4233864" y="1827214"/>
                  <a:ext cx="403225" cy="246063"/>
                </a:xfrm>
                <a:custGeom>
                  <a:avLst/>
                  <a:gdLst>
                    <a:gd name="T0" fmla="*/ 0 w 240"/>
                    <a:gd name="T1" fmla="*/ 11 h 147"/>
                    <a:gd name="T2" fmla="*/ 0 w 240"/>
                    <a:gd name="T3" fmla="*/ 137 h 147"/>
                    <a:gd name="T4" fmla="*/ 11 w 240"/>
                    <a:gd name="T5" fmla="*/ 147 h 147"/>
                    <a:gd name="T6" fmla="*/ 230 w 240"/>
                    <a:gd name="T7" fmla="*/ 147 h 147"/>
                    <a:gd name="T8" fmla="*/ 240 w 240"/>
                    <a:gd name="T9" fmla="*/ 137 h 147"/>
                    <a:gd name="T10" fmla="*/ 240 w 240"/>
                    <a:gd name="T11" fmla="*/ 11 h 147"/>
                    <a:gd name="T12" fmla="*/ 230 w 240"/>
                    <a:gd name="T13" fmla="*/ 0 h 147"/>
                    <a:gd name="T14" fmla="*/ 11 w 240"/>
                    <a:gd name="T15" fmla="*/ 0 h 147"/>
                    <a:gd name="T16" fmla="*/ 0 w 240"/>
                    <a:gd name="T17"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147">
                      <a:moveTo>
                        <a:pt x="0" y="11"/>
                      </a:moveTo>
                      <a:cubicBezTo>
                        <a:pt x="0" y="137"/>
                        <a:pt x="0" y="137"/>
                        <a:pt x="0" y="137"/>
                      </a:cubicBezTo>
                      <a:cubicBezTo>
                        <a:pt x="0" y="142"/>
                        <a:pt x="5" y="147"/>
                        <a:pt x="11" y="147"/>
                      </a:cubicBezTo>
                      <a:cubicBezTo>
                        <a:pt x="230" y="147"/>
                        <a:pt x="230" y="147"/>
                        <a:pt x="230" y="147"/>
                      </a:cubicBezTo>
                      <a:cubicBezTo>
                        <a:pt x="236" y="147"/>
                        <a:pt x="240" y="142"/>
                        <a:pt x="240" y="137"/>
                      </a:cubicBezTo>
                      <a:cubicBezTo>
                        <a:pt x="240" y="11"/>
                        <a:pt x="240" y="11"/>
                        <a:pt x="240" y="11"/>
                      </a:cubicBezTo>
                      <a:cubicBezTo>
                        <a:pt x="240" y="5"/>
                        <a:pt x="236" y="0"/>
                        <a:pt x="230" y="0"/>
                      </a:cubicBezTo>
                      <a:cubicBezTo>
                        <a:pt x="11" y="0"/>
                        <a:pt x="11" y="0"/>
                        <a:pt x="11" y="0"/>
                      </a:cubicBezTo>
                      <a:cubicBezTo>
                        <a:pt x="5" y="0"/>
                        <a:pt x="0" y="5"/>
                        <a:pt x="0" y="11"/>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50" name="Freeform 54">
                  <a:extLst>
                    <a:ext uri="{FF2B5EF4-FFF2-40B4-BE49-F238E27FC236}">
                      <a16:creationId xmlns:a16="http://schemas.microsoft.com/office/drawing/2014/main" id="{B8B8341F-6893-45A9-B2A5-60C90DBEA91C}"/>
                    </a:ext>
                  </a:extLst>
                </p:cNvPr>
                <p:cNvSpPr>
                  <a:spLocks/>
                </p:cNvSpPr>
                <p:nvPr/>
              </p:nvSpPr>
              <p:spPr bwMode="auto">
                <a:xfrm>
                  <a:off x="4233864" y="2011364"/>
                  <a:ext cx="403225" cy="144463"/>
                </a:xfrm>
                <a:custGeom>
                  <a:avLst/>
                  <a:gdLst>
                    <a:gd name="T0" fmla="*/ 0 w 240"/>
                    <a:gd name="T1" fmla="*/ 0 h 86"/>
                    <a:gd name="T2" fmla="*/ 0 w 240"/>
                    <a:gd name="T3" fmla="*/ 27 h 86"/>
                    <a:gd name="T4" fmla="*/ 11 w 240"/>
                    <a:gd name="T5" fmla="*/ 37 h 86"/>
                    <a:gd name="T6" fmla="*/ 115 w 240"/>
                    <a:gd name="T7" fmla="*/ 37 h 86"/>
                    <a:gd name="T8" fmla="*/ 115 w 240"/>
                    <a:gd name="T9" fmla="*/ 74 h 86"/>
                    <a:gd name="T10" fmla="*/ 59 w 240"/>
                    <a:gd name="T11" fmla="*/ 74 h 86"/>
                    <a:gd name="T12" fmla="*/ 59 w 240"/>
                    <a:gd name="T13" fmla="*/ 86 h 86"/>
                    <a:gd name="T14" fmla="*/ 182 w 240"/>
                    <a:gd name="T15" fmla="*/ 86 h 86"/>
                    <a:gd name="T16" fmla="*/ 182 w 240"/>
                    <a:gd name="T17" fmla="*/ 74 h 86"/>
                    <a:gd name="T18" fmla="*/ 126 w 240"/>
                    <a:gd name="T19" fmla="*/ 74 h 86"/>
                    <a:gd name="T20" fmla="*/ 126 w 240"/>
                    <a:gd name="T21" fmla="*/ 37 h 86"/>
                    <a:gd name="T22" fmla="*/ 230 w 240"/>
                    <a:gd name="T23" fmla="*/ 37 h 86"/>
                    <a:gd name="T24" fmla="*/ 240 w 240"/>
                    <a:gd name="T25" fmla="*/ 27 h 86"/>
                    <a:gd name="T26" fmla="*/ 240 w 240"/>
                    <a:gd name="T27" fmla="*/ 0 h 86"/>
                    <a:gd name="T28" fmla="*/ 0 w 240"/>
                    <a:gd name="T2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0" h="86">
                      <a:moveTo>
                        <a:pt x="0" y="0"/>
                      </a:moveTo>
                      <a:cubicBezTo>
                        <a:pt x="0" y="27"/>
                        <a:pt x="0" y="27"/>
                        <a:pt x="0" y="27"/>
                      </a:cubicBezTo>
                      <a:cubicBezTo>
                        <a:pt x="0" y="32"/>
                        <a:pt x="5" y="37"/>
                        <a:pt x="11" y="37"/>
                      </a:cubicBezTo>
                      <a:cubicBezTo>
                        <a:pt x="115" y="37"/>
                        <a:pt x="115" y="37"/>
                        <a:pt x="115" y="37"/>
                      </a:cubicBezTo>
                      <a:cubicBezTo>
                        <a:pt x="115" y="74"/>
                        <a:pt x="115" y="74"/>
                        <a:pt x="115" y="74"/>
                      </a:cubicBezTo>
                      <a:cubicBezTo>
                        <a:pt x="59" y="74"/>
                        <a:pt x="59" y="74"/>
                        <a:pt x="59" y="74"/>
                      </a:cubicBezTo>
                      <a:cubicBezTo>
                        <a:pt x="59" y="86"/>
                        <a:pt x="59" y="86"/>
                        <a:pt x="59" y="86"/>
                      </a:cubicBezTo>
                      <a:cubicBezTo>
                        <a:pt x="182" y="86"/>
                        <a:pt x="182" y="86"/>
                        <a:pt x="182" y="86"/>
                      </a:cubicBezTo>
                      <a:cubicBezTo>
                        <a:pt x="182" y="74"/>
                        <a:pt x="182" y="74"/>
                        <a:pt x="182" y="74"/>
                      </a:cubicBezTo>
                      <a:cubicBezTo>
                        <a:pt x="126" y="74"/>
                        <a:pt x="126" y="74"/>
                        <a:pt x="126" y="74"/>
                      </a:cubicBezTo>
                      <a:cubicBezTo>
                        <a:pt x="126" y="37"/>
                        <a:pt x="126" y="37"/>
                        <a:pt x="126" y="37"/>
                      </a:cubicBezTo>
                      <a:cubicBezTo>
                        <a:pt x="230" y="37"/>
                        <a:pt x="230" y="37"/>
                        <a:pt x="230" y="37"/>
                      </a:cubicBezTo>
                      <a:cubicBezTo>
                        <a:pt x="236" y="37"/>
                        <a:pt x="240" y="32"/>
                        <a:pt x="240" y="27"/>
                      </a:cubicBezTo>
                      <a:cubicBezTo>
                        <a:pt x="240" y="0"/>
                        <a:pt x="240" y="0"/>
                        <a:pt x="240" y="0"/>
                      </a:cubicBezTo>
                      <a:lnTo>
                        <a:pt x="0" y="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51" name="Freeform 173">
                  <a:extLst>
                    <a:ext uri="{FF2B5EF4-FFF2-40B4-BE49-F238E27FC236}">
                      <a16:creationId xmlns:a16="http://schemas.microsoft.com/office/drawing/2014/main" id="{A70A8173-CC4C-43FF-9649-8C3B70A50051}"/>
                    </a:ext>
                  </a:extLst>
                </p:cNvPr>
                <p:cNvSpPr>
                  <a:spLocks/>
                </p:cNvSpPr>
                <p:nvPr/>
              </p:nvSpPr>
              <p:spPr bwMode="auto">
                <a:xfrm>
                  <a:off x="4233864" y="1827214"/>
                  <a:ext cx="228600" cy="184150"/>
                </a:xfrm>
                <a:custGeom>
                  <a:avLst/>
                  <a:gdLst>
                    <a:gd name="T0" fmla="*/ 0 w 136"/>
                    <a:gd name="T1" fmla="*/ 110 h 110"/>
                    <a:gd name="T2" fmla="*/ 27 w 136"/>
                    <a:gd name="T3" fmla="*/ 110 h 110"/>
                    <a:gd name="T4" fmla="*/ 136 w 136"/>
                    <a:gd name="T5" fmla="*/ 0 h 110"/>
                    <a:gd name="T6" fmla="*/ 10 w 136"/>
                    <a:gd name="T7" fmla="*/ 0 h 110"/>
                    <a:gd name="T8" fmla="*/ 0 w 136"/>
                    <a:gd name="T9" fmla="*/ 10 h 110"/>
                    <a:gd name="T10" fmla="*/ 0 w 136"/>
                    <a:gd name="T11" fmla="*/ 110 h 110"/>
                  </a:gdLst>
                  <a:ahLst/>
                  <a:cxnLst>
                    <a:cxn ang="0">
                      <a:pos x="T0" y="T1"/>
                    </a:cxn>
                    <a:cxn ang="0">
                      <a:pos x="T2" y="T3"/>
                    </a:cxn>
                    <a:cxn ang="0">
                      <a:pos x="T4" y="T5"/>
                    </a:cxn>
                    <a:cxn ang="0">
                      <a:pos x="T6" y="T7"/>
                    </a:cxn>
                    <a:cxn ang="0">
                      <a:pos x="T8" y="T9"/>
                    </a:cxn>
                    <a:cxn ang="0">
                      <a:pos x="T10" y="T11"/>
                    </a:cxn>
                  </a:cxnLst>
                  <a:rect l="0" t="0" r="r" b="b"/>
                  <a:pathLst>
                    <a:path w="136" h="110">
                      <a:moveTo>
                        <a:pt x="0" y="110"/>
                      </a:moveTo>
                      <a:cubicBezTo>
                        <a:pt x="27" y="110"/>
                        <a:pt x="27" y="110"/>
                        <a:pt x="27" y="110"/>
                      </a:cubicBezTo>
                      <a:cubicBezTo>
                        <a:pt x="136" y="0"/>
                        <a:pt x="136" y="0"/>
                        <a:pt x="136" y="0"/>
                      </a:cubicBezTo>
                      <a:cubicBezTo>
                        <a:pt x="10" y="0"/>
                        <a:pt x="10" y="0"/>
                        <a:pt x="10" y="0"/>
                      </a:cubicBezTo>
                      <a:cubicBezTo>
                        <a:pt x="5" y="0"/>
                        <a:pt x="0" y="5"/>
                        <a:pt x="0" y="10"/>
                      </a:cubicBezTo>
                      <a:lnTo>
                        <a:pt x="0" y="11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sp>
          <p:nvSpPr>
            <p:cNvPr id="411" name="Rectangle 410">
              <a:extLst>
                <a:ext uri="{FF2B5EF4-FFF2-40B4-BE49-F238E27FC236}">
                  <a16:creationId xmlns:a16="http://schemas.microsoft.com/office/drawing/2014/main" id="{BBE909B1-7496-42EF-A8E0-B584DF019026}"/>
                </a:ext>
                <a:ext uri="{C183D7F6-B498-43B3-948B-1728B52AA6E4}">
                  <adec:decorative xmlns:adec="http://schemas.microsoft.com/office/drawing/2017/decorative" val="1"/>
                </a:ext>
              </a:extLst>
            </p:cNvPr>
            <p:cNvSpPr/>
            <p:nvPr/>
          </p:nvSpPr>
          <p:spPr bwMode="auto">
            <a:xfrm rot="5400000">
              <a:off x="10278884" y="5802209"/>
              <a:ext cx="95975" cy="94586"/>
            </a:xfrm>
            <a:prstGeom prst="rect">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12" name="Rectangle 411">
              <a:extLst>
                <a:ext uri="{FF2B5EF4-FFF2-40B4-BE49-F238E27FC236}">
                  <a16:creationId xmlns:a16="http://schemas.microsoft.com/office/drawing/2014/main" id="{953190CA-F2FE-46A5-86C5-D99E0C894FB0}"/>
                </a:ext>
                <a:ext uri="{C183D7F6-B498-43B3-948B-1728B52AA6E4}">
                  <adec:decorative xmlns:adec="http://schemas.microsoft.com/office/drawing/2017/decorative" val="1"/>
                </a:ext>
              </a:extLst>
            </p:cNvPr>
            <p:cNvSpPr/>
            <p:nvPr/>
          </p:nvSpPr>
          <p:spPr bwMode="auto">
            <a:xfrm rot="5400000">
              <a:off x="8893993" y="4940897"/>
              <a:ext cx="95975"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13" name="Rectangle 412">
              <a:extLst>
                <a:ext uri="{FF2B5EF4-FFF2-40B4-BE49-F238E27FC236}">
                  <a16:creationId xmlns:a16="http://schemas.microsoft.com/office/drawing/2014/main" id="{977B7AE9-3F51-4CC3-9ACB-CFE51E9E9D34}"/>
                </a:ext>
                <a:ext uri="{C183D7F6-B498-43B3-948B-1728B52AA6E4}">
                  <adec:decorative xmlns:adec="http://schemas.microsoft.com/office/drawing/2017/decorative" val="1"/>
                </a:ext>
              </a:extLst>
            </p:cNvPr>
            <p:cNvSpPr/>
            <p:nvPr/>
          </p:nvSpPr>
          <p:spPr bwMode="auto">
            <a:xfrm rot="5400000">
              <a:off x="8893993" y="4800341"/>
              <a:ext cx="95975"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14" name="Rectangle 413">
              <a:extLst>
                <a:ext uri="{FF2B5EF4-FFF2-40B4-BE49-F238E27FC236}">
                  <a16:creationId xmlns:a16="http://schemas.microsoft.com/office/drawing/2014/main" id="{573CC1A4-AEAE-43F4-BC9A-C55307529790}"/>
                </a:ext>
                <a:ext uri="{C183D7F6-B498-43B3-948B-1728B52AA6E4}">
                  <adec:decorative xmlns:adec="http://schemas.microsoft.com/office/drawing/2017/decorative" val="1"/>
                </a:ext>
              </a:extLst>
            </p:cNvPr>
            <p:cNvSpPr/>
            <p:nvPr/>
          </p:nvSpPr>
          <p:spPr bwMode="auto">
            <a:xfrm rot="5400000">
              <a:off x="8893993" y="4732704"/>
              <a:ext cx="95975"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15" name="Rectangle: Rounded Corners 414">
              <a:extLst>
                <a:ext uri="{FF2B5EF4-FFF2-40B4-BE49-F238E27FC236}">
                  <a16:creationId xmlns:a16="http://schemas.microsoft.com/office/drawing/2014/main" id="{1C0C8985-74E1-4789-BE10-C188ED0CB640}"/>
                </a:ext>
              </a:extLst>
            </p:cNvPr>
            <p:cNvSpPr/>
            <p:nvPr/>
          </p:nvSpPr>
          <p:spPr bwMode="auto">
            <a:xfrm>
              <a:off x="8145033" y="4766768"/>
              <a:ext cx="1614669" cy="103864"/>
            </a:xfrm>
            <a:prstGeom prst="roundRect">
              <a:avLst>
                <a:gd name="adj" fmla="val 50000"/>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600" dirty="0">
                  <a:solidFill>
                    <a:srgbClr val="FFFFFF"/>
                  </a:solidFill>
                  <a:ea typeface="Segoe UI" pitchFamily="34" charset="0"/>
                  <a:cs typeface="Segoe UI" pitchFamily="34" charset="0"/>
                </a:rPr>
                <a:t>Corporate Network</a:t>
              </a:r>
            </a:p>
          </p:txBody>
        </p:sp>
        <p:cxnSp>
          <p:nvCxnSpPr>
            <p:cNvPr id="416" name="Straight Connector 415">
              <a:extLst>
                <a:ext uri="{FF2B5EF4-FFF2-40B4-BE49-F238E27FC236}">
                  <a16:creationId xmlns:a16="http://schemas.microsoft.com/office/drawing/2014/main" id="{F5924C1F-85B5-40F5-B46A-7B59A6AA7B23}"/>
                </a:ext>
              </a:extLst>
            </p:cNvPr>
            <p:cNvCxnSpPr>
              <a:cxnSpLocks/>
              <a:stCxn id="413" idx="3"/>
              <a:endCxn id="412" idx="1"/>
            </p:cNvCxnSpPr>
            <p:nvPr/>
          </p:nvCxnSpPr>
          <p:spPr>
            <a:xfrm>
              <a:off x="8941981" y="4895622"/>
              <a:ext cx="0" cy="44581"/>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id="{1A08476C-70BC-4618-88B6-AF12DED7A959}"/>
                </a:ext>
              </a:extLst>
            </p:cNvPr>
            <p:cNvCxnSpPr>
              <a:cxnSpLocks/>
              <a:stCxn id="414" idx="1"/>
              <a:endCxn id="418" idx="3"/>
            </p:cNvCxnSpPr>
            <p:nvPr/>
          </p:nvCxnSpPr>
          <p:spPr>
            <a:xfrm flipV="1">
              <a:off x="8941981" y="4602445"/>
              <a:ext cx="0" cy="129565"/>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18" name="Rectangle 417">
              <a:extLst>
                <a:ext uri="{FF2B5EF4-FFF2-40B4-BE49-F238E27FC236}">
                  <a16:creationId xmlns:a16="http://schemas.microsoft.com/office/drawing/2014/main" id="{C080A2F8-5E74-4EFF-81BA-A412CF9ACC56}"/>
                </a:ext>
                <a:ext uri="{C183D7F6-B498-43B3-948B-1728B52AA6E4}">
                  <adec:decorative xmlns:adec="http://schemas.microsoft.com/office/drawing/2017/decorative" val="1"/>
                </a:ext>
              </a:extLst>
            </p:cNvPr>
            <p:cNvSpPr/>
            <p:nvPr/>
          </p:nvSpPr>
          <p:spPr bwMode="auto">
            <a:xfrm rot="5400000">
              <a:off x="8893993" y="4507164"/>
              <a:ext cx="95975" cy="9458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19" name="Google Shape;2360;p237">
              <a:extLst>
                <a:ext uri="{FF2B5EF4-FFF2-40B4-BE49-F238E27FC236}">
                  <a16:creationId xmlns:a16="http://schemas.microsoft.com/office/drawing/2014/main" id="{81249A37-839C-4E48-991C-C5225B7E7A6A}"/>
                </a:ext>
              </a:extLst>
            </p:cNvPr>
            <p:cNvSpPr txBox="1"/>
            <p:nvPr/>
          </p:nvSpPr>
          <p:spPr>
            <a:xfrm>
              <a:off x="6775549" y="4972891"/>
              <a:ext cx="1369484" cy="182880"/>
            </a:xfrm>
            <a:prstGeom prst="rect">
              <a:avLst/>
            </a:prstGeom>
            <a:solidFill>
              <a:schemeClr val="bg1"/>
            </a:solidFill>
            <a:ln>
              <a:noFill/>
            </a:ln>
          </p:spPr>
          <p:txBody>
            <a:bodyPr spcFirstLastPara="1" wrap="square" lIns="91425" tIns="45700" rIns="91425" bIns="45700" anchor="t" anchorCtr="0">
              <a:noAutofit/>
            </a:bodyPr>
            <a:lstStyle/>
            <a:p>
              <a:pPr marL="0" marR="0" lvl="0" indent="0" rtl="0">
                <a:lnSpc>
                  <a:spcPct val="87163"/>
                </a:lnSpc>
                <a:spcBef>
                  <a:spcPts val="0"/>
                </a:spcBef>
                <a:spcAft>
                  <a:spcPts val="0"/>
                </a:spcAft>
                <a:buNone/>
              </a:pPr>
              <a:r>
                <a:rPr lang="en" sz="900" b="1" dirty="0">
                  <a:gradFill>
                    <a:gsLst>
                      <a:gs pos="0">
                        <a:schemeClr val="tx1"/>
                      </a:gs>
                      <a:gs pos="100000">
                        <a:schemeClr val="tx1"/>
                      </a:gs>
                    </a:gsLst>
                    <a:lin ang="5400000" scaled="1"/>
                  </a:gradFill>
                  <a:latin typeface="Segoe UI" panose="020B0502040204020203" pitchFamily="34" charset="0"/>
                  <a:ea typeface="Source Sans Pro"/>
                  <a:cs typeface="Segoe UI" panose="020B0502040204020203" pitchFamily="34" charset="0"/>
                  <a:sym typeface="Source Sans Pro"/>
                </a:rPr>
                <a:t>One way Traffic Data</a:t>
              </a:r>
              <a:endParaRPr sz="900" dirty="0">
                <a:gradFill>
                  <a:gsLst>
                    <a:gs pos="0">
                      <a:schemeClr val="tx1"/>
                    </a:gs>
                    <a:gs pos="100000">
                      <a:schemeClr val="tx1"/>
                    </a:gs>
                  </a:gsLst>
                  <a:lin ang="5400000" scaled="1"/>
                </a:gradFill>
                <a:latin typeface="Segoe UI" panose="020B0502040204020203" pitchFamily="34" charset="0"/>
                <a:cs typeface="Segoe UI" panose="020B0502040204020203" pitchFamily="34" charset="0"/>
              </a:endParaRPr>
            </a:p>
          </p:txBody>
        </p:sp>
        <p:sp>
          <p:nvSpPr>
            <p:cNvPr id="420" name="Speech Bubble: Rectangle with Corners Rounded 419">
              <a:extLst>
                <a:ext uri="{FF2B5EF4-FFF2-40B4-BE49-F238E27FC236}">
                  <a16:creationId xmlns:a16="http://schemas.microsoft.com/office/drawing/2014/main" id="{AEC5ACC0-733B-497D-A74E-228FC58610E8}"/>
                </a:ext>
                <a:ext uri="{C183D7F6-B498-43B3-948B-1728B52AA6E4}">
                  <adec:decorative xmlns:adec="http://schemas.microsoft.com/office/drawing/2017/decorative" val="1"/>
                </a:ext>
              </a:extLst>
            </p:cNvPr>
            <p:cNvSpPr/>
            <p:nvPr/>
          </p:nvSpPr>
          <p:spPr bwMode="auto">
            <a:xfrm>
              <a:off x="9893860" y="4194706"/>
              <a:ext cx="1545376" cy="661335"/>
            </a:xfrm>
            <a:prstGeom prst="wedgeRoundRectCallout">
              <a:avLst>
                <a:gd name="adj1" fmla="val -114083"/>
                <a:gd name="adj2" fmla="val 114610"/>
                <a:gd name="adj3" fmla="val 16667"/>
              </a:avLst>
            </a:prstGeom>
            <a:solidFill>
              <a:schemeClr val="bg1"/>
            </a:solidFill>
            <a:ln>
              <a:solidFill>
                <a:schemeClr val="bg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421" name="Group 420">
              <a:extLst>
                <a:ext uri="{FF2B5EF4-FFF2-40B4-BE49-F238E27FC236}">
                  <a16:creationId xmlns:a16="http://schemas.microsoft.com/office/drawing/2014/main" id="{6D8CEAA9-ACA3-4774-9C57-99079537DAA7}"/>
                </a:ext>
                <a:ext uri="{C183D7F6-B498-43B3-948B-1728B52AA6E4}">
                  <adec:decorative xmlns:adec="http://schemas.microsoft.com/office/drawing/2017/decorative" val="1"/>
                </a:ext>
              </a:extLst>
            </p:cNvPr>
            <p:cNvGrpSpPr/>
            <p:nvPr/>
          </p:nvGrpSpPr>
          <p:grpSpPr>
            <a:xfrm>
              <a:off x="10057522" y="4584412"/>
              <a:ext cx="1259404" cy="207966"/>
              <a:chOff x="10057522" y="4584412"/>
              <a:chExt cx="1259404" cy="207966"/>
            </a:xfrm>
          </p:grpSpPr>
          <p:sp>
            <p:nvSpPr>
              <p:cNvPr id="656" name="Rectangle 655">
                <a:extLst>
                  <a:ext uri="{FF2B5EF4-FFF2-40B4-BE49-F238E27FC236}">
                    <a16:creationId xmlns:a16="http://schemas.microsoft.com/office/drawing/2014/main" id="{436AF3B2-1128-4D2B-8E72-583FC2708FED}"/>
                  </a:ext>
                </a:extLst>
              </p:cNvPr>
              <p:cNvSpPr/>
              <p:nvPr/>
            </p:nvSpPr>
            <p:spPr bwMode="auto">
              <a:xfrm>
                <a:off x="10057522" y="4584412"/>
                <a:ext cx="1259404" cy="2079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657" name="Group 656">
                <a:extLst>
                  <a:ext uri="{FF2B5EF4-FFF2-40B4-BE49-F238E27FC236}">
                    <a16:creationId xmlns:a16="http://schemas.microsoft.com/office/drawing/2014/main" id="{102D0B53-5106-48AF-9FDC-1EBDB54F3D35}"/>
                  </a:ext>
                </a:extLst>
              </p:cNvPr>
              <p:cNvGrpSpPr/>
              <p:nvPr/>
            </p:nvGrpSpPr>
            <p:grpSpPr>
              <a:xfrm>
                <a:off x="10169276" y="4703709"/>
                <a:ext cx="100584" cy="60575"/>
                <a:chOff x="10083202" y="4879846"/>
                <a:chExt cx="100584" cy="60575"/>
              </a:xfrm>
              <a:solidFill>
                <a:schemeClr val="accent3"/>
              </a:solidFill>
            </p:grpSpPr>
            <p:sp>
              <p:nvSpPr>
                <p:cNvPr id="741" name="Rectangle 740">
                  <a:extLst>
                    <a:ext uri="{FF2B5EF4-FFF2-40B4-BE49-F238E27FC236}">
                      <a16:creationId xmlns:a16="http://schemas.microsoft.com/office/drawing/2014/main" id="{ABD0BC02-8789-4EA9-967F-22079A07746D}"/>
                    </a:ext>
                  </a:extLst>
                </p:cNvPr>
                <p:cNvSpPr/>
                <p:nvPr/>
              </p:nvSpPr>
              <p:spPr bwMode="auto">
                <a:xfrm>
                  <a:off x="10099124" y="4892607"/>
                  <a:ext cx="68740" cy="4781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42" name="Rectangle 741">
                  <a:extLst>
                    <a:ext uri="{FF2B5EF4-FFF2-40B4-BE49-F238E27FC236}">
                      <a16:creationId xmlns:a16="http://schemas.microsoft.com/office/drawing/2014/main" id="{E63ABA8B-AE24-48AE-BB90-F010FB11E66E}"/>
                    </a:ext>
                  </a:extLst>
                </p:cNvPr>
                <p:cNvSpPr/>
                <p:nvPr/>
              </p:nvSpPr>
              <p:spPr bwMode="auto">
                <a:xfrm>
                  <a:off x="10083202" y="4879846"/>
                  <a:ext cx="100584" cy="2743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658" name="Group 657">
                <a:extLst>
                  <a:ext uri="{FF2B5EF4-FFF2-40B4-BE49-F238E27FC236}">
                    <a16:creationId xmlns:a16="http://schemas.microsoft.com/office/drawing/2014/main" id="{843AAA55-B924-4785-8341-ACE5BF09FF80}"/>
                  </a:ext>
                </a:extLst>
              </p:cNvPr>
              <p:cNvGrpSpPr/>
              <p:nvPr/>
            </p:nvGrpSpPr>
            <p:grpSpPr>
              <a:xfrm>
                <a:off x="10288341" y="4703709"/>
                <a:ext cx="100584" cy="60575"/>
                <a:chOff x="10083202" y="4879846"/>
                <a:chExt cx="100584" cy="60575"/>
              </a:xfrm>
              <a:solidFill>
                <a:schemeClr val="accent1">
                  <a:lumMod val="75000"/>
                </a:schemeClr>
              </a:solidFill>
            </p:grpSpPr>
            <p:sp>
              <p:nvSpPr>
                <p:cNvPr id="739" name="Rectangle 738">
                  <a:extLst>
                    <a:ext uri="{FF2B5EF4-FFF2-40B4-BE49-F238E27FC236}">
                      <a16:creationId xmlns:a16="http://schemas.microsoft.com/office/drawing/2014/main" id="{DD7A0336-72DA-4513-B267-611849FAE967}"/>
                    </a:ext>
                  </a:extLst>
                </p:cNvPr>
                <p:cNvSpPr/>
                <p:nvPr/>
              </p:nvSpPr>
              <p:spPr bwMode="auto">
                <a:xfrm>
                  <a:off x="10099124" y="4892607"/>
                  <a:ext cx="68740" cy="4781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40" name="Rectangle 739">
                  <a:extLst>
                    <a:ext uri="{FF2B5EF4-FFF2-40B4-BE49-F238E27FC236}">
                      <a16:creationId xmlns:a16="http://schemas.microsoft.com/office/drawing/2014/main" id="{BC61EDB1-A87C-439E-BA8F-81967F828249}"/>
                    </a:ext>
                  </a:extLst>
                </p:cNvPr>
                <p:cNvSpPr/>
                <p:nvPr/>
              </p:nvSpPr>
              <p:spPr bwMode="auto">
                <a:xfrm>
                  <a:off x="10083202" y="4879846"/>
                  <a:ext cx="100584" cy="2743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sp>
            <p:nvSpPr>
              <p:cNvPr id="659" name="Rectangle 658">
                <a:extLst>
                  <a:ext uri="{FF2B5EF4-FFF2-40B4-BE49-F238E27FC236}">
                    <a16:creationId xmlns:a16="http://schemas.microsoft.com/office/drawing/2014/main" id="{C072D2D6-A8EC-410A-B0E8-33EEA1C4E5D7}"/>
                  </a:ext>
                </a:extLst>
              </p:cNvPr>
              <p:cNvSpPr/>
              <p:nvPr/>
            </p:nvSpPr>
            <p:spPr bwMode="auto">
              <a:xfrm>
                <a:off x="10057522" y="4584412"/>
                <a:ext cx="355689" cy="86666"/>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660" name="Group 659">
                <a:extLst>
                  <a:ext uri="{FF2B5EF4-FFF2-40B4-BE49-F238E27FC236}">
                    <a16:creationId xmlns:a16="http://schemas.microsoft.com/office/drawing/2014/main" id="{F5BA31F8-6501-4003-9B75-CDADBEA9EEA1}"/>
                  </a:ext>
                </a:extLst>
              </p:cNvPr>
              <p:cNvGrpSpPr/>
              <p:nvPr/>
            </p:nvGrpSpPr>
            <p:grpSpPr>
              <a:xfrm>
                <a:off x="10953995" y="4695085"/>
                <a:ext cx="335393" cy="70501"/>
                <a:chOff x="10836273" y="4864570"/>
                <a:chExt cx="367041" cy="77154"/>
              </a:xfrm>
              <a:solidFill>
                <a:schemeClr val="accent1">
                  <a:lumMod val="75000"/>
                </a:schemeClr>
              </a:solidFill>
            </p:grpSpPr>
            <p:grpSp>
              <p:nvGrpSpPr>
                <p:cNvPr id="721" name="Group 720">
                  <a:extLst>
                    <a:ext uri="{FF2B5EF4-FFF2-40B4-BE49-F238E27FC236}">
                      <a16:creationId xmlns:a16="http://schemas.microsoft.com/office/drawing/2014/main" id="{4907484F-3367-45AA-82A2-3546C347AB24}"/>
                    </a:ext>
                  </a:extLst>
                </p:cNvPr>
                <p:cNvGrpSpPr/>
                <p:nvPr/>
              </p:nvGrpSpPr>
              <p:grpSpPr>
                <a:xfrm>
                  <a:off x="11034978" y="4864570"/>
                  <a:ext cx="168336" cy="77154"/>
                  <a:chOff x="11499430" y="4899537"/>
                  <a:chExt cx="224106" cy="102715"/>
                </a:xfrm>
                <a:grpFill/>
              </p:grpSpPr>
              <p:sp>
                <p:nvSpPr>
                  <p:cNvPr id="731" name="Rectangle 258">
                    <a:extLst>
                      <a:ext uri="{FF2B5EF4-FFF2-40B4-BE49-F238E27FC236}">
                        <a16:creationId xmlns:a16="http://schemas.microsoft.com/office/drawing/2014/main" id="{6881EF31-1A45-41C0-BC6B-792923D8FFFF}"/>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32" name="Rectangle 259">
                    <a:extLst>
                      <a:ext uri="{FF2B5EF4-FFF2-40B4-BE49-F238E27FC236}">
                        <a16:creationId xmlns:a16="http://schemas.microsoft.com/office/drawing/2014/main" id="{2E2A165B-7707-46F0-B864-C2746D95080B}"/>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33" name="Rectangle 263">
                    <a:extLst>
                      <a:ext uri="{FF2B5EF4-FFF2-40B4-BE49-F238E27FC236}">
                        <a16:creationId xmlns:a16="http://schemas.microsoft.com/office/drawing/2014/main" id="{B805ED41-8077-4CBC-A711-577515C06F0E}"/>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34" name="Rectangle 264">
                    <a:extLst>
                      <a:ext uri="{FF2B5EF4-FFF2-40B4-BE49-F238E27FC236}">
                        <a16:creationId xmlns:a16="http://schemas.microsoft.com/office/drawing/2014/main" id="{0E5C17A8-95D3-4906-8B5A-116B18C9E471}"/>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35" name="Rectangle 268">
                    <a:extLst>
                      <a:ext uri="{FF2B5EF4-FFF2-40B4-BE49-F238E27FC236}">
                        <a16:creationId xmlns:a16="http://schemas.microsoft.com/office/drawing/2014/main" id="{5FF70DEF-1190-4B7E-AB2F-ED829FF975A1}"/>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36" name="Rectangle 269">
                    <a:extLst>
                      <a:ext uri="{FF2B5EF4-FFF2-40B4-BE49-F238E27FC236}">
                        <a16:creationId xmlns:a16="http://schemas.microsoft.com/office/drawing/2014/main" id="{CA8C2BCB-EA75-4CE7-85D0-85699B6B72C0}"/>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37" name="Rectangle 275">
                    <a:extLst>
                      <a:ext uri="{FF2B5EF4-FFF2-40B4-BE49-F238E27FC236}">
                        <a16:creationId xmlns:a16="http://schemas.microsoft.com/office/drawing/2014/main" id="{A9AB1DF4-4B98-494F-91DE-10045A402B7A}"/>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38" name="Rectangle 276">
                    <a:extLst>
                      <a:ext uri="{FF2B5EF4-FFF2-40B4-BE49-F238E27FC236}">
                        <a16:creationId xmlns:a16="http://schemas.microsoft.com/office/drawing/2014/main" id="{6A7B6DF8-2237-464F-8442-A0427D2705F8}"/>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722" name="Group 721">
                  <a:extLst>
                    <a:ext uri="{FF2B5EF4-FFF2-40B4-BE49-F238E27FC236}">
                      <a16:creationId xmlns:a16="http://schemas.microsoft.com/office/drawing/2014/main" id="{F6380728-EB0A-4327-8968-BD091D6D7ED2}"/>
                    </a:ext>
                  </a:extLst>
                </p:cNvPr>
                <p:cNvGrpSpPr/>
                <p:nvPr/>
              </p:nvGrpSpPr>
              <p:grpSpPr>
                <a:xfrm>
                  <a:off x="10836273" y="4864570"/>
                  <a:ext cx="168336" cy="77154"/>
                  <a:chOff x="11499430" y="4899537"/>
                  <a:chExt cx="224106" cy="102715"/>
                </a:xfrm>
                <a:grpFill/>
              </p:grpSpPr>
              <p:sp>
                <p:nvSpPr>
                  <p:cNvPr id="723" name="Rectangle 258">
                    <a:extLst>
                      <a:ext uri="{FF2B5EF4-FFF2-40B4-BE49-F238E27FC236}">
                        <a16:creationId xmlns:a16="http://schemas.microsoft.com/office/drawing/2014/main" id="{B31609EA-BD62-46B8-8489-7B1AC36855F3}"/>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24" name="Rectangle 259">
                    <a:extLst>
                      <a:ext uri="{FF2B5EF4-FFF2-40B4-BE49-F238E27FC236}">
                        <a16:creationId xmlns:a16="http://schemas.microsoft.com/office/drawing/2014/main" id="{895B69F1-CFCB-4AB7-8EBA-EB4965E73693}"/>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25" name="Rectangle 263">
                    <a:extLst>
                      <a:ext uri="{FF2B5EF4-FFF2-40B4-BE49-F238E27FC236}">
                        <a16:creationId xmlns:a16="http://schemas.microsoft.com/office/drawing/2014/main" id="{6CF098DB-7798-4DAE-A496-F629AC272634}"/>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26" name="Rectangle 264">
                    <a:extLst>
                      <a:ext uri="{FF2B5EF4-FFF2-40B4-BE49-F238E27FC236}">
                        <a16:creationId xmlns:a16="http://schemas.microsoft.com/office/drawing/2014/main" id="{DAA49442-D4BA-41D6-A451-34372A0A5576}"/>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27" name="Rectangle 268">
                    <a:extLst>
                      <a:ext uri="{FF2B5EF4-FFF2-40B4-BE49-F238E27FC236}">
                        <a16:creationId xmlns:a16="http://schemas.microsoft.com/office/drawing/2014/main" id="{DE40170D-056E-40C8-AC5D-BD563F8F4556}"/>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28" name="Rectangle 269">
                    <a:extLst>
                      <a:ext uri="{FF2B5EF4-FFF2-40B4-BE49-F238E27FC236}">
                        <a16:creationId xmlns:a16="http://schemas.microsoft.com/office/drawing/2014/main" id="{A070E1B4-EEAD-41FE-A73D-51FB422FC402}"/>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29" name="Rectangle 275">
                    <a:extLst>
                      <a:ext uri="{FF2B5EF4-FFF2-40B4-BE49-F238E27FC236}">
                        <a16:creationId xmlns:a16="http://schemas.microsoft.com/office/drawing/2014/main" id="{913DD364-6CEE-4F5F-8DFC-DE0AF1213982}"/>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30" name="Rectangle 276">
                    <a:extLst>
                      <a:ext uri="{FF2B5EF4-FFF2-40B4-BE49-F238E27FC236}">
                        <a16:creationId xmlns:a16="http://schemas.microsoft.com/office/drawing/2014/main" id="{E0E9AC67-F6DC-4089-A16F-99C616D114EC}"/>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sp>
            <p:nvSpPr>
              <p:cNvPr id="661" name="Oval 660">
                <a:extLst>
                  <a:ext uri="{FF2B5EF4-FFF2-40B4-BE49-F238E27FC236}">
                    <a16:creationId xmlns:a16="http://schemas.microsoft.com/office/drawing/2014/main" id="{965EE2A0-9A4E-4FA1-B0DA-7673AB448934}"/>
                  </a:ext>
                </a:extLst>
              </p:cNvPr>
              <p:cNvSpPr/>
              <p:nvPr/>
            </p:nvSpPr>
            <p:spPr bwMode="auto">
              <a:xfrm>
                <a:off x="10087626" y="4716470"/>
                <a:ext cx="52425" cy="52425"/>
              </a:xfrm>
              <a:prstGeom prst="ellipse">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62" name="Rectangle 661">
                <a:extLst>
                  <a:ext uri="{FF2B5EF4-FFF2-40B4-BE49-F238E27FC236}">
                    <a16:creationId xmlns:a16="http://schemas.microsoft.com/office/drawing/2014/main" id="{84C0F8E5-1346-463E-B922-4617FF1F8A41}"/>
                  </a:ext>
                </a:extLst>
              </p:cNvPr>
              <p:cNvSpPr/>
              <p:nvPr/>
            </p:nvSpPr>
            <p:spPr bwMode="auto">
              <a:xfrm>
                <a:off x="10422397" y="4726002"/>
                <a:ext cx="64008" cy="27432"/>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63" name="Rectangle 662">
                <a:extLst>
                  <a:ext uri="{FF2B5EF4-FFF2-40B4-BE49-F238E27FC236}">
                    <a16:creationId xmlns:a16="http://schemas.microsoft.com/office/drawing/2014/main" id="{E8A4BE9C-07E6-416F-81E3-D4655002D7AF}"/>
                  </a:ext>
                </a:extLst>
              </p:cNvPr>
              <p:cNvSpPr/>
              <p:nvPr/>
            </p:nvSpPr>
            <p:spPr bwMode="auto">
              <a:xfrm>
                <a:off x="10422397" y="4686667"/>
                <a:ext cx="64008" cy="27432"/>
              </a:xfrm>
              <a:prstGeom prst="rect">
                <a:avLst/>
              </a:prstGeom>
              <a:solidFill>
                <a:schemeClr val="accent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664" name="Group 663">
                <a:extLst>
                  <a:ext uri="{FF2B5EF4-FFF2-40B4-BE49-F238E27FC236}">
                    <a16:creationId xmlns:a16="http://schemas.microsoft.com/office/drawing/2014/main" id="{36ED27F2-E9A0-467D-B3A7-751E4905E814}"/>
                  </a:ext>
                </a:extLst>
              </p:cNvPr>
              <p:cNvGrpSpPr/>
              <p:nvPr/>
            </p:nvGrpSpPr>
            <p:grpSpPr>
              <a:xfrm>
                <a:off x="10561324" y="4594864"/>
                <a:ext cx="32732" cy="168336"/>
                <a:chOff x="11602256" y="4647078"/>
                <a:chExt cx="32732" cy="168336"/>
              </a:xfrm>
              <a:solidFill>
                <a:schemeClr val="accent1">
                  <a:lumMod val="75000"/>
                </a:schemeClr>
              </a:solidFill>
            </p:grpSpPr>
            <p:sp>
              <p:nvSpPr>
                <p:cNvPr id="717" name="Rectangle 259">
                  <a:extLst>
                    <a:ext uri="{FF2B5EF4-FFF2-40B4-BE49-F238E27FC236}">
                      <a16:creationId xmlns:a16="http://schemas.microsoft.com/office/drawing/2014/main" id="{E37029B1-F91B-4F7C-9461-49BD01D0FEE6}"/>
                    </a:ext>
                  </a:extLst>
                </p:cNvPr>
                <p:cNvSpPr>
                  <a:spLocks noChangeArrowheads="1"/>
                </p:cNvSpPr>
                <p:nvPr/>
              </p:nvSpPr>
              <p:spPr bwMode="auto">
                <a:xfrm rot="10800000">
                  <a:off x="11602256" y="4782682"/>
                  <a:ext cx="32732" cy="327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8" name="Rectangle 264">
                  <a:extLst>
                    <a:ext uri="{FF2B5EF4-FFF2-40B4-BE49-F238E27FC236}">
                      <a16:creationId xmlns:a16="http://schemas.microsoft.com/office/drawing/2014/main" id="{C273AD19-9D74-49E7-B8D1-D79056FA0FEC}"/>
                    </a:ext>
                  </a:extLst>
                </p:cNvPr>
                <p:cNvSpPr>
                  <a:spLocks noChangeArrowheads="1"/>
                </p:cNvSpPr>
                <p:nvPr/>
              </p:nvSpPr>
              <p:spPr bwMode="auto">
                <a:xfrm rot="10800000">
                  <a:off x="11602256" y="4738260"/>
                  <a:ext cx="32732" cy="315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9" name="Rectangle 269">
                  <a:extLst>
                    <a:ext uri="{FF2B5EF4-FFF2-40B4-BE49-F238E27FC236}">
                      <a16:creationId xmlns:a16="http://schemas.microsoft.com/office/drawing/2014/main" id="{D961E5CD-81CE-4329-A6C0-4EB0BF30F695}"/>
                    </a:ext>
                  </a:extLst>
                </p:cNvPr>
                <p:cNvSpPr>
                  <a:spLocks noChangeArrowheads="1"/>
                </p:cNvSpPr>
                <p:nvPr/>
              </p:nvSpPr>
              <p:spPr bwMode="auto">
                <a:xfrm rot="10800000">
                  <a:off x="11602256" y="4692669"/>
                  <a:ext cx="32732" cy="315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20" name="Rectangle 276">
                  <a:extLst>
                    <a:ext uri="{FF2B5EF4-FFF2-40B4-BE49-F238E27FC236}">
                      <a16:creationId xmlns:a16="http://schemas.microsoft.com/office/drawing/2014/main" id="{F560B409-5CCE-4AA6-BD73-06589F0067A3}"/>
                    </a:ext>
                  </a:extLst>
                </p:cNvPr>
                <p:cNvSpPr>
                  <a:spLocks noChangeArrowheads="1"/>
                </p:cNvSpPr>
                <p:nvPr/>
              </p:nvSpPr>
              <p:spPr bwMode="auto">
                <a:xfrm rot="10800000">
                  <a:off x="11602256" y="4647078"/>
                  <a:ext cx="32732" cy="315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665" name="Group 664">
                <a:extLst>
                  <a:ext uri="{FF2B5EF4-FFF2-40B4-BE49-F238E27FC236}">
                    <a16:creationId xmlns:a16="http://schemas.microsoft.com/office/drawing/2014/main" id="{0E31D5F7-2128-45A7-9649-F6EED1491711}"/>
                  </a:ext>
                </a:extLst>
              </p:cNvPr>
              <p:cNvGrpSpPr/>
              <p:nvPr/>
            </p:nvGrpSpPr>
            <p:grpSpPr>
              <a:xfrm>
                <a:off x="10622094" y="4726555"/>
                <a:ext cx="217498" cy="45719"/>
                <a:chOff x="10836273" y="4864570"/>
                <a:chExt cx="367041" cy="77154"/>
              </a:xfrm>
              <a:solidFill>
                <a:schemeClr val="accent1">
                  <a:lumMod val="75000"/>
                </a:schemeClr>
              </a:solidFill>
            </p:grpSpPr>
            <p:grpSp>
              <p:nvGrpSpPr>
                <p:cNvPr id="699" name="Group 698">
                  <a:extLst>
                    <a:ext uri="{FF2B5EF4-FFF2-40B4-BE49-F238E27FC236}">
                      <a16:creationId xmlns:a16="http://schemas.microsoft.com/office/drawing/2014/main" id="{929FA6B0-BF44-4FB6-B8D8-A48428DB67CD}"/>
                    </a:ext>
                  </a:extLst>
                </p:cNvPr>
                <p:cNvGrpSpPr/>
                <p:nvPr/>
              </p:nvGrpSpPr>
              <p:grpSpPr>
                <a:xfrm>
                  <a:off x="11034978" y="4864570"/>
                  <a:ext cx="168336" cy="77154"/>
                  <a:chOff x="11499430" y="4899537"/>
                  <a:chExt cx="224106" cy="102715"/>
                </a:xfrm>
                <a:grpFill/>
              </p:grpSpPr>
              <p:sp>
                <p:nvSpPr>
                  <p:cNvPr id="709" name="Rectangle 258">
                    <a:extLst>
                      <a:ext uri="{FF2B5EF4-FFF2-40B4-BE49-F238E27FC236}">
                        <a16:creationId xmlns:a16="http://schemas.microsoft.com/office/drawing/2014/main" id="{BFE02811-2652-4532-B480-9A753BD30FF3}"/>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0" name="Rectangle 259">
                    <a:extLst>
                      <a:ext uri="{FF2B5EF4-FFF2-40B4-BE49-F238E27FC236}">
                        <a16:creationId xmlns:a16="http://schemas.microsoft.com/office/drawing/2014/main" id="{7982A4ED-4D49-46BA-A005-5BAF7E868B2F}"/>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1" name="Rectangle 263">
                    <a:extLst>
                      <a:ext uri="{FF2B5EF4-FFF2-40B4-BE49-F238E27FC236}">
                        <a16:creationId xmlns:a16="http://schemas.microsoft.com/office/drawing/2014/main" id="{B76954FF-CEDC-4FA2-941A-7BC0F0859541}"/>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2" name="Rectangle 264">
                    <a:extLst>
                      <a:ext uri="{FF2B5EF4-FFF2-40B4-BE49-F238E27FC236}">
                        <a16:creationId xmlns:a16="http://schemas.microsoft.com/office/drawing/2014/main" id="{A01EDEF5-54BD-4575-B381-869708EA69DC}"/>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3" name="Rectangle 268">
                    <a:extLst>
                      <a:ext uri="{FF2B5EF4-FFF2-40B4-BE49-F238E27FC236}">
                        <a16:creationId xmlns:a16="http://schemas.microsoft.com/office/drawing/2014/main" id="{E90DD851-DDFF-45BC-B1AC-CF7A6BE3550E}"/>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4" name="Rectangle 269">
                    <a:extLst>
                      <a:ext uri="{FF2B5EF4-FFF2-40B4-BE49-F238E27FC236}">
                        <a16:creationId xmlns:a16="http://schemas.microsoft.com/office/drawing/2014/main" id="{865D9B7E-594D-4809-AB81-FCC1FC27EA4A}"/>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5" name="Rectangle 275">
                    <a:extLst>
                      <a:ext uri="{FF2B5EF4-FFF2-40B4-BE49-F238E27FC236}">
                        <a16:creationId xmlns:a16="http://schemas.microsoft.com/office/drawing/2014/main" id="{C7A3B308-F672-48E8-A2F0-864752116AC5}"/>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16" name="Rectangle 276">
                    <a:extLst>
                      <a:ext uri="{FF2B5EF4-FFF2-40B4-BE49-F238E27FC236}">
                        <a16:creationId xmlns:a16="http://schemas.microsoft.com/office/drawing/2014/main" id="{B7173525-59F9-471B-B4A2-164A8E5E017C}"/>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700" name="Group 699">
                  <a:extLst>
                    <a:ext uri="{FF2B5EF4-FFF2-40B4-BE49-F238E27FC236}">
                      <a16:creationId xmlns:a16="http://schemas.microsoft.com/office/drawing/2014/main" id="{DB1725B1-769A-4A2C-B4C6-C59DEED2916D}"/>
                    </a:ext>
                  </a:extLst>
                </p:cNvPr>
                <p:cNvGrpSpPr/>
                <p:nvPr/>
              </p:nvGrpSpPr>
              <p:grpSpPr>
                <a:xfrm>
                  <a:off x="10836273" y="4864570"/>
                  <a:ext cx="168336" cy="77154"/>
                  <a:chOff x="11499430" y="4899537"/>
                  <a:chExt cx="224106" cy="102715"/>
                </a:xfrm>
                <a:grpFill/>
              </p:grpSpPr>
              <p:sp>
                <p:nvSpPr>
                  <p:cNvPr id="701" name="Rectangle 258">
                    <a:extLst>
                      <a:ext uri="{FF2B5EF4-FFF2-40B4-BE49-F238E27FC236}">
                        <a16:creationId xmlns:a16="http://schemas.microsoft.com/office/drawing/2014/main" id="{0A0A468F-64B0-45AC-BF40-1E4E38ED72C4}"/>
                      </a:ext>
                    </a:extLst>
                  </p:cNvPr>
                  <p:cNvSpPr>
                    <a:spLocks noChangeArrowheads="1"/>
                  </p:cNvSpPr>
                  <p:nvPr/>
                </p:nvSpPr>
                <p:spPr bwMode="auto">
                  <a:xfrm rot="5400000">
                    <a:off x="11680738" y="4898759"/>
                    <a:ext cx="42020"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02" name="Rectangle 259">
                    <a:extLst>
                      <a:ext uri="{FF2B5EF4-FFF2-40B4-BE49-F238E27FC236}">
                        <a16:creationId xmlns:a16="http://schemas.microsoft.com/office/drawing/2014/main" id="{5C773BA9-E654-4FD9-A7B0-93171FB2AE9E}"/>
                      </a:ext>
                    </a:extLst>
                  </p:cNvPr>
                  <p:cNvSpPr>
                    <a:spLocks noChangeArrowheads="1"/>
                  </p:cNvSpPr>
                  <p:nvPr/>
                </p:nvSpPr>
                <p:spPr bwMode="auto">
                  <a:xfrm rot="5400000">
                    <a:off x="11679960" y="4958676"/>
                    <a:ext cx="43576" cy="435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03" name="Rectangle 263">
                    <a:extLst>
                      <a:ext uri="{FF2B5EF4-FFF2-40B4-BE49-F238E27FC236}">
                        <a16:creationId xmlns:a16="http://schemas.microsoft.com/office/drawing/2014/main" id="{03F7E9F7-AEE7-4F13-9B63-75D2F17F5377}"/>
                      </a:ext>
                    </a:extLst>
                  </p:cNvPr>
                  <p:cNvSpPr>
                    <a:spLocks noChangeArrowheads="1"/>
                  </p:cNvSpPr>
                  <p:nvPr/>
                </p:nvSpPr>
                <p:spPr bwMode="auto">
                  <a:xfrm rot="5400000">
                    <a:off x="11620821"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04" name="Rectangle 264">
                    <a:extLst>
                      <a:ext uri="{FF2B5EF4-FFF2-40B4-BE49-F238E27FC236}">
                        <a16:creationId xmlns:a16="http://schemas.microsoft.com/office/drawing/2014/main" id="{83D28FDC-66FF-41C4-88B9-1811497EE73A}"/>
                      </a:ext>
                    </a:extLst>
                  </p:cNvPr>
                  <p:cNvSpPr>
                    <a:spLocks noChangeArrowheads="1"/>
                  </p:cNvSpPr>
                  <p:nvPr/>
                </p:nvSpPr>
                <p:spPr bwMode="auto">
                  <a:xfrm rot="5400000">
                    <a:off x="11620043"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05" name="Rectangle 268">
                    <a:extLst>
                      <a:ext uri="{FF2B5EF4-FFF2-40B4-BE49-F238E27FC236}">
                        <a16:creationId xmlns:a16="http://schemas.microsoft.com/office/drawing/2014/main" id="{FFB77604-C0DB-436F-854E-B8D6EF3D2306}"/>
                      </a:ext>
                    </a:extLst>
                  </p:cNvPr>
                  <p:cNvSpPr>
                    <a:spLocks noChangeArrowheads="1"/>
                  </p:cNvSpPr>
                  <p:nvPr/>
                </p:nvSpPr>
                <p:spPr bwMode="auto">
                  <a:xfrm rot="5400000">
                    <a:off x="11560125"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06" name="Rectangle 269">
                    <a:extLst>
                      <a:ext uri="{FF2B5EF4-FFF2-40B4-BE49-F238E27FC236}">
                        <a16:creationId xmlns:a16="http://schemas.microsoft.com/office/drawing/2014/main" id="{A11FE5C5-1A43-46FA-BF54-9ABBE7AAE129}"/>
                      </a:ext>
                    </a:extLst>
                  </p:cNvPr>
                  <p:cNvSpPr>
                    <a:spLocks noChangeArrowheads="1"/>
                  </p:cNvSpPr>
                  <p:nvPr/>
                </p:nvSpPr>
                <p:spPr bwMode="auto">
                  <a:xfrm rot="5400000">
                    <a:off x="11559347"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07" name="Rectangle 275">
                    <a:extLst>
                      <a:ext uri="{FF2B5EF4-FFF2-40B4-BE49-F238E27FC236}">
                        <a16:creationId xmlns:a16="http://schemas.microsoft.com/office/drawing/2014/main" id="{BABA1262-B7D9-40CC-A9F6-130355866F0D}"/>
                      </a:ext>
                    </a:extLst>
                  </p:cNvPr>
                  <p:cNvSpPr>
                    <a:spLocks noChangeArrowheads="1"/>
                  </p:cNvSpPr>
                  <p:nvPr/>
                </p:nvSpPr>
                <p:spPr bwMode="auto">
                  <a:xfrm rot="5400000">
                    <a:off x="11499430" y="4899537"/>
                    <a:ext cx="42020"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08" name="Rectangle 276">
                    <a:extLst>
                      <a:ext uri="{FF2B5EF4-FFF2-40B4-BE49-F238E27FC236}">
                        <a16:creationId xmlns:a16="http://schemas.microsoft.com/office/drawing/2014/main" id="{BE92C767-218F-40FD-B22E-1FBCE3F14964}"/>
                      </a:ext>
                    </a:extLst>
                  </p:cNvPr>
                  <p:cNvSpPr>
                    <a:spLocks noChangeArrowheads="1"/>
                  </p:cNvSpPr>
                  <p:nvPr/>
                </p:nvSpPr>
                <p:spPr bwMode="auto">
                  <a:xfrm rot="5400000">
                    <a:off x="11498652" y="4959454"/>
                    <a:ext cx="43576" cy="420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666" name="Group 665">
                <a:extLst>
                  <a:ext uri="{FF2B5EF4-FFF2-40B4-BE49-F238E27FC236}">
                    <a16:creationId xmlns:a16="http://schemas.microsoft.com/office/drawing/2014/main" id="{EE79C01D-7686-4D2B-9DD0-925A04C049DB}"/>
                  </a:ext>
                </a:extLst>
              </p:cNvPr>
              <p:cNvGrpSpPr/>
              <p:nvPr/>
            </p:nvGrpSpPr>
            <p:grpSpPr>
              <a:xfrm>
                <a:off x="10908007" y="4611584"/>
                <a:ext cx="62476" cy="54174"/>
                <a:chOff x="3581108" y="5057192"/>
                <a:chExt cx="129810" cy="112561"/>
              </a:xfrm>
              <a:solidFill>
                <a:schemeClr val="accent3"/>
              </a:solidFill>
            </p:grpSpPr>
            <p:sp>
              <p:nvSpPr>
                <p:cNvPr id="696" name="Rectangle 695">
                  <a:extLst>
                    <a:ext uri="{FF2B5EF4-FFF2-40B4-BE49-F238E27FC236}">
                      <a16:creationId xmlns:a16="http://schemas.microsoft.com/office/drawing/2014/main" id="{F18BB998-98F6-4D5C-841E-A2E84FEF8A52}"/>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97" name="Rectangle 696">
                  <a:extLst>
                    <a:ext uri="{FF2B5EF4-FFF2-40B4-BE49-F238E27FC236}">
                      <a16:creationId xmlns:a16="http://schemas.microsoft.com/office/drawing/2014/main" id="{6D92E0DC-961F-4500-BEE6-5FAC5BC180F5}"/>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98" name="Rectangle 697">
                  <a:extLst>
                    <a:ext uri="{FF2B5EF4-FFF2-40B4-BE49-F238E27FC236}">
                      <a16:creationId xmlns:a16="http://schemas.microsoft.com/office/drawing/2014/main" id="{770084A0-45F1-4328-85A1-325679FB150C}"/>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667" name="Group 666">
                <a:extLst>
                  <a:ext uri="{FF2B5EF4-FFF2-40B4-BE49-F238E27FC236}">
                    <a16:creationId xmlns:a16="http://schemas.microsoft.com/office/drawing/2014/main" id="{E0D1A1F5-C37B-49ED-A6F6-D65993824609}"/>
                  </a:ext>
                </a:extLst>
              </p:cNvPr>
              <p:cNvGrpSpPr/>
              <p:nvPr/>
            </p:nvGrpSpPr>
            <p:grpSpPr>
              <a:xfrm>
                <a:off x="10810700" y="4611584"/>
                <a:ext cx="62476" cy="54174"/>
                <a:chOff x="3581108" y="5057192"/>
                <a:chExt cx="129810" cy="112561"/>
              </a:xfrm>
              <a:solidFill>
                <a:schemeClr val="accent3"/>
              </a:solidFill>
            </p:grpSpPr>
            <p:sp>
              <p:nvSpPr>
                <p:cNvPr id="693" name="Rectangle 692">
                  <a:extLst>
                    <a:ext uri="{FF2B5EF4-FFF2-40B4-BE49-F238E27FC236}">
                      <a16:creationId xmlns:a16="http://schemas.microsoft.com/office/drawing/2014/main" id="{88E644A2-B73B-4AC7-A7CB-BBC223279607}"/>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94" name="Rectangle 693">
                  <a:extLst>
                    <a:ext uri="{FF2B5EF4-FFF2-40B4-BE49-F238E27FC236}">
                      <a16:creationId xmlns:a16="http://schemas.microsoft.com/office/drawing/2014/main" id="{27D11748-FBBD-4FD4-A3CA-5242F7880399}"/>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95" name="Rectangle 694">
                  <a:extLst>
                    <a:ext uri="{FF2B5EF4-FFF2-40B4-BE49-F238E27FC236}">
                      <a16:creationId xmlns:a16="http://schemas.microsoft.com/office/drawing/2014/main" id="{8C212335-A070-4E71-BD3D-E3576FDB81F5}"/>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668" name="Group 667">
                <a:extLst>
                  <a:ext uri="{FF2B5EF4-FFF2-40B4-BE49-F238E27FC236}">
                    <a16:creationId xmlns:a16="http://schemas.microsoft.com/office/drawing/2014/main" id="{FD210D79-B261-4758-ADED-6E1407946E39}"/>
                  </a:ext>
                </a:extLst>
              </p:cNvPr>
              <p:cNvGrpSpPr/>
              <p:nvPr/>
            </p:nvGrpSpPr>
            <p:grpSpPr>
              <a:xfrm>
                <a:off x="10710063" y="4611584"/>
                <a:ext cx="62476" cy="54174"/>
                <a:chOff x="3581108" y="5057192"/>
                <a:chExt cx="129810" cy="112561"/>
              </a:xfrm>
              <a:solidFill>
                <a:schemeClr val="accent3"/>
              </a:solidFill>
            </p:grpSpPr>
            <p:sp>
              <p:nvSpPr>
                <p:cNvPr id="690" name="Rectangle 689">
                  <a:extLst>
                    <a:ext uri="{FF2B5EF4-FFF2-40B4-BE49-F238E27FC236}">
                      <a16:creationId xmlns:a16="http://schemas.microsoft.com/office/drawing/2014/main" id="{95AFC0FD-050E-4D13-984F-2F451FFFF396}"/>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91" name="Rectangle 690">
                  <a:extLst>
                    <a:ext uri="{FF2B5EF4-FFF2-40B4-BE49-F238E27FC236}">
                      <a16:creationId xmlns:a16="http://schemas.microsoft.com/office/drawing/2014/main" id="{2E297275-DDD1-4719-A259-F8601F74715D}"/>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92" name="Rectangle 691">
                  <a:extLst>
                    <a:ext uri="{FF2B5EF4-FFF2-40B4-BE49-F238E27FC236}">
                      <a16:creationId xmlns:a16="http://schemas.microsoft.com/office/drawing/2014/main" id="{B87A5B2E-5C54-464D-9C3E-C8A68E755337}"/>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669" name="Group 668">
                <a:extLst>
                  <a:ext uri="{FF2B5EF4-FFF2-40B4-BE49-F238E27FC236}">
                    <a16:creationId xmlns:a16="http://schemas.microsoft.com/office/drawing/2014/main" id="{B1D08841-B40D-44A7-AEC5-0052A8BF8AE8}"/>
                  </a:ext>
                </a:extLst>
              </p:cNvPr>
              <p:cNvGrpSpPr/>
              <p:nvPr/>
            </p:nvGrpSpPr>
            <p:grpSpPr>
              <a:xfrm flipH="1" flipV="1">
                <a:off x="11038085" y="4629600"/>
                <a:ext cx="219456" cy="36576"/>
                <a:chOff x="10703210" y="4940121"/>
                <a:chExt cx="288048" cy="54174"/>
              </a:xfrm>
              <a:solidFill>
                <a:schemeClr val="accent1">
                  <a:lumMod val="75000"/>
                </a:schemeClr>
              </a:solidFill>
            </p:grpSpPr>
            <p:grpSp>
              <p:nvGrpSpPr>
                <p:cNvPr id="674" name="Group 673">
                  <a:extLst>
                    <a:ext uri="{FF2B5EF4-FFF2-40B4-BE49-F238E27FC236}">
                      <a16:creationId xmlns:a16="http://schemas.microsoft.com/office/drawing/2014/main" id="{2257AA74-7BF8-4954-8244-17F0DFB2760D}"/>
                    </a:ext>
                  </a:extLst>
                </p:cNvPr>
                <p:cNvGrpSpPr/>
                <p:nvPr/>
              </p:nvGrpSpPr>
              <p:grpSpPr>
                <a:xfrm>
                  <a:off x="10703210" y="4940121"/>
                  <a:ext cx="62476" cy="54174"/>
                  <a:chOff x="3581108" y="5057192"/>
                  <a:chExt cx="129810" cy="112561"/>
                </a:xfrm>
                <a:grpFill/>
              </p:grpSpPr>
              <p:sp>
                <p:nvSpPr>
                  <p:cNvPr id="687" name="Rectangle 686">
                    <a:extLst>
                      <a:ext uri="{FF2B5EF4-FFF2-40B4-BE49-F238E27FC236}">
                        <a16:creationId xmlns:a16="http://schemas.microsoft.com/office/drawing/2014/main" id="{F3AF33CC-EC90-44F3-9C41-F7CDD9A74127}"/>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88" name="Rectangle 687">
                    <a:extLst>
                      <a:ext uri="{FF2B5EF4-FFF2-40B4-BE49-F238E27FC236}">
                        <a16:creationId xmlns:a16="http://schemas.microsoft.com/office/drawing/2014/main" id="{A39E6DF7-77E6-4777-A8AD-34D74D4EB128}"/>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89" name="Rectangle 688">
                    <a:extLst>
                      <a:ext uri="{FF2B5EF4-FFF2-40B4-BE49-F238E27FC236}">
                        <a16:creationId xmlns:a16="http://schemas.microsoft.com/office/drawing/2014/main" id="{B098CC26-12B8-43AF-AAE1-61B164A50E3E}"/>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675" name="Group 674">
                  <a:extLst>
                    <a:ext uri="{FF2B5EF4-FFF2-40B4-BE49-F238E27FC236}">
                      <a16:creationId xmlns:a16="http://schemas.microsoft.com/office/drawing/2014/main" id="{5A068793-13C0-4FD6-BF2B-A4058819A70A}"/>
                    </a:ext>
                  </a:extLst>
                </p:cNvPr>
                <p:cNvGrpSpPr/>
                <p:nvPr/>
              </p:nvGrpSpPr>
              <p:grpSpPr>
                <a:xfrm>
                  <a:off x="10928782" y="4940121"/>
                  <a:ext cx="62476" cy="54174"/>
                  <a:chOff x="3581108" y="5057192"/>
                  <a:chExt cx="129810" cy="112561"/>
                </a:xfrm>
                <a:grpFill/>
              </p:grpSpPr>
              <p:sp>
                <p:nvSpPr>
                  <p:cNvPr id="684" name="Rectangle 683">
                    <a:extLst>
                      <a:ext uri="{FF2B5EF4-FFF2-40B4-BE49-F238E27FC236}">
                        <a16:creationId xmlns:a16="http://schemas.microsoft.com/office/drawing/2014/main" id="{37DCFB75-A34B-4947-8B69-8C0262C571C6}"/>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85" name="Rectangle 684">
                    <a:extLst>
                      <a:ext uri="{FF2B5EF4-FFF2-40B4-BE49-F238E27FC236}">
                        <a16:creationId xmlns:a16="http://schemas.microsoft.com/office/drawing/2014/main" id="{679F716F-4C84-4203-99DF-D2BF3CC3BAB4}"/>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86" name="Rectangle 685">
                    <a:extLst>
                      <a:ext uri="{FF2B5EF4-FFF2-40B4-BE49-F238E27FC236}">
                        <a16:creationId xmlns:a16="http://schemas.microsoft.com/office/drawing/2014/main" id="{E5B2A1D0-7426-4D0B-9C51-6321BA9F7207}"/>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676" name="Group 675">
                  <a:extLst>
                    <a:ext uri="{FF2B5EF4-FFF2-40B4-BE49-F238E27FC236}">
                      <a16:creationId xmlns:a16="http://schemas.microsoft.com/office/drawing/2014/main" id="{B3248B61-7888-49FD-A2FA-291F271D2105}"/>
                    </a:ext>
                  </a:extLst>
                </p:cNvPr>
                <p:cNvGrpSpPr/>
                <p:nvPr/>
              </p:nvGrpSpPr>
              <p:grpSpPr>
                <a:xfrm>
                  <a:off x="10853592" y="4940121"/>
                  <a:ext cx="62476" cy="54174"/>
                  <a:chOff x="3581108" y="5057192"/>
                  <a:chExt cx="129810" cy="112561"/>
                </a:xfrm>
                <a:grpFill/>
              </p:grpSpPr>
              <p:sp>
                <p:nvSpPr>
                  <p:cNvPr id="681" name="Rectangle 680">
                    <a:extLst>
                      <a:ext uri="{FF2B5EF4-FFF2-40B4-BE49-F238E27FC236}">
                        <a16:creationId xmlns:a16="http://schemas.microsoft.com/office/drawing/2014/main" id="{BFF7E7BB-BFC5-4411-ADCA-A212A198BDEA}"/>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82" name="Rectangle 681">
                    <a:extLst>
                      <a:ext uri="{FF2B5EF4-FFF2-40B4-BE49-F238E27FC236}">
                        <a16:creationId xmlns:a16="http://schemas.microsoft.com/office/drawing/2014/main" id="{BDCCC383-E282-40A1-BD75-4D8719C9E4FF}"/>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83" name="Rectangle 682">
                    <a:extLst>
                      <a:ext uri="{FF2B5EF4-FFF2-40B4-BE49-F238E27FC236}">
                        <a16:creationId xmlns:a16="http://schemas.microsoft.com/office/drawing/2014/main" id="{2EAAF11A-A598-47C3-A63B-9B20B0328EB4}"/>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nvGrpSpPr>
                <p:cNvPr id="677" name="Group 676">
                  <a:extLst>
                    <a:ext uri="{FF2B5EF4-FFF2-40B4-BE49-F238E27FC236}">
                      <a16:creationId xmlns:a16="http://schemas.microsoft.com/office/drawing/2014/main" id="{BEEF3B22-B02E-4BEA-875F-5052DF45D87A}"/>
                    </a:ext>
                  </a:extLst>
                </p:cNvPr>
                <p:cNvGrpSpPr/>
                <p:nvPr/>
              </p:nvGrpSpPr>
              <p:grpSpPr>
                <a:xfrm>
                  <a:off x="10778401" y="4940121"/>
                  <a:ext cx="62476" cy="54174"/>
                  <a:chOff x="3581108" y="5057192"/>
                  <a:chExt cx="129810" cy="112561"/>
                </a:xfrm>
                <a:grpFill/>
              </p:grpSpPr>
              <p:sp>
                <p:nvSpPr>
                  <p:cNvPr id="678" name="Rectangle 677">
                    <a:extLst>
                      <a:ext uri="{FF2B5EF4-FFF2-40B4-BE49-F238E27FC236}">
                        <a16:creationId xmlns:a16="http://schemas.microsoft.com/office/drawing/2014/main" id="{E78D251F-B632-4FBA-AC98-1F9A22CA9D6A}"/>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79" name="Rectangle 678">
                    <a:extLst>
                      <a:ext uri="{FF2B5EF4-FFF2-40B4-BE49-F238E27FC236}">
                        <a16:creationId xmlns:a16="http://schemas.microsoft.com/office/drawing/2014/main" id="{C686C46C-59A1-41AD-8D4B-8210E9613F20}"/>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80" name="Rectangle 679">
                    <a:extLst>
                      <a:ext uri="{FF2B5EF4-FFF2-40B4-BE49-F238E27FC236}">
                        <a16:creationId xmlns:a16="http://schemas.microsoft.com/office/drawing/2014/main" id="{06840E82-DE7A-4107-AA31-7414031AE326}"/>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670" name="Group 669">
                <a:extLst>
                  <a:ext uri="{FF2B5EF4-FFF2-40B4-BE49-F238E27FC236}">
                    <a16:creationId xmlns:a16="http://schemas.microsoft.com/office/drawing/2014/main" id="{D0AD9C58-E252-437E-87E4-0C2F1053AB38}"/>
                  </a:ext>
                </a:extLst>
              </p:cNvPr>
              <p:cNvGrpSpPr/>
              <p:nvPr/>
            </p:nvGrpSpPr>
            <p:grpSpPr>
              <a:xfrm>
                <a:off x="10609188" y="4611584"/>
                <a:ext cx="62476" cy="54174"/>
                <a:chOff x="3581108" y="5057192"/>
                <a:chExt cx="129810" cy="112561"/>
              </a:xfrm>
              <a:solidFill>
                <a:schemeClr val="accent3"/>
              </a:solidFill>
            </p:grpSpPr>
            <p:sp>
              <p:nvSpPr>
                <p:cNvPr id="671" name="Rectangle 670">
                  <a:extLst>
                    <a:ext uri="{FF2B5EF4-FFF2-40B4-BE49-F238E27FC236}">
                      <a16:creationId xmlns:a16="http://schemas.microsoft.com/office/drawing/2014/main" id="{25156912-F245-41E3-A422-5EFE965EE0D6}"/>
                    </a:ext>
                  </a:extLst>
                </p:cNvPr>
                <p:cNvSpPr/>
                <p:nvPr/>
              </p:nvSpPr>
              <p:spPr bwMode="auto">
                <a:xfrm>
                  <a:off x="3581108" y="5057192"/>
                  <a:ext cx="129810" cy="77311"/>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72" name="Rectangle 671">
                  <a:extLst>
                    <a:ext uri="{FF2B5EF4-FFF2-40B4-BE49-F238E27FC236}">
                      <a16:creationId xmlns:a16="http://schemas.microsoft.com/office/drawing/2014/main" id="{FA0DC4D2-B744-42E8-ADEE-99AEC642BFB6}"/>
                    </a:ext>
                  </a:extLst>
                </p:cNvPr>
                <p:cNvSpPr/>
                <p:nvPr/>
              </p:nvSpPr>
              <p:spPr bwMode="auto">
                <a:xfrm>
                  <a:off x="3595721" y="5105545"/>
                  <a:ext cx="100584"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73" name="Rectangle 672">
                  <a:extLst>
                    <a:ext uri="{FF2B5EF4-FFF2-40B4-BE49-F238E27FC236}">
                      <a16:creationId xmlns:a16="http://schemas.microsoft.com/office/drawing/2014/main" id="{E237CD49-CFB0-4EDC-8DE2-24A2CED15C68}"/>
                    </a:ext>
                  </a:extLst>
                </p:cNvPr>
                <p:cNvSpPr/>
                <p:nvPr/>
              </p:nvSpPr>
              <p:spPr bwMode="auto">
                <a:xfrm>
                  <a:off x="3623153" y="5124034"/>
                  <a:ext cx="45720" cy="4571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422" name="Group 421">
              <a:extLst>
                <a:ext uri="{FF2B5EF4-FFF2-40B4-BE49-F238E27FC236}">
                  <a16:creationId xmlns:a16="http://schemas.microsoft.com/office/drawing/2014/main" id="{54605BE0-552F-4F24-94C2-56F0CC2CF5A0}"/>
                </a:ext>
                <a:ext uri="{C183D7F6-B498-43B3-948B-1728B52AA6E4}">
                  <adec:decorative xmlns:adec="http://schemas.microsoft.com/office/drawing/2017/decorative" val="1"/>
                </a:ext>
              </a:extLst>
            </p:cNvPr>
            <p:cNvGrpSpPr/>
            <p:nvPr/>
          </p:nvGrpSpPr>
          <p:grpSpPr>
            <a:xfrm>
              <a:off x="10590778" y="4436469"/>
              <a:ext cx="99297" cy="99297"/>
              <a:chOff x="6215321" y="6533852"/>
              <a:chExt cx="210312" cy="210312"/>
            </a:xfrm>
          </p:grpSpPr>
          <p:sp>
            <p:nvSpPr>
              <p:cNvPr id="640" name="Oval 639">
                <a:extLst>
                  <a:ext uri="{FF2B5EF4-FFF2-40B4-BE49-F238E27FC236}">
                    <a16:creationId xmlns:a16="http://schemas.microsoft.com/office/drawing/2014/main" id="{5C169691-60AC-48AC-96D6-8D1B589082BB}"/>
                  </a:ext>
                </a:extLst>
              </p:cNvPr>
              <p:cNvSpPr/>
              <p:nvPr/>
            </p:nvSpPr>
            <p:spPr bwMode="auto">
              <a:xfrm>
                <a:off x="6215321" y="6533852"/>
                <a:ext cx="210312" cy="2103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641" name="Group 640">
                <a:extLst>
                  <a:ext uri="{FF2B5EF4-FFF2-40B4-BE49-F238E27FC236}">
                    <a16:creationId xmlns:a16="http://schemas.microsoft.com/office/drawing/2014/main" id="{2896FBA7-945B-4542-91ED-9856E9A56657}"/>
                  </a:ext>
                </a:extLst>
              </p:cNvPr>
              <p:cNvGrpSpPr/>
              <p:nvPr/>
            </p:nvGrpSpPr>
            <p:grpSpPr>
              <a:xfrm>
                <a:off x="6266249" y="6581369"/>
                <a:ext cx="108456" cy="115279"/>
                <a:chOff x="7352571" y="3697976"/>
                <a:chExt cx="272643" cy="289795"/>
              </a:xfrm>
              <a:solidFill>
                <a:schemeClr val="bg1"/>
              </a:solidFill>
            </p:grpSpPr>
            <p:grpSp>
              <p:nvGrpSpPr>
                <p:cNvPr id="642" name="Group 641">
                  <a:extLst>
                    <a:ext uri="{FF2B5EF4-FFF2-40B4-BE49-F238E27FC236}">
                      <a16:creationId xmlns:a16="http://schemas.microsoft.com/office/drawing/2014/main" id="{2812B5D7-FCF1-4238-A7F6-72CBBEB5A346}"/>
                    </a:ext>
                  </a:extLst>
                </p:cNvPr>
                <p:cNvGrpSpPr/>
                <p:nvPr/>
              </p:nvGrpSpPr>
              <p:grpSpPr>
                <a:xfrm>
                  <a:off x="7352571" y="3697976"/>
                  <a:ext cx="272643" cy="135830"/>
                  <a:chOff x="7352571" y="3697976"/>
                  <a:chExt cx="272643" cy="135830"/>
                </a:xfrm>
                <a:grpFill/>
              </p:grpSpPr>
              <p:grpSp>
                <p:nvGrpSpPr>
                  <p:cNvPr id="650" name="Group 649">
                    <a:extLst>
                      <a:ext uri="{FF2B5EF4-FFF2-40B4-BE49-F238E27FC236}">
                        <a16:creationId xmlns:a16="http://schemas.microsoft.com/office/drawing/2014/main" id="{FBA94EC4-E46B-4E8F-B323-B1C5C443C1FA}"/>
                      </a:ext>
                    </a:extLst>
                  </p:cNvPr>
                  <p:cNvGrpSpPr/>
                  <p:nvPr/>
                </p:nvGrpSpPr>
                <p:grpSpPr>
                  <a:xfrm>
                    <a:off x="7438459" y="3697976"/>
                    <a:ext cx="186755" cy="63808"/>
                    <a:chOff x="7420609" y="3684481"/>
                    <a:chExt cx="186755" cy="63808"/>
                  </a:xfrm>
                  <a:grpFill/>
                </p:grpSpPr>
                <p:sp>
                  <p:nvSpPr>
                    <p:cNvPr id="654" name="Rectangle 1027">
                      <a:extLst>
                        <a:ext uri="{FF2B5EF4-FFF2-40B4-BE49-F238E27FC236}">
                          <a16:creationId xmlns:a16="http://schemas.microsoft.com/office/drawing/2014/main" id="{CA057FD2-19EC-47DB-9232-0296E49E2EC1}"/>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655" name="Freeform 1029">
                      <a:extLst>
                        <a:ext uri="{FF2B5EF4-FFF2-40B4-BE49-F238E27FC236}">
                          <a16:creationId xmlns:a16="http://schemas.microsoft.com/office/drawing/2014/main" id="{05573258-C43B-42E4-ACF0-140DDBBA7ED5}"/>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651" name="Group 650">
                    <a:extLst>
                      <a:ext uri="{FF2B5EF4-FFF2-40B4-BE49-F238E27FC236}">
                        <a16:creationId xmlns:a16="http://schemas.microsoft.com/office/drawing/2014/main" id="{BCF00655-B2EE-433C-8FE3-CBFEB1428EC0}"/>
                      </a:ext>
                    </a:extLst>
                  </p:cNvPr>
                  <p:cNvGrpSpPr/>
                  <p:nvPr/>
                </p:nvGrpSpPr>
                <p:grpSpPr>
                  <a:xfrm flipH="1">
                    <a:off x="7352571" y="3768442"/>
                    <a:ext cx="186755" cy="65364"/>
                    <a:chOff x="7420609" y="3846335"/>
                    <a:chExt cx="186755" cy="65364"/>
                  </a:xfrm>
                  <a:grpFill/>
                </p:grpSpPr>
                <p:sp>
                  <p:nvSpPr>
                    <p:cNvPr id="652" name="Rectangle 1032">
                      <a:extLst>
                        <a:ext uri="{FF2B5EF4-FFF2-40B4-BE49-F238E27FC236}">
                          <a16:creationId xmlns:a16="http://schemas.microsoft.com/office/drawing/2014/main" id="{822CF634-CE26-41EA-8BB7-231D5DB249BC}"/>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53" name="Freeform 1034">
                      <a:extLst>
                        <a:ext uri="{FF2B5EF4-FFF2-40B4-BE49-F238E27FC236}">
                          <a16:creationId xmlns:a16="http://schemas.microsoft.com/office/drawing/2014/main" id="{D048A98C-EEDF-40F7-9F7F-095FD8DFA0AB}"/>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643" name="Group 642">
                  <a:extLst>
                    <a:ext uri="{FF2B5EF4-FFF2-40B4-BE49-F238E27FC236}">
                      <a16:creationId xmlns:a16="http://schemas.microsoft.com/office/drawing/2014/main" id="{DBC72BE7-FEB4-4D9A-92A4-E444CE954FB9}"/>
                    </a:ext>
                  </a:extLst>
                </p:cNvPr>
                <p:cNvGrpSpPr/>
                <p:nvPr/>
              </p:nvGrpSpPr>
              <p:grpSpPr>
                <a:xfrm>
                  <a:off x="7352571" y="3851941"/>
                  <a:ext cx="272643" cy="135830"/>
                  <a:chOff x="7352571" y="3697976"/>
                  <a:chExt cx="272643" cy="135830"/>
                </a:xfrm>
                <a:grpFill/>
              </p:grpSpPr>
              <p:grpSp>
                <p:nvGrpSpPr>
                  <p:cNvPr id="644" name="Group 643">
                    <a:extLst>
                      <a:ext uri="{FF2B5EF4-FFF2-40B4-BE49-F238E27FC236}">
                        <a16:creationId xmlns:a16="http://schemas.microsoft.com/office/drawing/2014/main" id="{074A1581-0FF6-48D8-BFE3-096521308E74}"/>
                      </a:ext>
                    </a:extLst>
                  </p:cNvPr>
                  <p:cNvGrpSpPr/>
                  <p:nvPr/>
                </p:nvGrpSpPr>
                <p:grpSpPr>
                  <a:xfrm>
                    <a:off x="7438459" y="3697976"/>
                    <a:ext cx="186755" cy="63808"/>
                    <a:chOff x="7420609" y="3684481"/>
                    <a:chExt cx="186755" cy="63808"/>
                  </a:xfrm>
                  <a:grpFill/>
                </p:grpSpPr>
                <p:sp>
                  <p:nvSpPr>
                    <p:cNvPr id="648" name="Rectangle 1027">
                      <a:extLst>
                        <a:ext uri="{FF2B5EF4-FFF2-40B4-BE49-F238E27FC236}">
                          <a16:creationId xmlns:a16="http://schemas.microsoft.com/office/drawing/2014/main" id="{1240CC43-2A3F-4AEF-B590-614D473E1B41}"/>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49" name="Freeform 1029">
                      <a:extLst>
                        <a:ext uri="{FF2B5EF4-FFF2-40B4-BE49-F238E27FC236}">
                          <a16:creationId xmlns:a16="http://schemas.microsoft.com/office/drawing/2014/main" id="{F0E66B5B-4495-4F0E-8162-3746646BB520}"/>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645" name="Group 644">
                    <a:extLst>
                      <a:ext uri="{FF2B5EF4-FFF2-40B4-BE49-F238E27FC236}">
                        <a16:creationId xmlns:a16="http://schemas.microsoft.com/office/drawing/2014/main" id="{CB50F615-95BA-4D5D-8FC2-E0546200B5F3}"/>
                      </a:ext>
                    </a:extLst>
                  </p:cNvPr>
                  <p:cNvGrpSpPr/>
                  <p:nvPr/>
                </p:nvGrpSpPr>
                <p:grpSpPr>
                  <a:xfrm flipH="1">
                    <a:off x="7352571" y="3768442"/>
                    <a:ext cx="186755" cy="65364"/>
                    <a:chOff x="7420609" y="3846335"/>
                    <a:chExt cx="186755" cy="65364"/>
                  </a:xfrm>
                  <a:grpFill/>
                </p:grpSpPr>
                <p:sp>
                  <p:nvSpPr>
                    <p:cNvPr id="646" name="Rectangle 1032">
                      <a:extLst>
                        <a:ext uri="{FF2B5EF4-FFF2-40B4-BE49-F238E27FC236}">
                          <a16:creationId xmlns:a16="http://schemas.microsoft.com/office/drawing/2014/main" id="{7C71B83D-A335-4583-B3D3-9799F264E6E5}"/>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47" name="Freeform 1034">
                      <a:extLst>
                        <a:ext uri="{FF2B5EF4-FFF2-40B4-BE49-F238E27FC236}">
                          <a16:creationId xmlns:a16="http://schemas.microsoft.com/office/drawing/2014/main" id="{7B636DF4-0D9F-47EE-82EF-FB289218DAEB}"/>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grpSp>
        <p:grpSp>
          <p:nvGrpSpPr>
            <p:cNvPr id="423" name="Group 422">
              <a:extLst>
                <a:ext uri="{FF2B5EF4-FFF2-40B4-BE49-F238E27FC236}">
                  <a16:creationId xmlns:a16="http://schemas.microsoft.com/office/drawing/2014/main" id="{BBBF0F78-E429-4241-9CB4-C3F5714FA299}"/>
                </a:ext>
                <a:ext uri="{C183D7F6-B498-43B3-948B-1728B52AA6E4}">
                  <adec:decorative xmlns:adec="http://schemas.microsoft.com/office/drawing/2017/decorative" val="1"/>
                </a:ext>
              </a:extLst>
            </p:cNvPr>
            <p:cNvGrpSpPr/>
            <p:nvPr/>
          </p:nvGrpSpPr>
          <p:grpSpPr>
            <a:xfrm>
              <a:off x="10889597" y="4259861"/>
              <a:ext cx="99297" cy="99297"/>
              <a:chOff x="6215321" y="6533852"/>
              <a:chExt cx="210312" cy="210312"/>
            </a:xfrm>
          </p:grpSpPr>
          <p:sp>
            <p:nvSpPr>
              <p:cNvPr id="624" name="Oval 623">
                <a:extLst>
                  <a:ext uri="{FF2B5EF4-FFF2-40B4-BE49-F238E27FC236}">
                    <a16:creationId xmlns:a16="http://schemas.microsoft.com/office/drawing/2014/main" id="{C378E526-AC02-44FE-AF20-57FCD88A7F29}"/>
                  </a:ext>
                </a:extLst>
              </p:cNvPr>
              <p:cNvSpPr/>
              <p:nvPr/>
            </p:nvSpPr>
            <p:spPr bwMode="auto">
              <a:xfrm>
                <a:off x="6215321" y="6533852"/>
                <a:ext cx="210312" cy="2103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625" name="Group 624">
                <a:extLst>
                  <a:ext uri="{FF2B5EF4-FFF2-40B4-BE49-F238E27FC236}">
                    <a16:creationId xmlns:a16="http://schemas.microsoft.com/office/drawing/2014/main" id="{4C3A8AB1-832E-45A8-BADF-23C6799D0983}"/>
                  </a:ext>
                </a:extLst>
              </p:cNvPr>
              <p:cNvGrpSpPr/>
              <p:nvPr/>
            </p:nvGrpSpPr>
            <p:grpSpPr>
              <a:xfrm>
                <a:off x="6266249" y="6581369"/>
                <a:ext cx="108456" cy="115279"/>
                <a:chOff x="7352571" y="3697976"/>
                <a:chExt cx="272643" cy="289795"/>
              </a:xfrm>
              <a:solidFill>
                <a:schemeClr val="bg1"/>
              </a:solidFill>
            </p:grpSpPr>
            <p:grpSp>
              <p:nvGrpSpPr>
                <p:cNvPr id="626" name="Group 625">
                  <a:extLst>
                    <a:ext uri="{FF2B5EF4-FFF2-40B4-BE49-F238E27FC236}">
                      <a16:creationId xmlns:a16="http://schemas.microsoft.com/office/drawing/2014/main" id="{E9D4BA17-3A24-475D-A53C-32A86D39C160}"/>
                    </a:ext>
                  </a:extLst>
                </p:cNvPr>
                <p:cNvGrpSpPr/>
                <p:nvPr/>
              </p:nvGrpSpPr>
              <p:grpSpPr>
                <a:xfrm>
                  <a:off x="7352571" y="3697976"/>
                  <a:ext cx="272643" cy="135830"/>
                  <a:chOff x="7352571" y="3697976"/>
                  <a:chExt cx="272643" cy="135830"/>
                </a:xfrm>
                <a:grpFill/>
              </p:grpSpPr>
              <p:grpSp>
                <p:nvGrpSpPr>
                  <p:cNvPr id="634" name="Group 633">
                    <a:extLst>
                      <a:ext uri="{FF2B5EF4-FFF2-40B4-BE49-F238E27FC236}">
                        <a16:creationId xmlns:a16="http://schemas.microsoft.com/office/drawing/2014/main" id="{3DD4A1AA-345E-4180-BE08-19F28BA84EBC}"/>
                      </a:ext>
                    </a:extLst>
                  </p:cNvPr>
                  <p:cNvGrpSpPr/>
                  <p:nvPr/>
                </p:nvGrpSpPr>
                <p:grpSpPr>
                  <a:xfrm>
                    <a:off x="7438459" y="3697976"/>
                    <a:ext cx="186755" cy="63808"/>
                    <a:chOff x="7420609" y="3684481"/>
                    <a:chExt cx="186755" cy="63808"/>
                  </a:xfrm>
                  <a:grpFill/>
                </p:grpSpPr>
                <p:sp>
                  <p:nvSpPr>
                    <p:cNvPr id="638" name="Rectangle 1027">
                      <a:extLst>
                        <a:ext uri="{FF2B5EF4-FFF2-40B4-BE49-F238E27FC236}">
                          <a16:creationId xmlns:a16="http://schemas.microsoft.com/office/drawing/2014/main" id="{E2DD77B9-7005-4F71-8E0C-B0AADAF85F1F}"/>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639" name="Freeform 1029">
                      <a:extLst>
                        <a:ext uri="{FF2B5EF4-FFF2-40B4-BE49-F238E27FC236}">
                          <a16:creationId xmlns:a16="http://schemas.microsoft.com/office/drawing/2014/main" id="{ADF7354A-C6F3-46B5-A79A-E41C46B4A20B}"/>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635" name="Group 634">
                    <a:extLst>
                      <a:ext uri="{FF2B5EF4-FFF2-40B4-BE49-F238E27FC236}">
                        <a16:creationId xmlns:a16="http://schemas.microsoft.com/office/drawing/2014/main" id="{91989780-7E6C-46E5-BD83-8C33084BCA45}"/>
                      </a:ext>
                    </a:extLst>
                  </p:cNvPr>
                  <p:cNvGrpSpPr/>
                  <p:nvPr/>
                </p:nvGrpSpPr>
                <p:grpSpPr>
                  <a:xfrm flipH="1">
                    <a:off x="7352571" y="3768442"/>
                    <a:ext cx="186755" cy="65364"/>
                    <a:chOff x="7420609" y="3846335"/>
                    <a:chExt cx="186755" cy="65364"/>
                  </a:xfrm>
                  <a:grpFill/>
                </p:grpSpPr>
                <p:sp>
                  <p:nvSpPr>
                    <p:cNvPr id="636" name="Rectangle 1032">
                      <a:extLst>
                        <a:ext uri="{FF2B5EF4-FFF2-40B4-BE49-F238E27FC236}">
                          <a16:creationId xmlns:a16="http://schemas.microsoft.com/office/drawing/2014/main" id="{C1A2DAF1-335C-409B-8362-5F08977F1620}"/>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37" name="Freeform 1034">
                      <a:extLst>
                        <a:ext uri="{FF2B5EF4-FFF2-40B4-BE49-F238E27FC236}">
                          <a16:creationId xmlns:a16="http://schemas.microsoft.com/office/drawing/2014/main" id="{526FB9B9-6EE2-442B-8ECF-7DCA9B8329BE}"/>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627" name="Group 626">
                  <a:extLst>
                    <a:ext uri="{FF2B5EF4-FFF2-40B4-BE49-F238E27FC236}">
                      <a16:creationId xmlns:a16="http://schemas.microsoft.com/office/drawing/2014/main" id="{535B1151-BA7F-4C31-B555-97F07704B4BE}"/>
                    </a:ext>
                  </a:extLst>
                </p:cNvPr>
                <p:cNvGrpSpPr/>
                <p:nvPr/>
              </p:nvGrpSpPr>
              <p:grpSpPr>
                <a:xfrm>
                  <a:off x="7352571" y="3851941"/>
                  <a:ext cx="272643" cy="135830"/>
                  <a:chOff x="7352571" y="3697976"/>
                  <a:chExt cx="272643" cy="135830"/>
                </a:xfrm>
                <a:grpFill/>
              </p:grpSpPr>
              <p:grpSp>
                <p:nvGrpSpPr>
                  <p:cNvPr id="628" name="Group 627">
                    <a:extLst>
                      <a:ext uri="{FF2B5EF4-FFF2-40B4-BE49-F238E27FC236}">
                        <a16:creationId xmlns:a16="http://schemas.microsoft.com/office/drawing/2014/main" id="{968B4588-2041-41C3-834D-A44B1EE907A6}"/>
                      </a:ext>
                    </a:extLst>
                  </p:cNvPr>
                  <p:cNvGrpSpPr/>
                  <p:nvPr/>
                </p:nvGrpSpPr>
                <p:grpSpPr>
                  <a:xfrm>
                    <a:off x="7438459" y="3697976"/>
                    <a:ext cx="186755" cy="63808"/>
                    <a:chOff x="7420609" y="3684481"/>
                    <a:chExt cx="186755" cy="63808"/>
                  </a:xfrm>
                  <a:grpFill/>
                </p:grpSpPr>
                <p:sp>
                  <p:nvSpPr>
                    <p:cNvPr id="632" name="Rectangle 1027">
                      <a:extLst>
                        <a:ext uri="{FF2B5EF4-FFF2-40B4-BE49-F238E27FC236}">
                          <a16:creationId xmlns:a16="http://schemas.microsoft.com/office/drawing/2014/main" id="{571F1C8F-81A5-458E-8945-2F958A4DA2A0}"/>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33" name="Freeform 1029">
                      <a:extLst>
                        <a:ext uri="{FF2B5EF4-FFF2-40B4-BE49-F238E27FC236}">
                          <a16:creationId xmlns:a16="http://schemas.microsoft.com/office/drawing/2014/main" id="{8877CEE7-4FA8-43A6-9184-D652A00CFD20}"/>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629" name="Group 628">
                    <a:extLst>
                      <a:ext uri="{FF2B5EF4-FFF2-40B4-BE49-F238E27FC236}">
                        <a16:creationId xmlns:a16="http://schemas.microsoft.com/office/drawing/2014/main" id="{8E574763-E65C-4CB5-B84B-B8A8B70B4306}"/>
                      </a:ext>
                    </a:extLst>
                  </p:cNvPr>
                  <p:cNvGrpSpPr/>
                  <p:nvPr/>
                </p:nvGrpSpPr>
                <p:grpSpPr>
                  <a:xfrm flipH="1">
                    <a:off x="7352571" y="3768442"/>
                    <a:ext cx="186755" cy="65364"/>
                    <a:chOff x="7420609" y="3846335"/>
                    <a:chExt cx="186755" cy="65364"/>
                  </a:xfrm>
                  <a:grpFill/>
                </p:grpSpPr>
                <p:sp>
                  <p:nvSpPr>
                    <p:cNvPr id="630" name="Rectangle 1032">
                      <a:extLst>
                        <a:ext uri="{FF2B5EF4-FFF2-40B4-BE49-F238E27FC236}">
                          <a16:creationId xmlns:a16="http://schemas.microsoft.com/office/drawing/2014/main" id="{44A08FB6-C59A-4C3D-BB8A-F079939F20E5}"/>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31" name="Freeform 1034">
                      <a:extLst>
                        <a:ext uri="{FF2B5EF4-FFF2-40B4-BE49-F238E27FC236}">
                          <a16:creationId xmlns:a16="http://schemas.microsoft.com/office/drawing/2014/main" id="{F913233E-F3CE-4120-81C4-039C85BD922E}"/>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grpSp>
        <p:grpSp>
          <p:nvGrpSpPr>
            <p:cNvPr id="424" name="Group 423">
              <a:extLst>
                <a:ext uri="{FF2B5EF4-FFF2-40B4-BE49-F238E27FC236}">
                  <a16:creationId xmlns:a16="http://schemas.microsoft.com/office/drawing/2014/main" id="{1466CD35-6A0F-4546-9CCC-1101515B7EEF}"/>
                </a:ext>
                <a:ext uri="{C183D7F6-B498-43B3-948B-1728B52AA6E4}">
                  <adec:decorative xmlns:adec="http://schemas.microsoft.com/office/drawing/2017/decorative" val="1"/>
                </a:ext>
              </a:extLst>
            </p:cNvPr>
            <p:cNvGrpSpPr/>
            <p:nvPr/>
          </p:nvGrpSpPr>
          <p:grpSpPr>
            <a:xfrm>
              <a:off x="10792290" y="4318730"/>
              <a:ext cx="99297" cy="99297"/>
              <a:chOff x="6215321" y="6533852"/>
              <a:chExt cx="210312" cy="210312"/>
            </a:xfrm>
          </p:grpSpPr>
          <p:sp>
            <p:nvSpPr>
              <p:cNvPr id="608" name="Oval 607">
                <a:extLst>
                  <a:ext uri="{FF2B5EF4-FFF2-40B4-BE49-F238E27FC236}">
                    <a16:creationId xmlns:a16="http://schemas.microsoft.com/office/drawing/2014/main" id="{ADD6F9DC-BEC4-438C-89FC-954ACE121CE7}"/>
                  </a:ext>
                </a:extLst>
              </p:cNvPr>
              <p:cNvSpPr/>
              <p:nvPr/>
            </p:nvSpPr>
            <p:spPr bwMode="auto">
              <a:xfrm>
                <a:off x="6215321" y="6533852"/>
                <a:ext cx="210312" cy="2103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609" name="Group 608">
                <a:extLst>
                  <a:ext uri="{FF2B5EF4-FFF2-40B4-BE49-F238E27FC236}">
                    <a16:creationId xmlns:a16="http://schemas.microsoft.com/office/drawing/2014/main" id="{0FDD02A7-1F66-40C8-AAA3-9D8B4F6AA1AB}"/>
                  </a:ext>
                </a:extLst>
              </p:cNvPr>
              <p:cNvGrpSpPr/>
              <p:nvPr/>
            </p:nvGrpSpPr>
            <p:grpSpPr>
              <a:xfrm>
                <a:off x="6266249" y="6581369"/>
                <a:ext cx="108456" cy="115279"/>
                <a:chOff x="7352571" y="3697976"/>
                <a:chExt cx="272643" cy="289795"/>
              </a:xfrm>
              <a:solidFill>
                <a:schemeClr val="bg1"/>
              </a:solidFill>
            </p:grpSpPr>
            <p:grpSp>
              <p:nvGrpSpPr>
                <p:cNvPr id="610" name="Group 609">
                  <a:extLst>
                    <a:ext uri="{FF2B5EF4-FFF2-40B4-BE49-F238E27FC236}">
                      <a16:creationId xmlns:a16="http://schemas.microsoft.com/office/drawing/2014/main" id="{74592D16-349E-4CED-AD96-7F48CCADBC4C}"/>
                    </a:ext>
                  </a:extLst>
                </p:cNvPr>
                <p:cNvGrpSpPr/>
                <p:nvPr/>
              </p:nvGrpSpPr>
              <p:grpSpPr>
                <a:xfrm>
                  <a:off x="7352571" y="3697976"/>
                  <a:ext cx="272643" cy="135830"/>
                  <a:chOff x="7352571" y="3697976"/>
                  <a:chExt cx="272643" cy="135830"/>
                </a:xfrm>
                <a:grpFill/>
              </p:grpSpPr>
              <p:grpSp>
                <p:nvGrpSpPr>
                  <p:cNvPr id="618" name="Group 617">
                    <a:extLst>
                      <a:ext uri="{FF2B5EF4-FFF2-40B4-BE49-F238E27FC236}">
                        <a16:creationId xmlns:a16="http://schemas.microsoft.com/office/drawing/2014/main" id="{C6FFE777-96A9-4E1D-8963-078105939EC7}"/>
                      </a:ext>
                    </a:extLst>
                  </p:cNvPr>
                  <p:cNvGrpSpPr/>
                  <p:nvPr/>
                </p:nvGrpSpPr>
                <p:grpSpPr>
                  <a:xfrm>
                    <a:off x="7438459" y="3697976"/>
                    <a:ext cx="186755" cy="63808"/>
                    <a:chOff x="7420609" y="3684481"/>
                    <a:chExt cx="186755" cy="63808"/>
                  </a:xfrm>
                  <a:grpFill/>
                </p:grpSpPr>
                <p:sp>
                  <p:nvSpPr>
                    <p:cNvPr id="622" name="Rectangle 1027">
                      <a:extLst>
                        <a:ext uri="{FF2B5EF4-FFF2-40B4-BE49-F238E27FC236}">
                          <a16:creationId xmlns:a16="http://schemas.microsoft.com/office/drawing/2014/main" id="{BCC90668-5A7C-45C1-8895-BCBA3FC05112}"/>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623" name="Freeform 1029">
                      <a:extLst>
                        <a:ext uri="{FF2B5EF4-FFF2-40B4-BE49-F238E27FC236}">
                          <a16:creationId xmlns:a16="http://schemas.microsoft.com/office/drawing/2014/main" id="{45A1B0C9-F4D5-4B2F-A0B9-27217BD0A2D8}"/>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619" name="Group 618">
                    <a:extLst>
                      <a:ext uri="{FF2B5EF4-FFF2-40B4-BE49-F238E27FC236}">
                        <a16:creationId xmlns:a16="http://schemas.microsoft.com/office/drawing/2014/main" id="{ED589D00-9538-4DAF-8E2C-C94092313210}"/>
                      </a:ext>
                    </a:extLst>
                  </p:cNvPr>
                  <p:cNvGrpSpPr/>
                  <p:nvPr/>
                </p:nvGrpSpPr>
                <p:grpSpPr>
                  <a:xfrm flipH="1">
                    <a:off x="7352571" y="3768442"/>
                    <a:ext cx="186755" cy="65364"/>
                    <a:chOff x="7420609" y="3846335"/>
                    <a:chExt cx="186755" cy="65364"/>
                  </a:xfrm>
                  <a:grpFill/>
                </p:grpSpPr>
                <p:sp>
                  <p:nvSpPr>
                    <p:cNvPr id="620" name="Rectangle 1032">
                      <a:extLst>
                        <a:ext uri="{FF2B5EF4-FFF2-40B4-BE49-F238E27FC236}">
                          <a16:creationId xmlns:a16="http://schemas.microsoft.com/office/drawing/2014/main" id="{1A9037D7-3D5A-49D4-A871-953447C6C483}"/>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21" name="Freeform 1034">
                      <a:extLst>
                        <a:ext uri="{FF2B5EF4-FFF2-40B4-BE49-F238E27FC236}">
                          <a16:creationId xmlns:a16="http://schemas.microsoft.com/office/drawing/2014/main" id="{972C313F-D0F3-4F2E-BF2A-A311B2C989C5}"/>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611" name="Group 610">
                  <a:extLst>
                    <a:ext uri="{FF2B5EF4-FFF2-40B4-BE49-F238E27FC236}">
                      <a16:creationId xmlns:a16="http://schemas.microsoft.com/office/drawing/2014/main" id="{BDA32A1E-A86E-4E57-8997-8B3413B4D2FD}"/>
                    </a:ext>
                  </a:extLst>
                </p:cNvPr>
                <p:cNvGrpSpPr/>
                <p:nvPr/>
              </p:nvGrpSpPr>
              <p:grpSpPr>
                <a:xfrm>
                  <a:off x="7352571" y="3851941"/>
                  <a:ext cx="272643" cy="135830"/>
                  <a:chOff x="7352571" y="3697976"/>
                  <a:chExt cx="272643" cy="135830"/>
                </a:xfrm>
                <a:grpFill/>
              </p:grpSpPr>
              <p:grpSp>
                <p:nvGrpSpPr>
                  <p:cNvPr id="612" name="Group 611">
                    <a:extLst>
                      <a:ext uri="{FF2B5EF4-FFF2-40B4-BE49-F238E27FC236}">
                        <a16:creationId xmlns:a16="http://schemas.microsoft.com/office/drawing/2014/main" id="{2740CACD-AF15-4253-A6B9-245D7C93A2D3}"/>
                      </a:ext>
                    </a:extLst>
                  </p:cNvPr>
                  <p:cNvGrpSpPr/>
                  <p:nvPr/>
                </p:nvGrpSpPr>
                <p:grpSpPr>
                  <a:xfrm>
                    <a:off x="7438459" y="3697976"/>
                    <a:ext cx="186755" cy="63808"/>
                    <a:chOff x="7420609" y="3684481"/>
                    <a:chExt cx="186755" cy="63808"/>
                  </a:xfrm>
                  <a:grpFill/>
                </p:grpSpPr>
                <p:sp>
                  <p:nvSpPr>
                    <p:cNvPr id="616" name="Rectangle 1027">
                      <a:extLst>
                        <a:ext uri="{FF2B5EF4-FFF2-40B4-BE49-F238E27FC236}">
                          <a16:creationId xmlns:a16="http://schemas.microsoft.com/office/drawing/2014/main" id="{8ECE16A6-2003-4C66-B693-72BEFA91D9A5}"/>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17" name="Freeform 1029">
                      <a:extLst>
                        <a:ext uri="{FF2B5EF4-FFF2-40B4-BE49-F238E27FC236}">
                          <a16:creationId xmlns:a16="http://schemas.microsoft.com/office/drawing/2014/main" id="{EA14CB6D-F686-4C12-98C7-81EF3B45016D}"/>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613" name="Group 612">
                    <a:extLst>
                      <a:ext uri="{FF2B5EF4-FFF2-40B4-BE49-F238E27FC236}">
                        <a16:creationId xmlns:a16="http://schemas.microsoft.com/office/drawing/2014/main" id="{A9F2118D-B36C-49A9-AEF7-E50ADBE69F71}"/>
                      </a:ext>
                    </a:extLst>
                  </p:cNvPr>
                  <p:cNvGrpSpPr/>
                  <p:nvPr/>
                </p:nvGrpSpPr>
                <p:grpSpPr>
                  <a:xfrm flipH="1">
                    <a:off x="7352571" y="3768442"/>
                    <a:ext cx="186755" cy="65364"/>
                    <a:chOff x="7420609" y="3846335"/>
                    <a:chExt cx="186755" cy="65364"/>
                  </a:xfrm>
                  <a:grpFill/>
                </p:grpSpPr>
                <p:sp>
                  <p:nvSpPr>
                    <p:cNvPr id="614" name="Rectangle 1032">
                      <a:extLst>
                        <a:ext uri="{FF2B5EF4-FFF2-40B4-BE49-F238E27FC236}">
                          <a16:creationId xmlns:a16="http://schemas.microsoft.com/office/drawing/2014/main" id="{2FE2D0E0-ECB9-424B-8F50-BD4269AB0767}"/>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15" name="Freeform 1034">
                      <a:extLst>
                        <a:ext uri="{FF2B5EF4-FFF2-40B4-BE49-F238E27FC236}">
                          <a16:creationId xmlns:a16="http://schemas.microsoft.com/office/drawing/2014/main" id="{4E81EA99-5250-42BD-871B-6EF3850F7CBE}"/>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grpSp>
        <p:grpSp>
          <p:nvGrpSpPr>
            <p:cNvPr id="425" name="Group 424">
              <a:extLst>
                <a:ext uri="{FF2B5EF4-FFF2-40B4-BE49-F238E27FC236}">
                  <a16:creationId xmlns:a16="http://schemas.microsoft.com/office/drawing/2014/main" id="{1B94C7EF-0D33-48E2-93D8-3DAEAC62E8F7}"/>
                </a:ext>
                <a:ext uri="{C183D7F6-B498-43B3-948B-1728B52AA6E4}">
                  <adec:decorative xmlns:adec="http://schemas.microsoft.com/office/drawing/2017/decorative" val="1"/>
                </a:ext>
              </a:extLst>
            </p:cNvPr>
            <p:cNvGrpSpPr/>
            <p:nvPr/>
          </p:nvGrpSpPr>
          <p:grpSpPr>
            <a:xfrm>
              <a:off x="10691653" y="4377599"/>
              <a:ext cx="99297" cy="99297"/>
              <a:chOff x="6215321" y="6533852"/>
              <a:chExt cx="210312" cy="210312"/>
            </a:xfrm>
          </p:grpSpPr>
          <p:sp>
            <p:nvSpPr>
              <p:cNvPr id="592" name="Oval 591">
                <a:extLst>
                  <a:ext uri="{FF2B5EF4-FFF2-40B4-BE49-F238E27FC236}">
                    <a16:creationId xmlns:a16="http://schemas.microsoft.com/office/drawing/2014/main" id="{A15C8C20-30D4-4B7B-A662-DEF99A2398AC}"/>
                  </a:ext>
                </a:extLst>
              </p:cNvPr>
              <p:cNvSpPr/>
              <p:nvPr/>
            </p:nvSpPr>
            <p:spPr bwMode="auto">
              <a:xfrm>
                <a:off x="6215321" y="6533852"/>
                <a:ext cx="210312" cy="2103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593" name="Group 592">
                <a:extLst>
                  <a:ext uri="{FF2B5EF4-FFF2-40B4-BE49-F238E27FC236}">
                    <a16:creationId xmlns:a16="http://schemas.microsoft.com/office/drawing/2014/main" id="{F77CB67E-66AA-45AB-A421-5DA4DC20B105}"/>
                  </a:ext>
                </a:extLst>
              </p:cNvPr>
              <p:cNvGrpSpPr/>
              <p:nvPr/>
            </p:nvGrpSpPr>
            <p:grpSpPr>
              <a:xfrm>
                <a:off x="6266249" y="6581369"/>
                <a:ext cx="108456" cy="115279"/>
                <a:chOff x="7352571" y="3697976"/>
                <a:chExt cx="272643" cy="289795"/>
              </a:xfrm>
              <a:solidFill>
                <a:schemeClr val="bg1"/>
              </a:solidFill>
            </p:grpSpPr>
            <p:grpSp>
              <p:nvGrpSpPr>
                <p:cNvPr id="594" name="Group 593">
                  <a:extLst>
                    <a:ext uri="{FF2B5EF4-FFF2-40B4-BE49-F238E27FC236}">
                      <a16:creationId xmlns:a16="http://schemas.microsoft.com/office/drawing/2014/main" id="{86E8B7E9-46A9-4A1D-96AD-83CAD9DD4A23}"/>
                    </a:ext>
                  </a:extLst>
                </p:cNvPr>
                <p:cNvGrpSpPr/>
                <p:nvPr/>
              </p:nvGrpSpPr>
              <p:grpSpPr>
                <a:xfrm>
                  <a:off x="7352571" y="3697976"/>
                  <a:ext cx="272643" cy="135830"/>
                  <a:chOff x="7352571" y="3697976"/>
                  <a:chExt cx="272643" cy="135830"/>
                </a:xfrm>
                <a:grpFill/>
              </p:grpSpPr>
              <p:grpSp>
                <p:nvGrpSpPr>
                  <p:cNvPr id="602" name="Group 601">
                    <a:extLst>
                      <a:ext uri="{FF2B5EF4-FFF2-40B4-BE49-F238E27FC236}">
                        <a16:creationId xmlns:a16="http://schemas.microsoft.com/office/drawing/2014/main" id="{5437C059-4668-42FA-8E6C-D7A251441805}"/>
                      </a:ext>
                    </a:extLst>
                  </p:cNvPr>
                  <p:cNvGrpSpPr/>
                  <p:nvPr/>
                </p:nvGrpSpPr>
                <p:grpSpPr>
                  <a:xfrm>
                    <a:off x="7438459" y="3697976"/>
                    <a:ext cx="186755" cy="63808"/>
                    <a:chOff x="7420609" y="3684481"/>
                    <a:chExt cx="186755" cy="63808"/>
                  </a:xfrm>
                  <a:grpFill/>
                </p:grpSpPr>
                <p:sp>
                  <p:nvSpPr>
                    <p:cNvPr id="606" name="Rectangle 1027">
                      <a:extLst>
                        <a:ext uri="{FF2B5EF4-FFF2-40B4-BE49-F238E27FC236}">
                          <a16:creationId xmlns:a16="http://schemas.microsoft.com/office/drawing/2014/main" id="{3B0ED5BB-3B37-4A8A-AB97-BEC4D962BBE2}"/>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607" name="Freeform 1029">
                      <a:extLst>
                        <a:ext uri="{FF2B5EF4-FFF2-40B4-BE49-F238E27FC236}">
                          <a16:creationId xmlns:a16="http://schemas.microsoft.com/office/drawing/2014/main" id="{7AF10FF9-1043-4EB4-BC4E-9B6484B1F02C}"/>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603" name="Group 602">
                    <a:extLst>
                      <a:ext uri="{FF2B5EF4-FFF2-40B4-BE49-F238E27FC236}">
                        <a16:creationId xmlns:a16="http://schemas.microsoft.com/office/drawing/2014/main" id="{EB7EB884-0D8A-4B1D-BB09-85A7E7653FB7}"/>
                      </a:ext>
                    </a:extLst>
                  </p:cNvPr>
                  <p:cNvGrpSpPr/>
                  <p:nvPr/>
                </p:nvGrpSpPr>
                <p:grpSpPr>
                  <a:xfrm flipH="1">
                    <a:off x="7352571" y="3768442"/>
                    <a:ext cx="186755" cy="65364"/>
                    <a:chOff x="7420609" y="3846335"/>
                    <a:chExt cx="186755" cy="65364"/>
                  </a:xfrm>
                  <a:grpFill/>
                </p:grpSpPr>
                <p:sp>
                  <p:nvSpPr>
                    <p:cNvPr id="604" name="Rectangle 1032">
                      <a:extLst>
                        <a:ext uri="{FF2B5EF4-FFF2-40B4-BE49-F238E27FC236}">
                          <a16:creationId xmlns:a16="http://schemas.microsoft.com/office/drawing/2014/main" id="{AA638682-68DA-4BE6-8644-2A462D4B2618}"/>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05" name="Freeform 1034">
                      <a:extLst>
                        <a:ext uri="{FF2B5EF4-FFF2-40B4-BE49-F238E27FC236}">
                          <a16:creationId xmlns:a16="http://schemas.microsoft.com/office/drawing/2014/main" id="{FBABD014-3610-4EE1-911A-7E4FB8088962}"/>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595" name="Group 594">
                  <a:extLst>
                    <a:ext uri="{FF2B5EF4-FFF2-40B4-BE49-F238E27FC236}">
                      <a16:creationId xmlns:a16="http://schemas.microsoft.com/office/drawing/2014/main" id="{3B84A7C9-E42E-4B4D-81EA-F234A987CD35}"/>
                    </a:ext>
                  </a:extLst>
                </p:cNvPr>
                <p:cNvGrpSpPr/>
                <p:nvPr/>
              </p:nvGrpSpPr>
              <p:grpSpPr>
                <a:xfrm>
                  <a:off x="7352571" y="3851941"/>
                  <a:ext cx="272643" cy="135830"/>
                  <a:chOff x="7352571" y="3697976"/>
                  <a:chExt cx="272643" cy="135830"/>
                </a:xfrm>
                <a:grpFill/>
              </p:grpSpPr>
              <p:grpSp>
                <p:nvGrpSpPr>
                  <p:cNvPr id="596" name="Group 595">
                    <a:extLst>
                      <a:ext uri="{FF2B5EF4-FFF2-40B4-BE49-F238E27FC236}">
                        <a16:creationId xmlns:a16="http://schemas.microsoft.com/office/drawing/2014/main" id="{1D8451B5-3006-440D-818A-2D180F322E60}"/>
                      </a:ext>
                    </a:extLst>
                  </p:cNvPr>
                  <p:cNvGrpSpPr/>
                  <p:nvPr/>
                </p:nvGrpSpPr>
                <p:grpSpPr>
                  <a:xfrm>
                    <a:off x="7438459" y="3697976"/>
                    <a:ext cx="186755" cy="63808"/>
                    <a:chOff x="7420609" y="3684481"/>
                    <a:chExt cx="186755" cy="63808"/>
                  </a:xfrm>
                  <a:grpFill/>
                </p:grpSpPr>
                <p:sp>
                  <p:nvSpPr>
                    <p:cNvPr id="600" name="Rectangle 1027">
                      <a:extLst>
                        <a:ext uri="{FF2B5EF4-FFF2-40B4-BE49-F238E27FC236}">
                          <a16:creationId xmlns:a16="http://schemas.microsoft.com/office/drawing/2014/main" id="{626FCB1B-00E6-4135-9ADA-8CB696B26018}"/>
                        </a:ext>
                      </a:extLst>
                    </p:cNvPr>
                    <p:cNvSpPr>
                      <a:spLocks noChangeArrowheads="1"/>
                    </p:cNvSpPr>
                    <p:nvPr/>
                  </p:nvSpPr>
                  <p:spPr bwMode="auto">
                    <a:xfrm>
                      <a:off x="7420609" y="3704712"/>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601" name="Freeform 1029">
                      <a:extLst>
                        <a:ext uri="{FF2B5EF4-FFF2-40B4-BE49-F238E27FC236}">
                          <a16:creationId xmlns:a16="http://schemas.microsoft.com/office/drawing/2014/main" id="{A2911072-0EF8-42E9-ADBB-029AFAF01695}"/>
                        </a:ext>
                      </a:extLst>
                    </p:cNvPr>
                    <p:cNvSpPr>
                      <a:spLocks/>
                    </p:cNvSpPr>
                    <p:nvPr/>
                  </p:nvSpPr>
                  <p:spPr bwMode="auto">
                    <a:xfrm>
                      <a:off x="7576238" y="3684481"/>
                      <a:ext cx="31126" cy="63808"/>
                    </a:xfrm>
                    <a:custGeom>
                      <a:avLst/>
                      <a:gdLst>
                        <a:gd name="T0" fmla="*/ 20 w 20"/>
                        <a:gd name="T1" fmla="*/ 21 h 41"/>
                        <a:gd name="T2" fmla="*/ 0 w 20"/>
                        <a:gd name="T3" fmla="*/ 41 h 41"/>
                        <a:gd name="T4" fmla="*/ 0 w 20"/>
                        <a:gd name="T5" fmla="*/ 0 h 41"/>
                        <a:gd name="T6" fmla="*/ 20 w 20"/>
                        <a:gd name="T7" fmla="*/ 21 h 41"/>
                      </a:gdLst>
                      <a:ahLst/>
                      <a:cxnLst>
                        <a:cxn ang="0">
                          <a:pos x="T0" y="T1"/>
                        </a:cxn>
                        <a:cxn ang="0">
                          <a:pos x="T2" y="T3"/>
                        </a:cxn>
                        <a:cxn ang="0">
                          <a:pos x="T4" y="T5"/>
                        </a:cxn>
                        <a:cxn ang="0">
                          <a:pos x="T6" y="T7"/>
                        </a:cxn>
                      </a:cxnLst>
                      <a:rect l="0" t="0" r="r" b="b"/>
                      <a:pathLst>
                        <a:path w="20" h="41">
                          <a:moveTo>
                            <a:pt x="20" y="21"/>
                          </a:moveTo>
                          <a:lnTo>
                            <a:pt x="0" y="41"/>
                          </a:lnTo>
                          <a:lnTo>
                            <a:pt x="0" y="0"/>
                          </a:lnTo>
                          <a:lnTo>
                            <a:pt x="2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597" name="Group 596">
                    <a:extLst>
                      <a:ext uri="{FF2B5EF4-FFF2-40B4-BE49-F238E27FC236}">
                        <a16:creationId xmlns:a16="http://schemas.microsoft.com/office/drawing/2014/main" id="{6EB02B60-74DB-4337-BBB0-A688E016FBF0}"/>
                      </a:ext>
                    </a:extLst>
                  </p:cNvPr>
                  <p:cNvGrpSpPr/>
                  <p:nvPr/>
                </p:nvGrpSpPr>
                <p:grpSpPr>
                  <a:xfrm flipH="1">
                    <a:off x="7352571" y="3768442"/>
                    <a:ext cx="186755" cy="65364"/>
                    <a:chOff x="7420609" y="3846335"/>
                    <a:chExt cx="186755" cy="65364"/>
                  </a:xfrm>
                  <a:grpFill/>
                </p:grpSpPr>
                <p:sp>
                  <p:nvSpPr>
                    <p:cNvPr id="598" name="Rectangle 1032">
                      <a:extLst>
                        <a:ext uri="{FF2B5EF4-FFF2-40B4-BE49-F238E27FC236}">
                          <a16:creationId xmlns:a16="http://schemas.microsoft.com/office/drawing/2014/main" id="{D932AC9A-0118-4264-9559-8712E1B1AC63}"/>
                        </a:ext>
                      </a:extLst>
                    </p:cNvPr>
                    <p:cNvSpPr>
                      <a:spLocks noChangeArrowheads="1"/>
                    </p:cNvSpPr>
                    <p:nvPr/>
                  </p:nvSpPr>
                  <p:spPr bwMode="auto">
                    <a:xfrm>
                      <a:off x="7420609" y="3868123"/>
                      <a:ext cx="164967" cy="233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99" name="Freeform 1034">
                      <a:extLst>
                        <a:ext uri="{FF2B5EF4-FFF2-40B4-BE49-F238E27FC236}">
                          <a16:creationId xmlns:a16="http://schemas.microsoft.com/office/drawing/2014/main" id="{A624161F-3392-4FE2-9CAC-2BDCD936DEFC}"/>
                        </a:ext>
                      </a:extLst>
                    </p:cNvPr>
                    <p:cNvSpPr>
                      <a:spLocks/>
                    </p:cNvSpPr>
                    <p:nvPr/>
                  </p:nvSpPr>
                  <p:spPr bwMode="auto">
                    <a:xfrm>
                      <a:off x="7576238" y="3846335"/>
                      <a:ext cx="31126" cy="65364"/>
                    </a:xfrm>
                    <a:custGeom>
                      <a:avLst/>
                      <a:gdLst>
                        <a:gd name="T0" fmla="*/ 20 w 20"/>
                        <a:gd name="T1" fmla="*/ 22 h 42"/>
                        <a:gd name="T2" fmla="*/ 0 w 20"/>
                        <a:gd name="T3" fmla="*/ 42 h 42"/>
                        <a:gd name="T4" fmla="*/ 0 w 20"/>
                        <a:gd name="T5" fmla="*/ 0 h 42"/>
                        <a:gd name="T6" fmla="*/ 20 w 20"/>
                        <a:gd name="T7" fmla="*/ 22 h 42"/>
                      </a:gdLst>
                      <a:ahLst/>
                      <a:cxnLst>
                        <a:cxn ang="0">
                          <a:pos x="T0" y="T1"/>
                        </a:cxn>
                        <a:cxn ang="0">
                          <a:pos x="T2" y="T3"/>
                        </a:cxn>
                        <a:cxn ang="0">
                          <a:pos x="T4" y="T5"/>
                        </a:cxn>
                        <a:cxn ang="0">
                          <a:pos x="T6" y="T7"/>
                        </a:cxn>
                      </a:cxnLst>
                      <a:rect l="0" t="0" r="r" b="b"/>
                      <a:pathLst>
                        <a:path w="20" h="42">
                          <a:moveTo>
                            <a:pt x="20" y="22"/>
                          </a:moveTo>
                          <a:lnTo>
                            <a:pt x="0" y="42"/>
                          </a:lnTo>
                          <a:lnTo>
                            <a:pt x="0" y="0"/>
                          </a:lnTo>
                          <a:lnTo>
                            <a:pt x="2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grpSp>
        <p:cxnSp>
          <p:nvCxnSpPr>
            <p:cNvPr id="426" name="Straight Arrow Connector 425">
              <a:extLst>
                <a:ext uri="{FF2B5EF4-FFF2-40B4-BE49-F238E27FC236}">
                  <a16:creationId xmlns:a16="http://schemas.microsoft.com/office/drawing/2014/main" id="{3030622E-7635-44BD-B247-6D034DE5DCCD}"/>
                </a:ext>
                <a:ext uri="{C183D7F6-B498-43B3-948B-1728B52AA6E4}">
                  <adec:decorative xmlns:adec="http://schemas.microsoft.com/office/drawing/2017/decorative" val="1"/>
                </a:ext>
              </a:extLst>
            </p:cNvPr>
            <p:cNvCxnSpPr>
              <a:cxnSpLocks/>
            </p:cNvCxnSpPr>
            <p:nvPr/>
          </p:nvCxnSpPr>
          <p:spPr>
            <a:xfrm>
              <a:off x="10939245" y="4359158"/>
              <a:ext cx="0" cy="242902"/>
            </a:xfrm>
            <a:prstGeom prst="straightConnector1">
              <a:avLst/>
            </a:prstGeom>
            <a:ln w="9525">
              <a:solidFill>
                <a:schemeClr val="tx1"/>
              </a:solidFill>
              <a:headEnd type="none" w="lg" len="med"/>
              <a:tailEnd type="arrow" w="sm" len="sm"/>
            </a:ln>
          </p:spPr>
          <p:style>
            <a:lnRef idx="1">
              <a:schemeClr val="accent1"/>
            </a:lnRef>
            <a:fillRef idx="0">
              <a:schemeClr val="accent1"/>
            </a:fillRef>
            <a:effectRef idx="0">
              <a:schemeClr val="accent1"/>
            </a:effectRef>
            <a:fontRef idx="minor">
              <a:schemeClr val="tx1"/>
            </a:fontRef>
          </p:style>
        </p:cxnSp>
        <p:cxnSp>
          <p:nvCxnSpPr>
            <p:cNvPr id="427" name="Straight Arrow Connector 426">
              <a:extLst>
                <a:ext uri="{FF2B5EF4-FFF2-40B4-BE49-F238E27FC236}">
                  <a16:creationId xmlns:a16="http://schemas.microsoft.com/office/drawing/2014/main" id="{E4A72359-830A-4EBD-A9C8-298F00EAB914}"/>
                </a:ext>
                <a:ext uri="{C183D7F6-B498-43B3-948B-1728B52AA6E4}">
                  <adec:decorative xmlns:adec="http://schemas.microsoft.com/office/drawing/2017/decorative" val="1"/>
                </a:ext>
              </a:extLst>
            </p:cNvPr>
            <p:cNvCxnSpPr/>
            <p:nvPr/>
          </p:nvCxnSpPr>
          <p:spPr>
            <a:xfrm flipH="1">
              <a:off x="10839745" y="4418027"/>
              <a:ext cx="4387" cy="184033"/>
            </a:xfrm>
            <a:prstGeom prst="straightConnector1">
              <a:avLst/>
            </a:prstGeom>
            <a:ln w="9525">
              <a:solidFill>
                <a:schemeClr val="tx1"/>
              </a:solidFill>
              <a:headEnd type="none" w="lg" len="med"/>
              <a:tailEnd type="arrow" w="sm" len="sm"/>
            </a:ln>
          </p:spPr>
          <p:style>
            <a:lnRef idx="1">
              <a:schemeClr val="accent1"/>
            </a:lnRef>
            <a:fillRef idx="0">
              <a:schemeClr val="accent1"/>
            </a:fillRef>
            <a:effectRef idx="0">
              <a:schemeClr val="accent1"/>
            </a:effectRef>
            <a:fontRef idx="minor">
              <a:schemeClr val="tx1"/>
            </a:fontRef>
          </p:style>
        </p:cxnSp>
        <p:cxnSp>
          <p:nvCxnSpPr>
            <p:cNvPr id="428" name="Straight Arrow Connector 427">
              <a:extLst>
                <a:ext uri="{FF2B5EF4-FFF2-40B4-BE49-F238E27FC236}">
                  <a16:creationId xmlns:a16="http://schemas.microsoft.com/office/drawing/2014/main" id="{214710C4-B379-47F7-B455-6FCC0793D2BC}"/>
                </a:ext>
                <a:ext uri="{C183D7F6-B498-43B3-948B-1728B52AA6E4}">
                  <adec:decorative xmlns:adec="http://schemas.microsoft.com/office/drawing/2017/decorative" val="1"/>
                </a:ext>
              </a:extLst>
            </p:cNvPr>
            <p:cNvCxnSpPr>
              <a:cxnSpLocks/>
              <a:stCxn id="592" idx="4"/>
              <a:endCxn id="690" idx="0"/>
            </p:cNvCxnSpPr>
            <p:nvPr/>
          </p:nvCxnSpPr>
          <p:spPr>
            <a:xfrm flipH="1">
              <a:off x="10741301" y="4476896"/>
              <a:ext cx="1" cy="134688"/>
            </a:xfrm>
            <a:prstGeom prst="straightConnector1">
              <a:avLst/>
            </a:prstGeom>
            <a:ln w="9525">
              <a:solidFill>
                <a:schemeClr val="tx1"/>
              </a:solidFill>
              <a:headEnd type="none" w="lg" len="med"/>
              <a:tailEnd type="arrow" w="sm" len="sm"/>
            </a:ln>
          </p:spPr>
          <p:style>
            <a:lnRef idx="1">
              <a:schemeClr val="accent1"/>
            </a:lnRef>
            <a:fillRef idx="0">
              <a:schemeClr val="accent1"/>
            </a:fillRef>
            <a:effectRef idx="0">
              <a:schemeClr val="accent1"/>
            </a:effectRef>
            <a:fontRef idx="minor">
              <a:schemeClr val="tx1"/>
            </a:fontRef>
          </p:style>
        </p:cxnSp>
        <p:cxnSp>
          <p:nvCxnSpPr>
            <p:cNvPr id="429" name="Straight Arrow Connector 428">
              <a:extLst>
                <a:ext uri="{FF2B5EF4-FFF2-40B4-BE49-F238E27FC236}">
                  <a16:creationId xmlns:a16="http://schemas.microsoft.com/office/drawing/2014/main" id="{7AC408A9-A045-4885-823D-DECB00E8DA47}"/>
                </a:ext>
                <a:ext uri="{C183D7F6-B498-43B3-948B-1728B52AA6E4}">
                  <adec:decorative xmlns:adec="http://schemas.microsoft.com/office/drawing/2017/decorative" val="1"/>
                </a:ext>
              </a:extLst>
            </p:cNvPr>
            <p:cNvCxnSpPr>
              <a:cxnSpLocks/>
              <a:stCxn id="640" idx="4"/>
              <a:endCxn id="671" idx="0"/>
            </p:cNvCxnSpPr>
            <p:nvPr/>
          </p:nvCxnSpPr>
          <p:spPr>
            <a:xfrm flipH="1">
              <a:off x="10640426" y="4535766"/>
              <a:ext cx="1" cy="75818"/>
            </a:xfrm>
            <a:prstGeom prst="straightConnector1">
              <a:avLst/>
            </a:prstGeom>
            <a:ln w="9525">
              <a:solidFill>
                <a:schemeClr val="tx1"/>
              </a:solidFill>
              <a:headEnd type="none" w="lg" len="med"/>
              <a:tailEnd type="arrow" w="sm" len="sm"/>
            </a:ln>
          </p:spPr>
          <p:style>
            <a:lnRef idx="1">
              <a:schemeClr val="accent1"/>
            </a:lnRef>
            <a:fillRef idx="0">
              <a:schemeClr val="accent1"/>
            </a:fillRef>
            <a:effectRef idx="0">
              <a:schemeClr val="accent1"/>
            </a:effectRef>
            <a:fontRef idx="minor">
              <a:schemeClr val="tx1"/>
            </a:fontRef>
          </p:style>
        </p:cxnSp>
        <p:cxnSp>
          <p:nvCxnSpPr>
            <p:cNvPr id="430" name="Straight Arrow Connector 429">
              <a:extLst>
                <a:ext uri="{FF2B5EF4-FFF2-40B4-BE49-F238E27FC236}">
                  <a16:creationId xmlns:a16="http://schemas.microsoft.com/office/drawing/2014/main" id="{02E13AEF-C846-4A1B-82C4-7BA19D1BBA38}"/>
                </a:ext>
                <a:ext uri="{C183D7F6-B498-43B3-948B-1728B52AA6E4}">
                  <adec:decorative xmlns:adec="http://schemas.microsoft.com/office/drawing/2017/decorative" val="1"/>
                </a:ext>
              </a:extLst>
            </p:cNvPr>
            <p:cNvCxnSpPr>
              <a:stCxn id="659" idx="0"/>
            </p:cNvCxnSpPr>
            <p:nvPr/>
          </p:nvCxnSpPr>
          <p:spPr>
            <a:xfrm flipH="1" flipV="1">
              <a:off x="10234833" y="4382066"/>
              <a:ext cx="534" cy="202346"/>
            </a:xfrm>
            <a:prstGeom prst="straightConnector1">
              <a:avLst/>
            </a:prstGeom>
            <a:ln w="9525">
              <a:solidFill>
                <a:schemeClr val="tx1"/>
              </a:solidFill>
              <a:headEnd type="none" w="lg" len="med"/>
              <a:tailEnd type="arrow" w="sm" len="sm"/>
            </a:ln>
          </p:spPr>
          <p:style>
            <a:lnRef idx="1">
              <a:schemeClr val="accent1"/>
            </a:lnRef>
            <a:fillRef idx="0">
              <a:schemeClr val="accent1"/>
            </a:fillRef>
            <a:effectRef idx="0">
              <a:schemeClr val="accent1"/>
            </a:effectRef>
            <a:fontRef idx="minor">
              <a:schemeClr val="tx1"/>
            </a:fontRef>
          </p:style>
        </p:cxnSp>
        <p:sp>
          <p:nvSpPr>
            <p:cNvPr id="431" name="TextBox 430">
              <a:extLst>
                <a:ext uri="{FF2B5EF4-FFF2-40B4-BE49-F238E27FC236}">
                  <a16:creationId xmlns:a16="http://schemas.microsoft.com/office/drawing/2014/main" id="{AC20AD8A-45F0-435F-83DB-F0354EB59817}"/>
                </a:ext>
              </a:extLst>
            </p:cNvPr>
            <p:cNvSpPr txBox="1"/>
            <p:nvPr/>
          </p:nvSpPr>
          <p:spPr>
            <a:xfrm>
              <a:off x="9961143" y="4271271"/>
              <a:ext cx="681118" cy="92333"/>
            </a:xfrm>
            <a:prstGeom prst="rect">
              <a:avLst/>
            </a:prstGeom>
            <a:noFill/>
          </p:spPr>
          <p:txBody>
            <a:bodyPr wrap="square" lIns="0" tIns="0" rIns="0" bIns="0" rtlCol="0">
              <a:spAutoFit/>
            </a:bodyPr>
            <a:lstStyle/>
            <a:p>
              <a:pPr algn="ctr"/>
              <a:r>
                <a:rPr lang="en-US" sz="600" dirty="0">
                  <a:latin typeface="+mj-lt"/>
                </a:rPr>
                <a:t>Management Port</a:t>
              </a:r>
            </a:p>
          </p:txBody>
        </p:sp>
        <p:sp>
          <p:nvSpPr>
            <p:cNvPr id="432" name="Google Shape;2359;p237">
              <a:extLst>
                <a:ext uri="{FF2B5EF4-FFF2-40B4-BE49-F238E27FC236}">
                  <a16:creationId xmlns:a16="http://schemas.microsoft.com/office/drawing/2014/main" id="{9CBE7C98-4B99-4D28-BC1D-93C6151C07D6}"/>
                </a:ext>
              </a:extLst>
            </p:cNvPr>
            <p:cNvSpPr txBox="1"/>
            <p:nvPr/>
          </p:nvSpPr>
          <p:spPr>
            <a:xfrm>
              <a:off x="7822732" y="6268428"/>
              <a:ext cx="1191300" cy="185798"/>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 sz="700" b="1" dirty="0">
                  <a:gradFill>
                    <a:gsLst>
                      <a:gs pos="0">
                        <a:schemeClr val="tx1">
                          <a:lumMod val="65000"/>
                          <a:lumOff val="35000"/>
                        </a:schemeClr>
                      </a:gs>
                      <a:gs pos="100000">
                        <a:schemeClr val="tx1">
                          <a:lumMod val="65000"/>
                          <a:lumOff val="35000"/>
                        </a:schemeClr>
                      </a:gs>
                    </a:gsLst>
                    <a:lin ang="5400000" scaled="1"/>
                  </a:gradFill>
                  <a:latin typeface="+mj-lt"/>
                  <a:ea typeface="Source Sans Pro"/>
                  <a:cs typeface="Source Sans Pro"/>
                  <a:sym typeface="Source Sans Pro"/>
                </a:rPr>
                <a:t>OT Network</a:t>
              </a:r>
              <a:endParaRPr sz="700" dirty="0">
                <a:gradFill>
                  <a:gsLst>
                    <a:gs pos="0">
                      <a:schemeClr val="tx1">
                        <a:lumMod val="65000"/>
                        <a:lumOff val="35000"/>
                      </a:schemeClr>
                    </a:gs>
                    <a:gs pos="100000">
                      <a:schemeClr val="tx1">
                        <a:lumMod val="65000"/>
                        <a:lumOff val="35000"/>
                      </a:schemeClr>
                    </a:gs>
                  </a:gsLst>
                  <a:lin ang="5400000" scaled="1"/>
                </a:gradFill>
                <a:latin typeface="+mj-lt"/>
              </a:endParaRPr>
            </a:p>
          </p:txBody>
        </p:sp>
        <p:grpSp>
          <p:nvGrpSpPr>
            <p:cNvPr id="433" name="Group 432">
              <a:extLst>
                <a:ext uri="{FF2B5EF4-FFF2-40B4-BE49-F238E27FC236}">
                  <a16:creationId xmlns:a16="http://schemas.microsoft.com/office/drawing/2014/main" id="{CB3368CD-9427-462A-BBD7-BBFABEDEA385}"/>
                </a:ext>
              </a:extLst>
            </p:cNvPr>
            <p:cNvGrpSpPr/>
            <p:nvPr/>
          </p:nvGrpSpPr>
          <p:grpSpPr>
            <a:xfrm>
              <a:off x="9024524" y="6124436"/>
              <a:ext cx="161544" cy="57247"/>
              <a:chOff x="6462242" y="4867811"/>
              <a:chExt cx="387046" cy="137160"/>
            </a:xfrm>
          </p:grpSpPr>
          <p:sp>
            <p:nvSpPr>
              <p:cNvPr id="585" name="Rectangle 12">
                <a:extLst>
                  <a:ext uri="{FF2B5EF4-FFF2-40B4-BE49-F238E27FC236}">
                    <a16:creationId xmlns:a16="http://schemas.microsoft.com/office/drawing/2014/main" id="{A5C57CBB-2284-4DFF-9FF4-A3F6F165EDD4}"/>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586" name="Group 585">
                <a:extLst>
                  <a:ext uri="{FF2B5EF4-FFF2-40B4-BE49-F238E27FC236}">
                    <a16:creationId xmlns:a16="http://schemas.microsoft.com/office/drawing/2014/main" id="{14B0F0DD-55AE-474A-B017-759E0F82D7DB}"/>
                  </a:ext>
                </a:extLst>
              </p:cNvPr>
              <p:cNvGrpSpPr/>
              <p:nvPr/>
            </p:nvGrpSpPr>
            <p:grpSpPr>
              <a:xfrm>
                <a:off x="6498367" y="4922674"/>
                <a:ext cx="314797" cy="27433"/>
                <a:chOff x="6498366" y="4885220"/>
                <a:chExt cx="314797" cy="27433"/>
              </a:xfrm>
            </p:grpSpPr>
            <p:sp>
              <p:nvSpPr>
                <p:cNvPr id="587" name="Rectangle 14">
                  <a:extLst>
                    <a:ext uri="{FF2B5EF4-FFF2-40B4-BE49-F238E27FC236}">
                      <a16:creationId xmlns:a16="http://schemas.microsoft.com/office/drawing/2014/main" id="{9A12B1DE-9181-447C-B73B-CE3A959FF022}"/>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88" name="Rectangle 13">
                  <a:extLst>
                    <a:ext uri="{FF2B5EF4-FFF2-40B4-BE49-F238E27FC236}">
                      <a16:creationId xmlns:a16="http://schemas.microsoft.com/office/drawing/2014/main" id="{6F265DE3-DAB2-4719-9F90-6581899FE96D}"/>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89" name="Rectangle 15">
                  <a:extLst>
                    <a:ext uri="{FF2B5EF4-FFF2-40B4-BE49-F238E27FC236}">
                      <a16:creationId xmlns:a16="http://schemas.microsoft.com/office/drawing/2014/main" id="{38382703-D515-47B3-BC6C-C51EE5264467}"/>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90" name="Rectangle 13">
                  <a:extLst>
                    <a:ext uri="{FF2B5EF4-FFF2-40B4-BE49-F238E27FC236}">
                      <a16:creationId xmlns:a16="http://schemas.microsoft.com/office/drawing/2014/main" id="{C3979646-6313-4B7E-B838-65B2BB60353D}"/>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91" name="Rectangle 15">
                  <a:extLst>
                    <a:ext uri="{FF2B5EF4-FFF2-40B4-BE49-F238E27FC236}">
                      <a16:creationId xmlns:a16="http://schemas.microsoft.com/office/drawing/2014/main" id="{EBB5E267-F7FE-48D3-BC68-FCD3796C6E47}"/>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34" name="Group 433">
              <a:extLst>
                <a:ext uri="{FF2B5EF4-FFF2-40B4-BE49-F238E27FC236}">
                  <a16:creationId xmlns:a16="http://schemas.microsoft.com/office/drawing/2014/main" id="{873B94DF-E00B-4923-9A9E-B48A086E26AD}"/>
                </a:ext>
              </a:extLst>
            </p:cNvPr>
            <p:cNvGrpSpPr/>
            <p:nvPr/>
          </p:nvGrpSpPr>
          <p:grpSpPr>
            <a:xfrm>
              <a:off x="9285700" y="6124436"/>
              <a:ext cx="161544" cy="57247"/>
              <a:chOff x="6462242" y="4867811"/>
              <a:chExt cx="387046" cy="137160"/>
            </a:xfrm>
          </p:grpSpPr>
          <p:sp>
            <p:nvSpPr>
              <p:cNvPr id="578" name="Rectangle 12">
                <a:extLst>
                  <a:ext uri="{FF2B5EF4-FFF2-40B4-BE49-F238E27FC236}">
                    <a16:creationId xmlns:a16="http://schemas.microsoft.com/office/drawing/2014/main" id="{84443744-1DB7-4AE9-AE43-A0EDB3DF3C42}"/>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579" name="Group 578">
                <a:extLst>
                  <a:ext uri="{FF2B5EF4-FFF2-40B4-BE49-F238E27FC236}">
                    <a16:creationId xmlns:a16="http://schemas.microsoft.com/office/drawing/2014/main" id="{78446282-55DD-4CBB-93AE-8B93C72764F6}"/>
                  </a:ext>
                </a:extLst>
              </p:cNvPr>
              <p:cNvGrpSpPr/>
              <p:nvPr/>
            </p:nvGrpSpPr>
            <p:grpSpPr>
              <a:xfrm>
                <a:off x="6498367" y="4922674"/>
                <a:ext cx="314797" cy="27433"/>
                <a:chOff x="6498366" y="4885220"/>
                <a:chExt cx="314797" cy="27433"/>
              </a:xfrm>
            </p:grpSpPr>
            <p:sp>
              <p:nvSpPr>
                <p:cNvPr id="580" name="Rectangle 14">
                  <a:extLst>
                    <a:ext uri="{FF2B5EF4-FFF2-40B4-BE49-F238E27FC236}">
                      <a16:creationId xmlns:a16="http://schemas.microsoft.com/office/drawing/2014/main" id="{E203097C-D600-44AC-82AF-C526C131E2E5}"/>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81" name="Rectangle 13">
                  <a:extLst>
                    <a:ext uri="{FF2B5EF4-FFF2-40B4-BE49-F238E27FC236}">
                      <a16:creationId xmlns:a16="http://schemas.microsoft.com/office/drawing/2014/main" id="{AD95CA65-6A8E-44D9-878E-282D2AB44312}"/>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82" name="Rectangle 15">
                  <a:extLst>
                    <a:ext uri="{FF2B5EF4-FFF2-40B4-BE49-F238E27FC236}">
                      <a16:creationId xmlns:a16="http://schemas.microsoft.com/office/drawing/2014/main" id="{EB93071C-D40A-435C-947D-99600099EE68}"/>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83" name="Rectangle 13">
                  <a:extLst>
                    <a:ext uri="{FF2B5EF4-FFF2-40B4-BE49-F238E27FC236}">
                      <a16:creationId xmlns:a16="http://schemas.microsoft.com/office/drawing/2014/main" id="{7D753F17-95BF-4FB6-B9B4-EE39990CD41B}"/>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84" name="Rectangle 15">
                  <a:extLst>
                    <a:ext uri="{FF2B5EF4-FFF2-40B4-BE49-F238E27FC236}">
                      <a16:creationId xmlns:a16="http://schemas.microsoft.com/office/drawing/2014/main" id="{A6B77466-F4DE-49DC-8CC5-20614F8EE3DF}"/>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35" name="Group 434">
              <a:extLst>
                <a:ext uri="{FF2B5EF4-FFF2-40B4-BE49-F238E27FC236}">
                  <a16:creationId xmlns:a16="http://schemas.microsoft.com/office/drawing/2014/main" id="{53AAC221-CB49-457F-B5C5-B999626E2885}"/>
                </a:ext>
              </a:extLst>
            </p:cNvPr>
            <p:cNvGrpSpPr/>
            <p:nvPr/>
          </p:nvGrpSpPr>
          <p:grpSpPr>
            <a:xfrm>
              <a:off x="9546876" y="6124436"/>
              <a:ext cx="161544" cy="57247"/>
              <a:chOff x="6462242" y="4867811"/>
              <a:chExt cx="387046" cy="137160"/>
            </a:xfrm>
          </p:grpSpPr>
          <p:sp>
            <p:nvSpPr>
              <p:cNvPr id="571" name="Rectangle 12">
                <a:extLst>
                  <a:ext uri="{FF2B5EF4-FFF2-40B4-BE49-F238E27FC236}">
                    <a16:creationId xmlns:a16="http://schemas.microsoft.com/office/drawing/2014/main" id="{61657549-D65C-4B1F-A0C8-28DC767D5538}"/>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572" name="Group 571">
                <a:extLst>
                  <a:ext uri="{FF2B5EF4-FFF2-40B4-BE49-F238E27FC236}">
                    <a16:creationId xmlns:a16="http://schemas.microsoft.com/office/drawing/2014/main" id="{70FCA229-60EC-4514-BFE1-AF2742919E17}"/>
                  </a:ext>
                </a:extLst>
              </p:cNvPr>
              <p:cNvGrpSpPr/>
              <p:nvPr/>
            </p:nvGrpSpPr>
            <p:grpSpPr>
              <a:xfrm>
                <a:off x="6498367" y="4922674"/>
                <a:ext cx="314797" cy="27433"/>
                <a:chOff x="6498366" y="4885220"/>
                <a:chExt cx="314797" cy="27433"/>
              </a:xfrm>
            </p:grpSpPr>
            <p:sp>
              <p:nvSpPr>
                <p:cNvPr id="573" name="Rectangle 14">
                  <a:extLst>
                    <a:ext uri="{FF2B5EF4-FFF2-40B4-BE49-F238E27FC236}">
                      <a16:creationId xmlns:a16="http://schemas.microsoft.com/office/drawing/2014/main" id="{5D0B738A-58A5-4700-B9F0-7056598B5091}"/>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74" name="Rectangle 13">
                  <a:extLst>
                    <a:ext uri="{FF2B5EF4-FFF2-40B4-BE49-F238E27FC236}">
                      <a16:creationId xmlns:a16="http://schemas.microsoft.com/office/drawing/2014/main" id="{902436A6-2428-4D46-ADC9-D4458BE0E66F}"/>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75" name="Rectangle 15">
                  <a:extLst>
                    <a:ext uri="{FF2B5EF4-FFF2-40B4-BE49-F238E27FC236}">
                      <a16:creationId xmlns:a16="http://schemas.microsoft.com/office/drawing/2014/main" id="{C76E8720-8347-47CA-BE42-6C0271E3B01C}"/>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76" name="Rectangle 13">
                  <a:extLst>
                    <a:ext uri="{FF2B5EF4-FFF2-40B4-BE49-F238E27FC236}">
                      <a16:creationId xmlns:a16="http://schemas.microsoft.com/office/drawing/2014/main" id="{85CA4E70-341D-4DCB-AD1B-42D7CEC1362F}"/>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77" name="Rectangle 15">
                  <a:extLst>
                    <a:ext uri="{FF2B5EF4-FFF2-40B4-BE49-F238E27FC236}">
                      <a16:creationId xmlns:a16="http://schemas.microsoft.com/office/drawing/2014/main" id="{BD9DFE92-D089-4548-BDEE-2E7DD91D37DB}"/>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36" name="laptop" descr=" laptop, data">
              <a:extLst>
                <a:ext uri="{FF2B5EF4-FFF2-40B4-BE49-F238E27FC236}">
                  <a16:creationId xmlns:a16="http://schemas.microsoft.com/office/drawing/2014/main" id="{9BF685B1-9467-4B15-9A5C-CD01D5638FBC}"/>
                </a:ext>
              </a:extLst>
            </p:cNvPr>
            <p:cNvGrpSpPr/>
            <p:nvPr/>
          </p:nvGrpSpPr>
          <p:grpSpPr>
            <a:xfrm>
              <a:off x="9808052" y="6100782"/>
              <a:ext cx="155420" cy="104555"/>
              <a:chOff x="637662" y="1282064"/>
              <a:chExt cx="502920" cy="338328"/>
            </a:xfrm>
          </p:grpSpPr>
          <p:sp>
            <p:nvSpPr>
              <p:cNvPr id="553" name="Freeform 12">
                <a:extLst>
                  <a:ext uri="{FF2B5EF4-FFF2-40B4-BE49-F238E27FC236}">
                    <a16:creationId xmlns:a16="http://schemas.microsoft.com/office/drawing/2014/main" id="{7F4B3D3E-0FD9-48E7-80D2-C40772423977}"/>
                  </a:ext>
                </a:extLst>
              </p:cNvPr>
              <p:cNvSpPr>
                <a:spLocks noEditPoints="1"/>
              </p:cNvSpPr>
              <p:nvPr/>
            </p:nvSpPr>
            <p:spPr bwMode="auto">
              <a:xfrm>
                <a:off x="637662" y="1282064"/>
                <a:ext cx="502920" cy="338328"/>
              </a:xfrm>
              <a:prstGeom prst="roundRect">
                <a:avLst>
                  <a:gd name="adj" fmla="val 3135"/>
                </a:avLst>
              </a:pr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54" name="Rectangle 5">
                <a:extLst>
                  <a:ext uri="{FF2B5EF4-FFF2-40B4-BE49-F238E27FC236}">
                    <a16:creationId xmlns:a16="http://schemas.microsoft.com/office/drawing/2014/main" id="{EEA3DC8F-0AAE-4D08-AD53-0C7321570D54}"/>
                  </a:ext>
                </a:extLst>
              </p:cNvPr>
              <p:cNvSpPr>
                <a:spLocks noChangeArrowheads="1"/>
              </p:cNvSpPr>
              <p:nvPr/>
            </p:nvSpPr>
            <p:spPr bwMode="auto">
              <a:xfrm>
                <a:off x="668265" y="1303763"/>
                <a:ext cx="441714" cy="283337"/>
              </a:xfrm>
              <a:prstGeom prst="rect">
                <a:avLst/>
              </a:prstGeom>
              <a:solidFill>
                <a:srgbClr val="0078D4"/>
              </a:solidFill>
              <a:ln w="9525">
                <a:noFill/>
                <a:miter lim="800000"/>
                <a:headEnd/>
                <a:tailEnd/>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555" name="Rectangle 6">
                <a:extLst>
                  <a:ext uri="{FF2B5EF4-FFF2-40B4-BE49-F238E27FC236}">
                    <a16:creationId xmlns:a16="http://schemas.microsoft.com/office/drawing/2014/main" id="{87562602-6804-4CA6-9C3B-DE8EA8FDAE60}"/>
                  </a:ext>
                </a:extLst>
              </p:cNvPr>
              <p:cNvSpPr>
                <a:spLocks noChangeArrowheads="1"/>
              </p:cNvSpPr>
              <p:nvPr/>
            </p:nvSpPr>
            <p:spPr bwMode="auto">
              <a:xfrm>
                <a:off x="974424" y="1370601"/>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56" name="Rectangle 7">
                <a:extLst>
                  <a:ext uri="{FF2B5EF4-FFF2-40B4-BE49-F238E27FC236}">
                    <a16:creationId xmlns:a16="http://schemas.microsoft.com/office/drawing/2014/main" id="{4BCF4531-0CCD-4B3A-9667-C3D0146E351F}"/>
                  </a:ext>
                </a:extLst>
              </p:cNvPr>
              <p:cNvSpPr>
                <a:spLocks noChangeArrowheads="1"/>
              </p:cNvSpPr>
              <p:nvPr/>
            </p:nvSpPr>
            <p:spPr bwMode="auto">
              <a:xfrm>
                <a:off x="974424" y="1438893"/>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57" name="Rectangle 8">
                <a:extLst>
                  <a:ext uri="{FF2B5EF4-FFF2-40B4-BE49-F238E27FC236}">
                    <a16:creationId xmlns:a16="http://schemas.microsoft.com/office/drawing/2014/main" id="{5D661EB3-470E-431D-985D-DE52D7F57910}"/>
                  </a:ext>
                </a:extLst>
              </p:cNvPr>
              <p:cNvSpPr>
                <a:spLocks noChangeArrowheads="1"/>
              </p:cNvSpPr>
              <p:nvPr/>
            </p:nvSpPr>
            <p:spPr bwMode="auto">
              <a:xfrm>
                <a:off x="974424" y="1510090"/>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58" name="Freeform 9">
                <a:extLst>
                  <a:ext uri="{FF2B5EF4-FFF2-40B4-BE49-F238E27FC236}">
                    <a16:creationId xmlns:a16="http://schemas.microsoft.com/office/drawing/2014/main" id="{7A127C5A-476F-4879-A71E-2E5D54263D43}"/>
                  </a:ext>
                </a:extLst>
              </p:cNvPr>
              <p:cNvSpPr>
                <a:spLocks/>
              </p:cNvSpPr>
              <p:nvPr/>
            </p:nvSpPr>
            <p:spPr bwMode="auto">
              <a:xfrm>
                <a:off x="887243" y="1357524"/>
                <a:ext cx="59573" cy="46496"/>
              </a:xfrm>
              <a:custGeom>
                <a:avLst/>
                <a:gdLst>
                  <a:gd name="T0" fmla="*/ 13 w 41"/>
                  <a:gd name="T1" fmla="*/ 32 h 32"/>
                  <a:gd name="T2" fmla="*/ 0 w 41"/>
                  <a:gd name="T3" fmla="*/ 19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9"/>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59" name="Freeform 10">
                <a:extLst>
                  <a:ext uri="{FF2B5EF4-FFF2-40B4-BE49-F238E27FC236}">
                    <a16:creationId xmlns:a16="http://schemas.microsoft.com/office/drawing/2014/main" id="{07A896EE-DEF3-480B-AD44-B1C89E4E7BA8}"/>
                  </a:ext>
                </a:extLst>
              </p:cNvPr>
              <p:cNvSpPr>
                <a:spLocks/>
              </p:cNvSpPr>
              <p:nvPr/>
            </p:nvSpPr>
            <p:spPr bwMode="auto">
              <a:xfrm>
                <a:off x="887243" y="1422910"/>
                <a:ext cx="59573" cy="46496"/>
              </a:xfrm>
              <a:custGeom>
                <a:avLst/>
                <a:gdLst>
                  <a:gd name="T0" fmla="*/ 13 w 41"/>
                  <a:gd name="T1" fmla="*/ 32 h 32"/>
                  <a:gd name="T2" fmla="*/ 0 w 41"/>
                  <a:gd name="T3" fmla="*/ 18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8"/>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0" name="Freeform 11">
                <a:extLst>
                  <a:ext uri="{FF2B5EF4-FFF2-40B4-BE49-F238E27FC236}">
                    <a16:creationId xmlns:a16="http://schemas.microsoft.com/office/drawing/2014/main" id="{EB900196-D5DB-4687-9E39-B4368D456CA3}"/>
                  </a:ext>
                </a:extLst>
              </p:cNvPr>
              <p:cNvSpPr>
                <a:spLocks/>
              </p:cNvSpPr>
              <p:nvPr/>
            </p:nvSpPr>
            <p:spPr bwMode="auto">
              <a:xfrm>
                <a:off x="887243" y="1488295"/>
                <a:ext cx="59573" cy="45043"/>
              </a:xfrm>
              <a:custGeom>
                <a:avLst/>
                <a:gdLst>
                  <a:gd name="T0" fmla="*/ 13 w 41"/>
                  <a:gd name="T1" fmla="*/ 31 h 31"/>
                  <a:gd name="T2" fmla="*/ 0 w 41"/>
                  <a:gd name="T3" fmla="*/ 18 h 31"/>
                  <a:gd name="T4" fmla="*/ 4 w 41"/>
                  <a:gd name="T5" fmla="*/ 14 h 31"/>
                  <a:gd name="T6" fmla="*/ 13 w 41"/>
                  <a:gd name="T7" fmla="*/ 23 h 31"/>
                  <a:gd name="T8" fmla="*/ 36 w 41"/>
                  <a:gd name="T9" fmla="*/ 0 h 31"/>
                  <a:gd name="T10" fmla="*/ 41 w 41"/>
                  <a:gd name="T11" fmla="*/ 4 h 31"/>
                  <a:gd name="T12" fmla="*/ 13 w 41"/>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41" h="31">
                    <a:moveTo>
                      <a:pt x="13" y="31"/>
                    </a:moveTo>
                    <a:lnTo>
                      <a:pt x="0" y="18"/>
                    </a:lnTo>
                    <a:lnTo>
                      <a:pt x="4" y="14"/>
                    </a:lnTo>
                    <a:lnTo>
                      <a:pt x="13" y="23"/>
                    </a:lnTo>
                    <a:lnTo>
                      <a:pt x="36" y="0"/>
                    </a:lnTo>
                    <a:lnTo>
                      <a:pt x="41" y="4"/>
                    </a:lnTo>
                    <a:lnTo>
                      <a:pt x="13"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1" name="Rectangle 18">
                <a:extLst>
                  <a:ext uri="{FF2B5EF4-FFF2-40B4-BE49-F238E27FC236}">
                    <a16:creationId xmlns:a16="http://schemas.microsoft.com/office/drawing/2014/main" id="{F304C224-4741-4664-AB51-61846D034AD5}"/>
                  </a:ext>
                </a:extLst>
              </p:cNvPr>
              <p:cNvSpPr>
                <a:spLocks noChangeArrowheads="1"/>
              </p:cNvSpPr>
              <p:nvPr/>
            </p:nvSpPr>
            <p:spPr bwMode="auto">
              <a:xfrm>
                <a:off x="705617" y="1486842"/>
                <a:ext cx="21795" cy="5230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2" name="Rectangle 19">
                <a:extLst>
                  <a:ext uri="{FF2B5EF4-FFF2-40B4-BE49-F238E27FC236}">
                    <a16:creationId xmlns:a16="http://schemas.microsoft.com/office/drawing/2014/main" id="{FC80CC2C-112B-4FE0-A453-39CCA043D7E9}"/>
                  </a:ext>
                </a:extLst>
              </p:cNvPr>
              <p:cNvSpPr>
                <a:spLocks noChangeArrowheads="1"/>
              </p:cNvSpPr>
              <p:nvPr/>
            </p:nvSpPr>
            <p:spPr bwMode="auto">
              <a:xfrm>
                <a:off x="705617" y="1504278"/>
                <a:ext cx="21795" cy="34872"/>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3" name="Rectangle 20">
                <a:extLst>
                  <a:ext uri="{FF2B5EF4-FFF2-40B4-BE49-F238E27FC236}">
                    <a16:creationId xmlns:a16="http://schemas.microsoft.com/office/drawing/2014/main" id="{D8FC3B78-06A8-4E78-96D8-342CF480B64A}"/>
                  </a:ext>
                </a:extLst>
              </p:cNvPr>
              <p:cNvSpPr>
                <a:spLocks noChangeArrowheads="1"/>
              </p:cNvSpPr>
              <p:nvPr/>
            </p:nvSpPr>
            <p:spPr bwMode="auto">
              <a:xfrm>
                <a:off x="736131" y="1462141"/>
                <a:ext cx="20342" cy="770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4" name="Rectangle 21">
                <a:extLst>
                  <a:ext uri="{FF2B5EF4-FFF2-40B4-BE49-F238E27FC236}">
                    <a16:creationId xmlns:a16="http://schemas.microsoft.com/office/drawing/2014/main" id="{4A80C151-33F0-4E88-B9B6-C9ABF32E9A39}"/>
                  </a:ext>
                </a:extLst>
              </p:cNvPr>
              <p:cNvSpPr>
                <a:spLocks noChangeArrowheads="1"/>
              </p:cNvSpPr>
              <p:nvPr/>
            </p:nvSpPr>
            <p:spPr bwMode="auto">
              <a:xfrm>
                <a:off x="736131" y="1491201"/>
                <a:ext cx="20342" cy="4794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5" name="Rectangle 22">
                <a:extLst>
                  <a:ext uri="{FF2B5EF4-FFF2-40B4-BE49-F238E27FC236}">
                    <a16:creationId xmlns:a16="http://schemas.microsoft.com/office/drawing/2014/main" id="{A84FFDDF-48E1-40E7-9FA3-05DB9C997B5D}"/>
                  </a:ext>
                </a:extLst>
              </p:cNvPr>
              <p:cNvSpPr>
                <a:spLocks noChangeArrowheads="1"/>
              </p:cNvSpPr>
              <p:nvPr/>
            </p:nvSpPr>
            <p:spPr bwMode="auto">
              <a:xfrm>
                <a:off x="826217" y="1374961"/>
                <a:ext cx="20342" cy="1641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6" name="Rectangle 23">
                <a:extLst>
                  <a:ext uri="{FF2B5EF4-FFF2-40B4-BE49-F238E27FC236}">
                    <a16:creationId xmlns:a16="http://schemas.microsoft.com/office/drawing/2014/main" id="{E777F3E4-F034-4C13-AF59-F2B63ECB5212}"/>
                  </a:ext>
                </a:extLst>
              </p:cNvPr>
              <p:cNvSpPr>
                <a:spLocks noChangeArrowheads="1"/>
              </p:cNvSpPr>
              <p:nvPr/>
            </p:nvSpPr>
            <p:spPr bwMode="auto">
              <a:xfrm>
                <a:off x="826217" y="1402568"/>
                <a:ext cx="20342" cy="13658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7" name="Rectangle 24">
                <a:extLst>
                  <a:ext uri="{FF2B5EF4-FFF2-40B4-BE49-F238E27FC236}">
                    <a16:creationId xmlns:a16="http://schemas.microsoft.com/office/drawing/2014/main" id="{88366D15-E502-49E9-8C98-035DE5F311D7}"/>
                  </a:ext>
                </a:extLst>
              </p:cNvPr>
              <p:cNvSpPr>
                <a:spLocks noChangeArrowheads="1"/>
              </p:cNvSpPr>
              <p:nvPr/>
            </p:nvSpPr>
            <p:spPr bwMode="auto">
              <a:xfrm>
                <a:off x="795704" y="1414192"/>
                <a:ext cx="21795" cy="12495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8" name="Rectangle 25">
                <a:extLst>
                  <a:ext uri="{FF2B5EF4-FFF2-40B4-BE49-F238E27FC236}">
                    <a16:creationId xmlns:a16="http://schemas.microsoft.com/office/drawing/2014/main" id="{49A66A5C-BBB0-4670-9610-0ED3C963603F}"/>
                  </a:ext>
                </a:extLst>
              </p:cNvPr>
              <p:cNvSpPr>
                <a:spLocks noChangeArrowheads="1"/>
              </p:cNvSpPr>
              <p:nvPr/>
            </p:nvSpPr>
            <p:spPr bwMode="auto">
              <a:xfrm>
                <a:off x="765191" y="1454876"/>
                <a:ext cx="21795" cy="842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69" name="Rectangle 26">
                <a:extLst>
                  <a:ext uri="{FF2B5EF4-FFF2-40B4-BE49-F238E27FC236}">
                    <a16:creationId xmlns:a16="http://schemas.microsoft.com/office/drawing/2014/main" id="{7AE4D542-9BF3-4DC9-BD40-A6E7B08BB4D1}"/>
                  </a:ext>
                </a:extLst>
              </p:cNvPr>
              <p:cNvSpPr>
                <a:spLocks noChangeArrowheads="1"/>
              </p:cNvSpPr>
              <p:nvPr/>
            </p:nvSpPr>
            <p:spPr bwMode="auto">
              <a:xfrm>
                <a:off x="765191" y="1472312"/>
                <a:ext cx="21795" cy="66838"/>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70" name="Rectangle 27">
                <a:extLst>
                  <a:ext uri="{FF2B5EF4-FFF2-40B4-BE49-F238E27FC236}">
                    <a16:creationId xmlns:a16="http://schemas.microsoft.com/office/drawing/2014/main" id="{8787E809-24E3-4095-95A8-29018DECB927}"/>
                  </a:ext>
                </a:extLst>
              </p:cNvPr>
              <p:cNvSpPr>
                <a:spLocks noChangeArrowheads="1"/>
              </p:cNvSpPr>
              <p:nvPr/>
            </p:nvSpPr>
            <p:spPr bwMode="auto">
              <a:xfrm>
                <a:off x="795704" y="1428722"/>
                <a:ext cx="21795" cy="11042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437" name="laptop" descr=" laptop, data">
              <a:extLst>
                <a:ext uri="{FF2B5EF4-FFF2-40B4-BE49-F238E27FC236}">
                  <a16:creationId xmlns:a16="http://schemas.microsoft.com/office/drawing/2014/main" id="{34C4A14F-952B-451A-8A83-811360AB8D05}"/>
                </a:ext>
              </a:extLst>
            </p:cNvPr>
            <p:cNvGrpSpPr/>
            <p:nvPr/>
          </p:nvGrpSpPr>
          <p:grpSpPr>
            <a:xfrm>
              <a:off x="8728901" y="6100782"/>
              <a:ext cx="155420" cy="104555"/>
              <a:chOff x="637662" y="1282064"/>
              <a:chExt cx="502920" cy="338328"/>
            </a:xfrm>
          </p:grpSpPr>
          <p:sp>
            <p:nvSpPr>
              <p:cNvPr id="535" name="Freeform 12">
                <a:extLst>
                  <a:ext uri="{FF2B5EF4-FFF2-40B4-BE49-F238E27FC236}">
                    <a16:creationId xmlns:a16="http://schemas.microsoft.com/office/drawing/2014/main" id="{A83CEF9E-7BC9-4A66-95A9-FB2E93D3138C}"/>
                  </a:ext>
                </a:extLst>
              </p:cNvPr>
              <p:cNvSpPr>
                <a:spLocks noEditPoints="1"/>
              </p:cNvSpPr>
              <p:nvPr/>
            </p:nvSpPr>
            <p:spPr bwMode="auto">
              <a:xfrm>
                <a:off x="637662" y="1282064"/>
                <a:ext cx="502920" cy="338328"/>
              </a:xfrm>
              <a:prstGeom prst="roundRect">
                <a:avLst>
                  <a:gd name="adj" fmla="val 3135"/>
                </a:avLst>
              </a:pr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36" name="Rectangle 5">
                <a:extLst>
                  <a:ext uri="{FF2B5EF4-FFF2-40B4-BE49-F238E27FC236}">
                    <a16:creationId xmlns:a16="http://schemas.microsoft.com/office/drawing/2014/main" id="{D6E8337E-FEDC-4435-96F2-288F2366F462}"/>
                  </a:ext>
                </a:extLst>
              </p:cNvPr>
              <p:cNvSpPr>
                <a:spLocks noChangeArrowheads="1"/>
              </p:cNvSpPr>
              <p:nvPr/>
            </p:nvSpPr>
            <p:spPr bwMode="auto">
              <a:xfrm>
                <a:off x="668265" y="1303763"/>
                <a:ext cx="441714" cy="283337"/>
              </a:xfrm>
              <a:prstGeom prst="rect">
                <a:avLst/>
              </a:prstGeom>
              <a:solidFill>
                <a:srgbClr val="0078D4"/>
              </a:solidFill>
              <a:ln w="9525">
                <a:noFill/>
                <a:miter lim="800000"/>
                <a:headEnd/>
                <a:tailEnd/>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537" name="Rectangle 6">
                <a:extLst>
                  <a:ext uri="{FF2B5EF4-FFF2-40B4-BE49-F238E27FC236}">
                    <a16:creationId xmlns:a16="http://schemas.microsoft.com/office/drawing/2014/main" id="{AEB08C27-8148-46DA-9D08-66EAF17A5E82}"/>
                  </a:ext>
                </a:extLst>
              </p:cNvPr>
              <p:cNvSpPr>
                <a:spLocks noChangeArrowheads="1"/>
              </p:cNvSpPr>
              <p:nvPr/>
            </p:nvSpPr>
            <p:spPr bwMode="auto">
              <a:xfrm>
                <a:off x="974424" y="1370601"/>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38" name="Rectangle 7">
                <a:extLst>
                  <a:ext uri="{FF2B5EF4-FFF2-40B4-BE49-F238E27FC236}">
                    <a16:creationId xmlns:a16="http://schemas.microsoft.com/office/drawing/2014/main" id="{573A9209-55ED-4C5C-943B-0373E1E815EF}"/>
                  </a:ext>
                </a:extLst>
              </p:cNvPr>
              <p:cNvSpPr>
                <a:spLocks noChangeArrowheads="1"/>
              </p:cNvSpPr>
              <p:nvPr/>
            </p:nvSpPr>
            <p:spPr bwMode="auto">
              <a:xfrm>
                <a:off x="974424" y="1438893"/>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39" name="Rectangle 8">
                <a:extLst>
                  <a:ext uri="{FF2B5EF4-FFF2-40B4-BE49-F238E27FC236}">
                    <a16:creationId xmlns:a16="http://schemas.microsoft.com/office/drawing/2014/main" id="{626D08FC-F2C7-4A8E-A1F1-6CAA4186A372}"/>
                  </a:ext>
                </a:extLst>
              </p:cNvPr>
              <p:cNvSpPr>
                <a:spLocks noChangeArrowheads="1"/>
              </p:cNvSpPr>
              <p:nvPr/>
            </p:nvSpPr>
            <p:spPr bwMode="auto">
              <a:xfrm>
                <a:off x="974424" y="1510090"/>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0" name="Freeform 9">
                <a:extLst>
                  <a:ext uri="{FF2B5EF4-FFF2-40B4-BE49-F238E27FC236}">
                    <a16:creationId xmlns:a16="http://schemas.microsoft.com/office/drawing/2014/main" id="{0FB85AED-C3B2-4D37-8C5C-08A0F0EA0607}"/>
                  </a:ext>
                </a:extLst>
              </p:cNvPr>
              <p:cNvSpPr>
                <a:spLocks/>
              </p:cNvSpPr>
              <p:nvPr/>
            </p:nvSpPr>
            <p:spPr bwMode="auto">
              <a:xfrm>
                <a:off x="887243" y="1357524"/>
                <a:ext cx="59573" cy="46496"/>
              </a:xfrm>
              <a:custGeom>
                <a:avLst/>
                <a:gdLst>
                  <a:gd name="T0" fmla="*/ 13 w 41"/>
                  <a:gd name="T1" fmla="*/ 32 h 32"/>
                  <a:gd name="T2" fmla="*/ 0 w 41"/>
                  <a:gd name="T3" fmla="*/ 19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9"/>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1" name="Freeform 10">
                <a:extLst>
                  <a:ext uri="{FF2B5EF4-FFF2-40B4-BE49-F238E27FC236}">
                    <a16:creationId xmlns:a16="http://schemas.microsoft.com/office/drawing/2014/main" id="{6E164C54-4699-455D-BB76-D26C43B09A47}"/>
                  </a:ext>
                </a:extLst>
              </p:cNvPr>
              <p:cNvSpPr>
                <a:spLocks/>
              </p:cNvSpPr>
              <p:nvPr/>
            </p:nvSpPr>
            <p:spPr bwMode="auto">
              <a:xfrm>
                <a:off x="887243" y="1422910"/>
                <a:ext cx="59573" cy="46496"/>
              </a:xfrm>
              <a:custGeom>
                <a:avLst/>
                <a:gdLst>
                  <a:gd name="T0" fmla="*/ 13 w 41"/>
                  <a:gd name="T1" fmla="*/ 32 h 32"/>
                  <a:gd name="T2" fmla="*/ 0 w 41"/>
                  <a:gd name="T3" fmla="*/ 18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8"/>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2" name="Freeform 11">
                <a:extLst>
                  <a:ext uri="{FF2B5EF4-FFF2-40B4-BE49-F238E27FC236}">
                    <a16:creationId xmlns:a16="http://schemas.microsoft.com/office/drawing/2014/main" id="{66482C90-2357-45E6-9C4E-669523235490}"/>
                  </a:ext>
                </a:extLst>
              </p:cNvPr>
              <p:cNvSpPr>
                <a:spLocks/>
              </p:cNvSpPr>
              <p:nvPr/>
            </p:nvSpPr>
            <p:spPr bwMode="auto">
              <a:xfrm>
                <a:off x="887243" y="1488295"/>
                <a:ext cx="59573" cy="45043"/>
              </a:xfrm>
              <a:custGeom>
                <a:avLst/>
                <a:gdLst>
                  <a:gd name="T0" fmla="*/ 13 w 41"/>
                  <a:gd name="T1" fmla="*/ 31 h 31"/>
                  <a:gd name="T2" fmla="*/ 0 w 41"/>
                  <a:gd name="T3" fmla="*/ 18 h 31"/>
                  <a:gd name="T4" fmla="*/ 4 w 41"/>
                  <a:gd name="T5" fmla="*/ 14 h 31"/>
                  <a:gd name="T6" fmla="*/ 13 w 41"/>
                  <a:gd name="T7" fmla="*/ 23 h 31"/>
                  <a:gd name="T8" fmla="*/ 36 w 41"/>
                  <a:gd name="T9" fmla="*/ 0 h 31"/>
                  <a:gd name="T10" fmla="*/ 41 w 41"/>
                  <a:gd name="T11" fmla="*/ 4 h 31"/>
                  <a:gd name="T12" fmla="*/ 13 w 41"/>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41" h="31">
                    <a:moveTo>
                      <a:pt x="13" y="31"/>
                    </a:moveTo>
                    <a:lnTo>
                      <a:pt x="0" y="18"/>
                    </a:lnTo>
                    <a:lnTo>
                      <a:pt x="4" y="14"/>
                    </a:lnTo>
                    <a:lnTo>
                      <a:pt x="13" y="23"/>
                    </a:lnTo>
                    <a:lnTo>
                      <a:pt x="36" y="0"/>
                    </a:lnTo>
                    <a:lnTo>
                      <a:pt x="41" y="4"/>
                    </a:lnTo>
                    <a:lnTo>
                      <a:pt x="13"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3" name="Rectangle 18">
                <a:extLst>
                  <a:ext uri="{FF2B5EF4-FFF2-40B4-BE49-F238E27FC236}">
                    <a16:creationId xmlns:a16="http://schemas.microsoft.com/office/drawing/2014/main" id="{B938DC4A-FDFD-4BCF-8FB3-4B31970D04DE}"/>
                  </a:ext>
                </a:extLst>
              </p:cNvPr>
              <p:cNvSpPr>
                <a:spLocks noChangeArrowheads="1"/>
              </p:cNvSpPr>
              <p:nvPr/>
            </p:nvSpPr>
            <p:spPr bwMode="auto">
              <a:xfrm>
                <a:off x="705617" y="1486842"/>
                <a:ext cx="21795" cy="5230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4" name="Rectangle 19">
                <a:extLst>
                  <a:ext uri="{FF2B5EF4-FFF2-40B4-BE49-F238E27FC236}">
                    <a16:creationId xmlns:a16="http://schemas.microsoft.com/office/drawing/2014/main" id="{FAED91C0-8C74-48CC-A13C-2F1BD78CEEB0}"/>
                  </a:ext>
                </a:extLst>
              </p:cNvPr>
              <p:cNvSpPr>
                <a:spLocks noChangeArrowheads="1"/>
              </p:cNvSpPr>
              <p:nvPr/>
            </p:nvSpPr>
            <p:spPr bwMode="auto">
              <a:xfrm>
                <a:off x="705617" y="1504278"/>
                <a:ext cx="21795" cy="34872"/>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5" name="Rectangle 20">
                <a:extLst>
                  <a:ext uri="{FF2B5EF4-FFF2-40B4-BE49-F238E27FC236}">
                    <a16:creationId xmlns:a16="http://schemas.microsoft.com/office/drawing/2014/main" id="{DC061275-EE8C-4F4D-96B4-41DE2EA1C50B}"/>
                  </a:ext>
                </a:extLst>
              </p:cNvPr>
              <p:cNvSpPr>
                <a:spLocks noChangeArrowheads="1"/>
              </p:cNvSpPr>
              <p:nvPr/>
            </p:nvSpPr>
            <p:spPr bwMode="auto">
              <a:xfrm>
                <a:off x="736131" y="1462141"/>
                <a:ext cx="20342" cy="770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6" name="Rectangle 21">
                <a:extLst>
                  <a:ext uri="{FF2B5EF4-FFF2-40B4-BE49-F238E27FC236}">
                    <a16:creationId xmlns:a16="http://schemas.microsoft.com/office/drawing/2014/main" id="{48E39AE5-BB07-4CDB-9177-578C76E8E7D7}"/>
                  </a:ext>
                </a:extLst>
              </p:cNvPr>
              <p:cNvSpPr>
                <a:spLocks noChangeArrowheads="1"/>
              </p:cNvSpPr>
              <p:nvPr/>
            </p:nvSpPr>
            <p:spPr bwMode="auto">
              <a:xfrm>
                <a:off x="736131" y="1491201"/>
                <a:ext cx="20342" cy="4794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7" name="Rectangle 22">
                <a:extLst>
                  <a:ext uri="{FF2B5EF4-FFF2-40B4-BE49-F238E27FC236}">
                    <a16:creationId xmlns:a16="http://schemas.microsoft.com/office/drawing/2014/main" id="{E3120F26-938F-4892-AAD7-ED2E5E97370C}"/>
                  </a:ext>
                </a:extLst>
              </p:cNvPr>
              <p:cNvSpPr>
                <a:spLocks noChangeArrowheads="1"/>
              </p:cNvSpPr>
              <p:nvPr/>
            </p:nvSpPr>
            <p:spPr bwMode="auto">
              <a:xfrm>
                <a:off x="826217" y="1374961"/>
                <a:ext cx="20342" cy="1641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8" name="Rectangle 23">
                <a:extLst>
                  <a:ext uri="{FF2B5EF4-FFF2-40B4-BE49-F238E27FC236}">
                    <a16:creationId xmlns:a16="http://schemas.microsoft.com/office/drawing/2014/main" id="{D5BE69D9-7F25-4471-85DC-3188868F1ACF}"/>
                  </a:ext>
                </a:extLst>
              </p:cNvPr>
              <p:cNvSpPr>
                <a:spLocks noChangeArrowheads="1"/>
              </p:cNvSpPr>
              <p:nvPr/>
            </p:nvSpPr>
            <p:spPr bwMode="auto">
              <a:xfrm>
                <a:off x="826217" y="1402568"/>
                <a:ext cx="20342" cy="13658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49" name="Rectangle 24">
                <a:extLst>
                  <a:ext uri="{FF2B5EF4-FFF2-40B4-BE49-F238E27FC236}">
                    <a16:creationId xmlns:a16="http://schemas.microsoft.com/office/drawing/2014/main" id="{AC1046F3-5255-4CAC-97B0-64F9A838854B}"/>
                  </a:ext>
                </a:extLst>
              </p:cNvPr>
              <p:cNvSpPr>
                <a:spLocks noChangeArrowheads="1"/>
              </p:cNvSpPr>
              <p:nvPr/>
            </p:nvSpPr>
            <p:spPr bwMode="auto">
              <a:xfrm>
                <a:off x="795704" y="1414192"/>
                <a:ext cx="21795" cy="12495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50" name="Rectangle 25">
                <a:extLst>
                  <a:ext uri="{FF2B5EF4-FFF2-40B4-BE49-F238E27FC236}">
                    <a16:creationId xmlns:a16="http://schemas.microsoft.com/office/drawing/2014/main" id="{0F1D8CE4-30DF-4B8F-856B-3888D342FFE3}"/>
                  </a:ext>
                </a:extLst>
              </p:cNvPr>
              <p:cNvSpPr>
                <a:spLocks noChangeArrowheads="1"/>
              </p:cNvSpPr>
              <p:nvPr/>
            </p:nvSpPr>
            <p:spPr bwMode="auto">
              <a:xfrm>
                <a:off x="765191" y="1454876"/>
                <a:ext cx="21795" cy="842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51" name="Rectangle 26">
                <a:extLst>
                  <a:ext uri="{FF2B5EF4-FFF2-40B4-BE49-F238E27FC236}">
                    <a16:creationId xmlns:a16="http://schemas.microsoft.com/office/drawing/2014/main" id="{5B120BE9-E951-4002-993F-57EA31E69D2F}"/>
                  </a:ext>
                </a:extLst>
              </p:cNvPr>
              <p:cNvSpPr>
                <a:spLocks noChangeArrowheads="1"/>
              </p:cNvSpPr>
              <p:nvPr/>
            </p:nvSpPr>
            <p:spPr bwMode="auto">
              <a:xfrm>
                <a:off x="765191" y="1472312"/>
                <a:ext cx="21795" cy="66838"/>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52" name="Rectangle 27">
                <a:extLst>
                  <a:ext uri="{FF2B5EF4-FFF2-40B4-BE49-F238E27FC236}">
                    <a16:creationId xmlns:a16="http://schemas.microsoft.com/office/drawing/2014/main" id="{D4267F57-ADAD-4CC4-8172-6AEBCAE84F0E}"/>
                  </a:ext>
                </a:extLst>
              </p:cNvPr>
              <p:cNvSpPr>
                <a:spLocks noChangeArrowheads="1"/>
              </p:cNvSpPr>
              <p:nvPr/>
            </p:nvSpPr>
            <p:spPr bwMode="auto">
              <a:xfrm>
                <a:off x="795704" y="1428722"/>
                <a:ext cx="21795" cy="11042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438" name="server 2" descr="server">
              <a:extLst>
                <a:ext uri="{FF2B5EF4-FFF2-40B4-BE49-F238E27FC236}">
                  <a16:creationId xmlns:a16="http://schemas.microsoft.com/office/drawing/2014/main" id="{1B9C5E01-F98E-49EA-93A5-6A6671D0FEBA}"/>
                </a:ext>
              </a:extLst>
            </p:cNvPr>
            <p:cNvGrpSpPr>
              <a:grpSpLocks noChangeAspect="1"/>
            </p:cNvGrpSpPr>
            <p:nvPr/>
          </p:nvGrpSpPr>
          <p:grpSpPr bwMode="auto">
            <a:xfrm>
              <a:off x="10270610" y="5823490"/>
              <a:ext cx="112522" cy="100191"/>
              <a:chOff x="1608" y="1359"/>
              <a:chExt cx="292" cy="260"/>
            </a:xfrm>
          </p:grpSpPr>
          <p:sp>
            <p:nvSpPr>
              <p:cNvPr id="522" name="AutoShape 11">
                <a:extLst>
                  <a:ext uri="{FF2B5EF4-FFF2-40B4-BE49-F238E27FC236}">
                    <a16:creationId xmlns:a16="http://schemas.microsoft.com/office/drawing/2014/main" id="{C9F5F6AA-8252-4269-889B-3DD54723AA48}"/>
                  </a:ext>
                </a:extLst>
              </p:cNvPr>
              <p:cNvSpPr>
                <a:spLocks noChangeAspect="1" noChangeArrowheads="1" noTextEdit="1"/>
              </p:cNvSpPr>
              <p:nvPr/>
            </p:nvSpPr>
            <p:spPr bwMode="auto">
              <a:xfrm>
                <a:off x="1608" y="1359"/>
                <a:ext cx="292" cy="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23" name="Rectangle 13">
                <a:extLst>
                  <a:ext uri="{FF2B5EF4-FFF2-40B4-BE49-F238E27FC236}">
                    <a16:creationId xmlns:a16="http://schemas.microsoft.com/office/drawing/2014/main" id="{AFE6D56C-D126-4745-84A5-06FC8E3A7989}"/>
                  </a:ext>
                </a:extLst>
              </p:cNvPr>
              <p:cNvSpPr>
                <a:spLocks noChangeArrowheads="1"/>
              </p:cNvSpPr>
              <p:nvPr/>
            </p:nvSpPr>
            <p:spPr bwMode="auto">
              <a:xfrm>
                <a:off x="1608" y="1359"/>
                <a:ext cx="64" cy="25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24" name="Rectangle 14">
                <a:extLst>
                  <a:ext uri="{FF2B5EF4-FFF2-40B4-BE49-F238E27FC236}">
                    <a16:creationId xmlns:a16="http://schemas.microsoft.com/office/drawing/2014/main" id="{4E44C845-51EB-4D82-B2EB-F4C4FFBCC7B6}"/>
                  </a:ext>
                </a:extLst>
              </p:cNvPr>
              <p:cNvSpPr>
                <a:spLocks noChangeArrowheads="1"/>
              </p:cNvSpPr>
              <p:nvPr/>
            </p:nvSpPr>
            <p:spPr bwMode="auto">
              <a:xfrm>
                <a:off x="1633" y="1586"/>
                <a:ext cx="15" cy="1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25" name="Rectangle 15">
                <a:extLst>
                  <a:ext uri="{FF2B5EF4-FFF2-40B4-BE49-F238E27FC236}">
                    <a16:creationId xmlns:a16="http://schemas.microsoft.com/office/drawing/2014/main" id="{28777696-AE4B-4477-88D9-A7B5250A9B39}"/>
                  </a:ext>
                </a:extLst>
              </p:cNvPr>
              <p:cNvSpPr>
                <a:spLocks noChangeArrowheads="1"/>
              </p:cNvSpPr>
              <p:nvPr/>
            </p:nvSpPr>
            <p:spPr bwMode="auto">
              <a:xfrm>
                <a:off x="1683" y="1359"/>
                <a:ext cx="65" cy="25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26" name="Rectangle 16">
                <a:extLst>
                  <a:ext uri="{FF2B5EF4-FFF2-40B4-BE49-F238E27FC236}">
                    <a16:creationId xmlns:a16="http://schemas.microsoft.com/office/drawing/2014/main" id="{80DBF892-7710-43A5-9592-B0D4DF6D5594}"/>
                  </a:ext>
                </a:extLst>
              </p:cNvPr>
              <p:cNvSpPr>
                <a:spLocks noChangeArrowheads="1"/>
              </p:cNvSpPr>
              <p:nvPr/>
            </p:nvSpPr>
            <p:spPr bwMode="auto">
              <a:xfrm>
                <a:off x="1709" y="1586"/>
                <a:ext cx="14" cy="1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27" name="Rectangle 17">
                <a:extLst>
                  <a:ext uri="{FF2B5EF4-FFF2-40B4-BE49-F238E27FC236}">
                    <a16:creationId xmlns:a16="http://schemas.microsoft.com/office/drawing/2014/main" id="{3E5CA3B3-C0E8-4282-8268-E39F37072CCA}"/>
                  </a:ext>
                </a:extLst>
              </p:cNvPr>
              <p:cNvSpPr>
                <a:spLocks noChangeArrowheads="1"/>
              </p:cNvSpPr>
              <p:nvPr/>
            </p:nvSpPr>
            <p:spPr bwMode="auto">
              <a:xfrm>
                <a:off x="1760" y="1359"/>
                <a:ext cx="64" cy="25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28" name="Rectangle 18">
                <a:extLst>
                  <a:ext uri="{FF2B5EF4-FFF2-40B4-BE49-F238E27FC236}">
                    <a16:creationId xmlns:a16="http://schemas.microsoft.com/office/drawing/2014/main" id="{3B2AB200-06ED-43CD-BA02-81A748E9A967}"/>
                  </a:ext>
                </a:extLst>
              </p:cNvPr>
              <p:cNvSpPr>
                <a:spLocks noChangeArrowheads="1"/>
              </p:cNvSpPr>
              <p:nvPr/>
            </p:nvSpPr>
            <p:spPr bwMode="auto">
              <a:xfrm>
                <a:off x="1784" y="1586"/>
                <a:ext cx="14" cy="1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29" name="Rectangle 19">
                <a:extLst>
                  <a:ext uri="{FF2B5EF4-FFF2-40B4-BE49-F238E27FC236}">
                    <a16:creationId xmlns:a16="http://schemas.microsoft.com/office/drawing/2014/main" id="{28FE3C77-4420-4ACD-AE21-DFB1F864B112}"/>
                  </a:ext>
                </a:extLst>
              </p:cNvPr>
              <p:cNvSpPr>
                <a:spLocks noChangeArrowheads="1"/>
              </p:cNvSpPr>
              <p:nvPr/>
            </p:nvSpPr>
            <p:spPr bwMode="auto">
              <a:xfrm>
                <a:off x="1835" y="1359"/>
                <a:ext cx="64" cy="259"/>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30" name="Rectangle 20">
                <a:extLst>
                  <a:ext uri="{FF2B5EF4-FFF2-40B4-BE49-F238E27FC236}">
                    <a16:creationId xmlns:a16="http://schemas.microsoft.com/office/drawing/2014/main" id="{BCF82838-1331-4D1B-B221-A3370CCDED28}"/>
                  </a:ext>
                </a:extLst>
              </p:cNvPr>
              <p:cNvSpPr>
                <a:spLocks noChangeArrowheads="1"/>
              </p:cNvSpPr>
              <p:nvPr/>
            </p:nvSpPr>
            <p:spPr bwMode="auto">
              <a:xfrm>
                <a:off x="1860" y="1586"/>
                <a:ext cx="14" cy="1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31" name="Rectangle 21">
                <a:extLst>
                  <a:ext uri="{FF2B5EF4-FFF2-40B4-BE49-F238E27FC236}">
                    <a16:creationId xmlns:a16="http://schemas.microsoft.com/office/drawing/2014/main" id="{5FCFF3D5-FF5D-44FB-9B11-6878C686377D}"/>
                  </a:ext>
                </a:extLst>
              </p:cNvPr>
              <p:cNvSpPr>
                <a:spLocks noChangeArrowheads="1"/>
              </p:cNvSpPr>
              <p:nvPr/>
            </p:nvSpPr>
            <p:spPr bwMode="auto">
              <a:xfrm>
                <a:off x="1633" y="1554"/>
                <a:ext cx="15" cy="14"/>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32" name="Rectangle 22">
                <a:extLst>
                  <a:ext uri="{FF2B5EF4-FFF2-40B4-BE49-F238E27FC236}">
                    <a16:creationId xmlns:a16="http://schemas.microsoft.com/office/drawing/2014/main" id="{95183AC5-A11C-491A-A5E2-22BA1330CC73}"/>
                  </a:ext>
                </a:extLst>
              </p:cNvPr>
              <p:cNvSpPr>
                <a:spLocks noChangeArrowheads="1"/>
              </p:cNvSpPr>
              <p:nvPr/>
            </p:nvSpPr>
            <p:spPr bwMode="auto">
              <a:xfrm>
                <a:off x="1709" y="1554"/>
                <a:ext cx="14" cy="14"/>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33" name="Rectangle 23">
                <a:extLst>
                  <a:ext uri="{FF2B5EF4-FFF2-40B4-BE49-F238E27FC236}">
                    <a16:creationId xmlns:a16="http://schemas.microsoft.com/office/drawing/2014/main" id="{E3E8873E-4B2B-4113-B096-D321E6917B0A}"/>
                  </a:ext>
                </a:extLst>
              </p:cNvPr>
              <p:cNvSpPr>
                <a:spLocks noChangeArrowheads="1"/>
              </p:cNvSpPr>
              <p:nvPr/>
            </p:nvSpPr>
            <p:spPr bwMode="auto">
              <a:xfrm>
                <a:off x="1784" y="1554"/>
                <a:ext cx="14" cy="14"/>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534" name="Rectangle 24">
                <a:extLst>
                  <a:ext uri="{FF2B5EF4-FFF2-40B4-BE49-F238E27FC236}">
                    <a16:creationId xmlns:a16="http://schemas.microsoft.com/office/drawing/2014/main" id="{F6293189-AA8C-4C71-ADAE-5DE2732768E7}"/>
                  </a:ext>
                </a:extLst>
              </p:cNvPr>
              <p:cNvSpPr>
                <a:spLocks noChangeArrowheads="1"/>
              </p:cNvSpPr>
              <p:nvPr/>
            </p:nvSpPr>
            <p:spPr bwMode="auto">
              <a:xfrm>
                <a:off x="1860" y="1554"/>
                <a:ext cx="14" cy="14"/>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grpSp>
        <p:grpSp>
          <p:nvGrpSpPr>
            <p:cNvPr id="439" name="Group 438">
              <a:extLst>
                <a:ext uri="{FF2B5EF4-FFF2-40B4-BE49-F238E27FC236}">
                  <a16:creationId xmlns:a16="http://schemas.microsoft.com/office/drawing/2014/main" id="{BE54D184-20F4-44F2-9FCD-57FFE4255894}"/>
                </a:ext>
              </a:extLst>
            </p:cNvPr>
            <p:cNvGrpSpPr/>
            <p:nvPr/>
          </p:nvGrpSpPr>
          <p:grpSpPr>
            <a:xfrm>
              <a:off x="6866222" y="6124436"/>
              <a:ext cx="161544" cy="57247"/>
              <a:chOff x="6462242" y="4867811"/>
              <a:chExt cx="387046" cy="137160"/>
            </a:xfrm>
          </p:grpSpPr>
          <p:sp>
            <p:nvSpPr>
              <p:cNvPr id="515" name="Rectangle 12">
                <a:extLst>
                  <a:ext uri="{FF2B5EF4-FFF2-40B4-BE49-F238E27FC236}">
                    <a16:creationId xmlns:a16="http://schemas.microsoft.com/office/drawing/2014/main" id="{87342A3E-6686-4E42-936B-3C4CBBFEC31D}"/>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516" name="Group 515">
                <a:extLst>
                  <a:ext uri="{FF2B5EF4-FFF2-40B4-BE49-F238E27FC236}">
                    <a16:creationId xmlns:a16="http://schemas.microsoft.com/office/drawing/2014/main" id="{26858961-E266-4C4C-A404-16879C23BA1A}"/>
                  </a:ext>
                </a:extLst>
              </p:cNvPr>
              <p:cNvGrpSpPr/>
              <p:nvPr/>
            </p:nvGrpSpPr>
            <p:grpSpPr>
              <a:xfrm>
                <a:off x="6498367" y="4922674"/>
                <a:ext cx="314797" cy="27433"/>
                <a:chOff x="6498366" y="4885220"/>
                <a:chExt cx="314797" cy="27433"/>
              </a:xfrm>
            </p:grpSpPr>
            <p:sp>
              <p:nvSpPr>
                <p:cNvPr id="517" name="Rectangle 14">
                  <a:extLst>
                    <a:ext uri="{FF2B5EF4-FFF2-40B4-BE49-F238E27FC236}">
                      <a16:creationId xmlns:a16="http://schemas.microsoft.com/office/drawing/2014/main" id="{3E96A749-8F44-474C-8B36-DBB1ED339D79}"/>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18" name="Rectangle 13">
                  <a:extLst>
                    <a:ext uri="{FF2B5EF4-FFF2-40B4-BE49-F238E27FC236}">
                      <a16:creationId xmlns:a16="http://schemas.microsoft.com/office/drawing/2014/main" id="{29A68BCC-CB44-43E5-9CB1-7FA79E5F1132}"/>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19" name="Rectangle 15">
                  <a:extLst>
                    <a:ext uri="{FF2B5EF4-FFF2-40B4-BE49-F238E27FC236}">
                      <a16:creationId xmlns:a16="http://schemas.microsoft.com/office/drawing/2014/main" id="{86841EAD-462D-498B-9C14-1739486CE099}"/>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20" name="Rectangle 13">
                  <a:extLst>
                    <a:ext uri="{FF2B5EF4-FFF2-40B4-BE49-F238E27FC236}">
                      <a16:creationId xmlns:a16="http://schemas.microsoft.com/office/drawing/2014/main" id="{75E6A11F-F3B2-4E26-96E5-F38231861EAC}"/>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21" name="Rectangle 15">
                  <a:extLst>
                    <a:ext uri="{FF2B5EF4-FFF2-40B4-BE49-F238E27FC236}">
                      <a16:creationId xmlns:a16="http://schemas.microsoft.com/office/drawing/2014/main" id="{88662131-59B7-4F16-88CD-96DB3B376FC9}"/>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40" name="Group 439">
              <a:extLst>
                <a:ext uri="{FF2B5EF4-FFF2-40B4-BE49-F238E27FC236}">
                  <a16:creationId xmlns:a16="http://schemas.microsoft.com/office/drawing/2014/main" id="{68EAEABC-446E-4263-B1E7-884B195CD761}"/>
                </a:ext>
              </a:extLst>
            </p:cNvPr>
            <p:cNvGrpSpPr/>
            <p:nvPr/>
          </p:nvGrpSpPr>
          <p:grpSpPr>
            <a:xfrm>
              <a:off x="7127398" y="6124436"/>
              <a:ext cx="161544" cy="57247"/>
              <a:chOff x="6462242" y="4867811"/>
              <a:chExt cx="387046" cy="137160"/>
            </a:xfrm>
          </p:grpSpPr>
          <p:sp>
            <p:nvSpPr>
              <p:cNvPr id="508" name="Rectangle 12">
                <a:extLst>
                  <a:ext uri="{FF2B5EF4-FFF2-40B4-BE49-F238E27FC236}">
                    <a16:creationId xmlns:a16="http://schemas.microsoft.com/office/drawing/2014/main" id="{7EA8E2E6-73AD-4073-9439-7344A03ADF74}"/>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509" name="Group 508">
                <a:extLst>
                  <a:ext uri="{FF2B5EF4-FFF2-40B4-BE49-F238E27FC236}">
                    <a16:creationId xmlns:a16="http://schemas.microsoft.com/office/drawing/2014/main" id="{1030310A-50C1-456E-A055-8345AE1F6B22}"/>
                  </a:ext>
                </a:extLst>
              </p:cNvPr>
              <p:cNvGrpSpPr/>
              <p:nvPr/>
            </p:nvGrpSpPr>
            <p:grpSpPr>
              <a:xfrm>
                <a:off x="6498367" y="4922674"/>
                <a:ext cx="314797" cy="27433"/>
                <a:chOff x="6498366" y="4885220"/>
                <a:chExt cx="314797" cy="27433"/>
              </a:xfrm>
            </p:grpSpPr>
            <p:sp>
              <p:nvSpPr>
                <p:cNvPr id="510" name="Rectangle 14">
                  <a:extLst>
                    <a:ext uri="{FF2B5EF4-FFF2-40B4-BE49-F238E27FC236}">
                      <a16:creationId xmlns:a16="http://schemas.microsoft.com/office/drawing/2014/main" id="{4BEF9BF4-BD2B-4DAF-9A14-5E8C5257350A}"/>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11" name="Rectangle 13">
                  <a:extLst>
                    <a:ext uri="{FF2B5EF4-FFF2-40B4-BE49-F238E27FC236}">
                      <a16:creationId xmlns:a16="http://schemas.microsoft.com/office/drawing/2014/main" id="{B878FA03-C8D2-4730-BB01-68D01312B3E8}"/>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12" name="Rectangle 15">
                  <a:extLst>
                    <a:ext uri="{FF2B5EF4-FFF2-40B4-BE49-F238E27FC236}">
                      <a16:creationId xmlns:a16="http://schemas.microsoft.com/office/drawing/2014/main" id="{D5BBF3F1-1794-45C3-85C0-A8BD48514720}"/>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13" name="Rectangle 13">
                  <a:extLst>
                    <a:ext uri="{FF2B5EF4-FFF2-40B4-BE49-F238E27FC236}">
                      <a16:creationId xmlns:a16="http://schemas.microsoft.com/office/drawing/2014/main" id="{7719F412-A8BD-42A4-8715-33020B7AA242}"/>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14" name="Rectangle 15">
                  <a:extLst>
                    <a:ext uri="{FF2B5EF4-FFF2-40B4-BE49-F238E27FC236}">
                      <a16:creationId xmlns:a16="http://schemas.microsoft.com/office/drawing/2014/main" id="{99A8FB27-F4A2-4DB0-B139-C19F5C8843FC}"/>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41" name="Group 440">
              <a:extLst>
                <a:ext uri="{FF2B5EF4-FFF2-40B4-BE49-F238E27FC236}">
                  <a16:creationId xmlns:a16="http://schemas.microsoft.com/office/drawing/2014/main" id="{C11D9FAA-455C-4AA0-AE6C-CCE3616B3775}"/>
                </a:ext>
              </a:extLst>
            </p:cNvPr>
            <p:cNvGrpSpPr/>
            <p:nvPr/>
          </p:nvGrpSpPr>
          <p:grpSpPr>
            <a:xfrm>
              <a:off x="7388574" y="6124436"/>
              <a:ext cx="161544" cy="57247"/>
              <a:chOff x="6462242" y="4867811"/>
              <a:chExt cx="387046" cy="137160"/>
            </a:xfrm>
          </p:grpSpPr>
          <p:sp>
            <p:nvSpPr>
              <p:cNvPr id="501" name="Rectangle 12">
                <a:extLst>
                  <a:ext uri="{FF2B5EF4-FFF2-40B4-BE49-F238E27FC236}">
                    <a16:creationId xmlns:a16="http://schemas.microsoft.com/office/drawing/2014/main" id="{2B50CC6E-071F-4188-8527-1454E175E0CF}"/>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502" name="Group 501">
                <a:extLst>
                  <a:ext uri="{FF2B5EF4-FFF2-40B4-BE49-F238E27FC236}">
                    <a16:creationId xmlns:a16="http://schemas.microsoft.com/office/drawing/2014/main" id="{5480E532-1DFE-4BBB-B7AF-726933E2D489}"/>
                  </a:ext>
                </a:extLst>
              </p:cNvPr>
              <p:cNvGrpSpPr/>
              <p:nvPr/>
            </p:nvGrpSpPr>
            <p:grpSpPr>
              <a:xfrm>
                <a:off x="6498367" y="4922674"/>
                <a:ext cx="314797" cy="27433"/>
                <a:chOff x="6498366" y="4885220"/>
                <a:chExt cx="314797" cy="27433"/>
              </a:xfrm>
            </p:grpSpPr>
            <p:sp>
              <p:nvSpPr>
                <p:cNvPr id="503" name="Rectangle 14">
                  <a:extLst>
                    <a:ext uri="{FF2B5EF4-FFF2-40B4-BE49-F238E27FC236}">
                      <a16:creationId xmlns:a16="http://schemas.microsoft.com/office/drawing/2014/main" id="{056856E2-B804-4016-BEE9-E458A67D3881}"/>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04" name="Rectangle 13">
                  <a:extLst>
                    <a:ext uri="{FF2B5EF4-FFF2-40B4-BE49-F238E27FC236}">
                      <a16:creationId xmlns:a16="http://schemas.microsoft.com/office/drawing/2014/main" id="{A5016A5E-9FFD-4025-B629-98CA3F2DD27F}"/>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05" name="Rectangle 15">
                  <a:extLst>
                    <a:ext uri="{FF2B5EF4-FFF2-40B4-BE49-F238E27FC236}">
                      <a16:creationId xmlns:a16="http://schemas.microsoft.com/office/drawing/2014/main" id="{223D284D-DB6C-40BF-BFF5-8479C0D43646}"/>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06" name="Rectangle 13">
                  <a:extLst>
                    <a:ext uri="{FF2B5EF4-FFF2-40B4-BE49-F238E27FC236}">
                      <a16:creationId xmlns:a16="http://schemas.microsoft.com/office/drawing/2014/main" id="{2BEA7251-8878-40E8-B42D-6A6BFAF07E85}"/>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507" name="Rectangle 15">
                  <a:extLst>
                    <a:ext uri="{FF2B5EF4-FFF2-40B4-BE49-F238E27FC236}">
                      <a16:creationId xmlns:a16="http://schemas.microsoft.com/office/drawing/2014/main" id="{D9938979-B37C-4E42-81C1-0E92F8D33F8C}"/>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42" name="laptop" descr=" laptop, data">
              <a:extLst>
                <a:ext uri="{FF2B5EF4-FFF2-40B4-BE49-F238E27FC236}">
                  <a16:creationId xmlns:a16="http://schemas.microsoft.com/office/drawing/2014/main" id="{F9B3BA4E-1ECE-441C-9C2C-AE55C03B60D5}"/>
                </a:ext>
              </a:extLst>
            </p:cNvPr>
            <p:cNvGrpSpPr/>
            <p:nvPr/>
          </p:nvGrpSpPr>
          <p:grpSpPr>
            <a:xfrm>
              <a:off x="7649750" y="6100782"/>
              <a:ext cx="155420" cy="104555"/>
              <a:chOff x="637662" y="1282064"/>
              <a:chExt cx="502920" cy="338328"/>
            </a:xfrm>
          </p:grpSpPr>
          <p:sp>
            <p:nvSpPr>
              <p:cNvPr id="483" name="Freeform 12">
                <a:extLst>
                  <a:ext uri="{FF2B5EF4-FFF2-40B4-BE49-F238E27FC236}">
                    <a16:creationId xmlns:a16="http://schemas.microsoft.com/office/drawing/2014/main" id="{E2D6FCF7-629E-4DA3-BF68-B0AEEC8AA96B}"/>
                  </a:ext>
                </a:extLst>
              </p:cNvPr>
              <p:cNvSpPr>
                <a:spLocks noEditPoints="1"/>
              </p:cNvSpPr>
              <p:nvPr/>
            </p:nvSpPr>
            <p:spPr bwMode="auto">
              <a:xfrm>
                <a:off x="637662" y="1282064"/>
                <a:ext cx="502920" cy="338328"/>
              </a:xfrm>
              <a:prstGeom prst="roundRect">
                <a:avLst>
                  <a:gd name="adj" fmla="val 3135"/>
                </a:avLst>
              </a:pr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84" name="Rectangle 5">
                <a:extLst>
                  <a:ext uri="{FF2B5EF4-FFF2-40B4-BE49-F238E27FC236}">
                    <a16:creationId xmlns:a16="http://schemas.microsoft.com/office/drawing/2014/main" id="{02D8272D-40EE-442D-B19D-29863D8A7E7A}"/>
                  </a:ext>
                </a:extLst>
              </p:cNvPr>
              <p:cNvSpPr>
                <a:spLocks noChangeArrowheads="1"/>
              </p:cNvSpPr>
              <p:nvPr/>
            </p:nvSpPr>
            <p:spPr bwMode="auto">
              <a:xfrm>
                <a:off x="668265" y="1303763"/>
                <a:ext cx="441714" cy="283337"/>
              </a:xfrm>
              <a:prstGeom prst="rect">
                <a:avLst/>
              </a:prstGeom>
              <a:solidFill>
                <a:srgbClr val="0078D4"/>
              </a:solidFill>
              <a:ln w="9525">
                <a:noFill/>
                <a:miter lim="800000"/>
                <a:headEnd/>
                <a:tailEnd/>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dirty="0">
                  <a:ln>
                    <a:noFill/>
                  </a:ln>
                  <a:solidFill>
                    <a:srgbClr val="505050"/>
                  </a:solidFill>
                  <a:effectLst/>
                  <a:uLnTx/>
                  <a:uFillTx/>
                </a:endParaRPr>
              </a:p>
            </p:txBody>
          </p:sp>
          <p:sp>
            <p:nvSpPr>
              <p:cNvPr id="485" name="Rectangle 6">
                <a:extLst>
                  <a:ext uri="{FF2B5EF4-FFF2-40B4-BE49-F238E27FC236}">
                    <a16:creationId xmlns:a16="http://schemas.microsoft.com/office/drawing/2014/main" id="{8B98BBC0-6320-46D2-B6CC-BDB6DB179115}"/>
                  </a:ext>
                </a:extLst>
              </p:cNvPr>
              <p:cNvSpPr>
                <a:spLocks noChangeArrowheads="1"/>
              </p:cNvSpPr>
              <p:nvPr/>
            </p:nvSpPr>
            <p:spPr bwMode="auto">
              <a:xfrm>
                <a:off x="974424" y="1370601"/>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86" name="Rectangle 7">
                <a:extLst>
                  <a:ext uri="{FF2B5EF4-FFF2-40B4-BE49-F238E27FC236}">
                    <a16:creationId xmlns:a16="http://schemas.microsoft.com/office/drawing/2014/main" id="{361C4133-1934-4D2A-9C96-25BE8BD0344B}"/>
                  </a:ext>
                </a:extLst>
              </p:cNvPr>
              <p:cNvSpPr>
                <a:spLocks noChangeArrowheads="1"/>
              </p:cNvSpPr>
              <p:nvPr/>
            </p:nvSpPr>
            <p:spPr bwMode="auto">
              <a:xfrm>
                <a:off x="974424" y="1438893"/>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87" name="Rectangle 8">
                <a:extLst>
                  <a:ext uri="{FF2B5EF4-FFF2-40B4-BE49-F238E27FC236}">
                    <a16:creationId xmlns:a16="http://schemas.microsoft.com/office/drawing/2014/main" id="{ABBB9745-A038-4EF7-A8C8-888D44AD959E}"/>
                  </a:ext>
                </a:extLst>
              </p:cNvPr>
              <p:cNvSpPr>
                <a:spLocks noChangeArrowheads="1"/>
              </p:cNvSpPr>
              <p:nvPr/>
            </p:nvSpPr>
            <p:spPr bwMode="auto">
              <a:xfrm>
                <a:off x="974424" y="1510090"/>
                <a:ext cx="91540" cy="10171"/>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88" name="Freeform 9">
                <a:extLst>
                  <a:ext uri="{FF2B5EF4-FFF2-40B4-BE49-F238E27FC236}">
                    <a16:creationId xmlns:a16="http://schemas.microsoft.com/office/drawing/2014/main" id="{5B987725-8570-44B5-AE54-D0AF882789CF}"/>
                  </a:ext>
                </a:extLst>
              </p:cNvPr>
              <p:cNvSpPr>
                <a:spLocks/>
              </p:cNvSpPr>
              <p:nvPr/>
            </p:nvSpPr>
            <p:spPr bwMode="auto">
              <a:xfrm>
                <a:off x="887243" y="1357524"/>
                <a:ext cx="59573" cy="46496"/>
              </a:xfrm>
              <a:custGeom>
                <a:avLst/>
                <a:gdLst>
                  <a:gd name="T0" fmla="*/ 13 w 41"/>
                  <a:gd name="T1" fmla="*/ 32 h 32"/>
                  <a:gd name="T2" fmla="*/ 0 w 41"/>
                  <a:gd name="T3" fmla="*/ 19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9"/>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89" name="Freeform 10">
                <a:extLst>
                  <a:ext uri="{FF2B5EF4-FFF2-40B4-BE49-F238E27FC236}">
                    <a16:creationId xmlns:a16="http://schemas.microsoft.com/office/drawing/2014/main" id="{8EA109F6-77AA-443A-A0F9-F10C4FD5F4D7}"/>
                  </a:ext>
                </a:extLst>
              </p:cNvPr>
              <p:cNvSpPr>
                <a:spLocks/>
              </p:cNvSpPr>
              <p:nvPr/>
            </p:nvSpPr>
            <p:spPr bwMode="auto">
              <a:xfrm>
                <a:off x="887243" y="1422910"/>
                <a:ext cx="59573" cy="46496"/>
              </a:xfrm>
              <a:custGeom>
                <a:avLst/>
                <a:gdLst>
                  <a:gd name="T0" fmla="*/ 13 w 41"/>
                  <a:gd name="T1" fmla="*/ 32 h 32"/>
                  <a:gd name="T2" fmla="*/ 0 w 41"/>
                  <a:gd name="T3" fmla="*/ 18 h 32"/>
                  <a:gd name="T4" fmla="*/ 4 w 41"/>
                  <a:gd name="T5" fmla="*/ 14 h 32"/>
                  <a:gd name="T6" fmla="*/ 13 w 41"/>
                  <a:gd name="T7" fmla="*/ 23 h 32"/>
                  <a:gd name="T8" fmla="*/ 36 w 41"/>
                  <a:gd name="T9" fmla="*/ 0 h 32"/>
                  <a:gd name="T10" fmla="*/ 41 w 41"/>
                  <a:gd name="T11" fmla="*/ 4 h 32"/>
                  <a:gd name="T12" fmla="*/ 13 w 4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3" y="32"/>
                    </a:moveTo>
                    <a:lnTo>
                      <a:pt x="0" y="18"/>
                    </a:lnTo>
                    <a:lnTo>
                      <a:pt x="4" y="14"/>
                    </a:lnTo>
                    <a:lnTo>
                      <a:pt x="13" y="23"/>
                    </a:lnTo>
                    <a:lnTo>
                      <a:pt x="36" y="0"/>
                    </a:lnTo>
                    <a:lnTo>
                      <a:pt x="41" y="4"/>
                    </a:lnTo>
                    <a:lnTo>
                      <a:pt x="13" y="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0" name="Freeform 11">
                <a:extLst>
                  <a:ext uri="{FF2B5EF4-FFF2-40B4-BE49-F238E27FC236}">
                    <a16:creationId xmlns:a16="http://schemas.microsoft.com/office/drawing/2014/main" id="{8C65EE41-B83A-4155-BD85-2CAD3670D04B}"/>
                  </a:ext>
                </a:extLst>
              </p:cNvPr>
              <p:cNvSpPr>
                <a:spLocks/>
              </p:cNvSpPr>
              <p:nvPr/>
            </p:nvSpPr>
            <p:spPr bwMode="auto">
              <a:xfrm>
                <a:off x="887243" y="1488295"/>
                <a:ext cx="59573" cy="45043"/>
              </a:xfrm>
              <a:custGeom>
                <a:avLst/>
                <a:gdLst>
                  <a:gd name="T0" fmla="*/ 13 w 41"/>
                  <a:gd name="T1" fmla="*/ 31 h 31"/>
                  <a:gd name="T2" fmla="*/ 0 w 41"/>
                  <a:gd name="T3" fmla="*/ 18 h 31"/>
                  <a:gd name="T4" fmla="*/ 4 w 41"/>
                  <a:gd name="T5" fmla="*/ 14 h 31"/>
                  <a:gd name="T6" fmla="*/ 13 w 41"/>
                  <a:gd name="T7" fmla="*/ 23 h 31"/>
                  <a:gd name="T8" fmla="*/ 36 w 41"/>
                  <a:gd name="T9" fmla="*/ 0 h 31"/>
                  <a:gd name="T10" fmla="*/ 41 w 41"/>
                  <a:gd name="T11" fmla="*/ 4 h 31"/>
                  <a:gd name="T12" fmla="*/ 13 w 41"/>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41" h="31">
                    <a:moveTo>
                      <a:pt x="13" y="31"/>
                    </a:moveTo>
                    <a:lnTo>
                      <a:pt x="0" y="18"/>
                    </a:lnTo>
                    <a:lnTo>
                      <a:pt x="4" y="14"/>
                    </a:lnTo>
                    <a:lnTo>
                      <a:pt x="13" y="23"/>
                    </a:lnTo>
                    <a:lnTo>
                      <a:pt x="36" y="0"/>
                    </a:lnTo>
                    <a:lnTo>
                      <a:pt x="41" y="4"/>
                    </a:lnTo>
                    <a:lnTo>
                      <a:pt x="13"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1" name="Rectangle 18">
                <a:extLst>
                  <a:ext uri="{FF2B5EF4-FFF2-40B4-BE49-F238E27FC236}">
                    <a16:creationId xmlns:a16="http://schemas.microsoft.com/office/drawing/2014/main" id="{D95625E5-A7D6-4404-94A6-56702BE98E2F}"/>
                  </a:ext>
                </a:extLst>
              </p:cNvPr>
              <p:cNvSpPr>
                <a:spLocks noChangeArrowheads="1"/>
              </p:cNvSpPr>
              <p:nvPr/>
            </p:nvSpPr>
            <p:spPr bwMode="auto">
              <a:xfrm>
                <a:off x="705617" y="1486842"/>
                <a:ext cx="21795" cy="5230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2" name="Rectangle 19">
                <a:extLst>
                  <a:ext uri="{FF2B5EF4-FFF2-40B4-BE49-F238E27FC236}">
                    <a16:creationId xmlns:a16="http://schemas.microsoft.com/office/drawing/2014/main" id="{B23D62D9-429D-4EAD-AFFB-76FACEBACDFE}"/>
                  </a:ext>
                </a:extLst>
              </p:cNvPr>
              <p:cNvSpPr>
                <a:spLocks noChangeArrowheads="1"/>
              </p:cNvSpPr>
              <p:nvPr/>
            </p:nvSpPr>
            <p:spPr bwMode="auto">
              <a:xfrm>
                <a:off x="705617" y="1504278"/>
                <a:ext cx="21795" cy="34872"/>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3" name="Rectangle 20">
                <a:extLst>
                  <a:ext uri="{FF2B5EF4-FFF2-40B4-BE49-F238E27FC236}">
                    <a16:creationId xmlns:a16="http://schemas.microsoft.com/office/drawing/2014/main" id="{E59F58F0-EB25-454F-84DE-D6D21199CA1F}"/>
                  </a:ext>
                </a:extLst>
              </p:cNvPr>
              <p:cNvSpPr>
                <a:spLocks noChangeArrowheads="1"/>
              </p:cNvSpPr>
              <p:nvPr/>
            </p:nvSpPr>
            <p:spPr bwMode="auto">
              <a:xfrm>
                <a:off x="736131" y="1462141"/>
                <a:ext cx="20342" cy="770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4" name="Rectangle 21">
                <a:extLst>
                  <a:ext uri="{FF2B5EF4-FFF2-40B4-BE49-F238E27FC236}">
                    <a16:creationId xmlns:a16="http://schemas.microsoft.com/office/drawing/2014/main" id="{835C9B81-3143-4D1C-8EE7-439EBAD79FE2}"/>
                  </a:ext>
                </a:extLst>
              </p:cNvPr>
              <p:cNvSpPr>
                <a:spLocks noChangeArrowheads="1"/>
              </p:cNvSpPr>
              <p:nvPr/>
            </p:nvSpPr>
            <p:spPr bwMode="auto">
              <a:xfrm>
                <a:off x="736131" y="1491201"/>
                <a:ext cx="20342" cy="4794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5" name="Rectangle 22">
                <a:extLst>
                  <a:ext uri="{FF2B5EF4-FFF2-40B4-BE49-F238E27FC236}">
                    <a16:creationId xmlns:a16="http://schemas.microsoft.com/office/drawing/2014/main" id="{545BC136-0345-4AF0-AE21-2B5DBF03B9CD}"/>
                  </a:ext>
                </a:extLst>
              </p:cNvPr>
              <p:cNvSpPr>
                <a:spLocks noChangeArrowheads="1"/>
              </p:cNvSpPr>
              <p:nvPr/>
            </p:nvSpPr>
            <p:spPr bwMode="auto">
              <a:xfrm>
                <a:off x="826217" y="1374961"/>
                <a:ext cx="20342" cy="1641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6" name="Rectangle 23">
                <a:extLst>
                  <a:ext uri="{FF2B5EF4-FFF2-40B4-BE49-F238E27FC236}">
                    <a16:creationId xmlns:a16="http://schemas.microsoft.com/office/drawing/2014/main" id="{ABE6E163-62B4-4E9B-AA08-C3F838DAD0EC}"/>
                  </a:ext>
                </a:extLst>
              </p:cNvPr>
              <p:cNvSpPr>
                <a:spLocks noChangeArrowheads="1"/>
              </p:cNvSpPr>
              <p:nvPr/>
            </p:nvSpPr>
            <p:spPr bwMode="auto">
              <a:xfrm>
                <a:off x="826217" y="1402568"/>
                <a:ext cx="20342" cy="136583"/>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7" name="Rectangle 24">
                <a:extLst>
                  <a:ext uri="{FF2B5EF4-FFF2-40B4-BE49-F238E27FC236}">
                    <a16:creationId xmlns:a16="http://schemas.microsoft.com/office/drawing/2014/main" id="{5E9829DC-1343-4BAA-B93E-25BCD0C914CD}"/>
                  </a:ext>
                </a:extLst>
              </p:cNvPr>
              <p:cNvSpPr>
                <a:spLocks noChangeArrowheads="1"/>
              </p:cNvSpPr>
              <p:nvPr/>
            </p:nvSpPr>
            <p:spPr bwMode="auto">
              <a:xfrm>
                <a:off x="795704" y="1414192"/>
                <a:ext cx="21795" cy="12495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8" name="Rectangle 25">
                <a:extLst>
                  <a:ext uri="{FF2B5EF4-FFF2-40B4-BE49-F238E27FC236}">
                    <a16:creationId xmlns:a16="http://schemas.microsoft.com/office/drawing/2014/main" id="{3353281D-4C22-41E1-AE73-3AF766F593E3}"/>
                  </a:ext>
                </a:extLst>
              </p:cNvPr>
              <p:cNvSpPr>
                <a:spLocks noChangeArrowheads="1"/>
              </p:cNvSpPr>
              <p:nvPr/>
            </p:nvSpPr>
            <p:spPr bwMode="auto">
              <a:xfrm>
                <a:off x="765191" y="1454876"/>
                <a:ext cx="21795" cy="842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99" name="Rectangle 26">
                <a:extLst>
                  <a:ext uri="{FF2B5EF4-FFF2-40B4-BE49-F238E27FC236}">
                    <a16:creationId xmlns:a16="http://schemas.microsoft.com/office/drawing/2014/main" id="{D5F2F0CE-5F6F-441E-B564-D5C306CD3AF3}"/>
                  </a:ext>
                </a:extLst>
              </p:cNvPr>
              <p:cNvSpPr>
                <a:spLocks noChangeArrowheads="1"/>
              </p:cNvSpPr>
              <p:nvPr/>
            </p:nvSpPr>
            <p:spPr bwMode="auto">
              <a:xfrm>
                <a:off x="765191" y="1472312"/>
                <a:ext cx="21795" cy="66838"/>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500" name="Rectangle 27">
                <a:extLst>
                  <a:ext uri="{FF2B5EF4-FFF2-40B4-BE49-F238E27FC236}">
                    <a16:creationId xmlns:a16="http://schemas.microsoft.com/office/drawing/2014/main" id="{0856B9A0-3639-452F-9004-7AE25386A8D2}"/>
                  </a:ext>
                </a:extLst>
              </p:cNvPr>
              <p:cNvSpPr>
                <a:spLocks noChangeArrowheads="1"/>
              </p:cNvSpPr>
              <p:nvPr/>
            </p:nvSpPr>
            <p:spPr bwMode="auto">
              <a:xfrm>
                <a:off x="795704" y="1428722"/>
                <a:ext cx="21795" cy="110429"/>
              </a:xfrm>
              <a:prstGeom prst="rect">
                <a:avLst/>
              </a:prstGeom>
              <a:solidFill>
                <a:srgbClr val="50E6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443" name="Group 442">
              <a:extLst>
                <a:ext uri="{FF2B5EF4-FFF2-40B4-BE49-F238E27FC236}">
                  <a16:creationId xmlns:a16="http://schemas.microsoft.com/office/drawing/2014/main" id="{50306E81-17DD-4F86-8D5A-0E4FE98B9191}"/>
                </a:ext>
              </a:extLst>
            </p:cNvPr>
            <p:cNvGrpSpPr/>
            <p:nvPr/>
          </p:nvGrpSpPr>
          <p:grpSpPr>
            <a:xfrm>
              <a:off x="7945373" y="6124436"/>
              <a:ext cx="161544" cy="57247"/>
              <a:chOff x="6462242" y="4867811"/>
              <a:chExt cx="387046" cy="137160"/>
            </a:xfrm>
          </p:grpSpPr>
          <p:sp>
            <p:nvSpPr>
              <p:cNvPr id="476" name="Rectangle 12">
                <a:extLst>
                  <a:ext uri="{FF2B5EF4-FFF2-40B4-BE49-F238E27FC236}">
                    <a16:creationId xmlns:a16="http://schemas.microsoft.com/office/drawing/2014/main" id="{4F0A4123-5B88-4E8D-8818-89E11223C22E}"/>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477" name="Group 476">
                <a:extLst>
                  <a:ext uri="{FF2B5EF4-FFF2-40B4-BE49-F238E27FC236}">
                    <a16:creationId xmlns:a16="http://schemas.microsoft.com/office/drawing/2014/main" id="{A2EF0463-8A0F-4EB2-9C50-650FE4898F06}"/>
                  </a:ext>
                </a:extLst>
              </p:cNvPr>
              <p:cNvGrpSpPr/>
              <p:nvPr/>
            </p:nvGrpSpPr>
            <p:grpSpPr>
              <a:xfrm>
                <a:off x="6498367" y="4922674"/>
                <a:ext cx="314797" cy="27433"/>
                <a:chOff x="6498366" y="4885220"/>
                <a:chExt cx="314797" cy="27433"/>
              </a:xfrm>
            </p:grpSpPr>
            <p:sp>
              <p:nvSpPr>
                <p:cNvPr id="478" name="Rectangle 14">
                  <a:extLst>
                    <a:ext uri="{FF2B5EF4-FFF2-40B4-BE49-F238E27FC236}">
                      <a16:creationId xmlns:a16="http://schemas.microsoft.com/office/drawing/2014/main" id="{1B28D033-6E39-4394-B452-378FFC0A011F}"/>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79" name="Rectangle 13">
                  <a:extLst>
                    <a:ext uri="{FF2B5EF4-FFF2-40B4-BE49-F238E27FC236}">
                      <a16:creationId xmlns:a16="http://schemas.microsoft.com/office/drawing/2014/main" id="{D332D882-93D9-4C0D-8EED-9E74BD316004}"/>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80" name="Rectangle 15">
                  <a:extLst>
                    <a:ext uri="{FF2B5EF4-FFF2-40B4-BE49-F238E27FC236}">
                      <a16:creationId xmlns:a16="http://schemas.microsoft.com/office/drawing/2014/main" id="{F8DB7D5F-0700-4E4C-881D-CDE98D5A425B}"/>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81" name="Rectangle 13">
                  <a:extLst>
                    <a:ext uri="{FF2B5EF4-FFF2-40B4-BE49-F238E27FC236}">
                      <a16:creationId xmlns:a16="http://schemas.microsoft.com/office/drawing/2014/main" id="{AB356099-ABEF-4E55-8B9D-FBCFC67A7784}"/>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82" name="Rectangle 15">
                  <a:extLst>
                    <a:ext uri="{FF2B5EF4-FFF2-40B4-BE49-F238E27FC236}">
                      <a16:creationId xmlns:a16="http://schemas.microsoft.com/office/drawing/2014/main" id="{AB63E11C-E379-488B-8BF1-CBE31AC60778}"/>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44" name="Group 443">
              <a:extLst>
                <a:ext uri="{FF2B5EF4-FFF2-40B4-BE49-F238E27FC236}">
                  <a16:creationId xmlns:a16="http://schemas.microsoft.com/office/drawing/2014/main" id="{91D4DB50-1934-4BE1-8BA4-0ED626E3A065}"/>
                </a:ext>
              </a:extLst>
            </p:cNvPr>
            <p:cNvGrpSpPr/>
            <p:nvPr/>
          </p:nvGrpSpPr>
          <p:grpSpPr>
            <a:xfrm>
              <a:off x="8206549" y="6124436"/>
              <a:ext cx="161544" cy="57247"/>
              <a:chOff x="6462242" y="4867811"/>
              <a:chExt cx="387046" cy="137160"/>
            </a:xfrm>
          </p:grpSpPr>
          <p:sp>
            <p:nvSpPr>
              <p:cNvPr id="469" name="Rectangle 12">
                <a:extLst>
                  <a:ext uri="{FF2B5EF4-FFF2-40B4-BE49-F238E27FC236}">
                    <a16:creationId xmlns:a16="http://schemas.microsoft.com/office/drawing/2014/main" id="{9CCCC87E-7DC3-4FF0-94F0-C0D4FFCCC748}"/>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470" name="Group 469">
                <a:extLst>
                  <a:ext uri="{FF2B5EF4-FFF2-40B4-BE49-F238E27FC236}">
                    <a16:creationId xmlns:a16="http://schemas.microsoft.com/office/drawing/2014/main" id="{E04CBDA8-E7A4-4A47-B0D6-233FA4760047}"/>
                  </a:ext>
                </a:extLst>
              </p:cNvPr>
              <p:cNvGrpSpPr/>
              <p:nvPr/>
            </p:nvGrpSpPr>
            <p:grpSpPr>
              <a:xfrm>
                <a:off x="6498367" y="4922674"/>
                <a:ext cx="314797" cy="27433"/>
                <a:chOff x="6498366" y="4885220"/>
                <a:chExt cx="314797" cy="27433"/>
              </a:xfrm>
            </p:grpSpPr>
            <p:sp>
              <p:nvSpPr>
                <p:cNvPr id="471" name="Rectangle 14">
                  <a:extLst>
                    <a:ext uri="{FF2B5EF4-FFF2-40B4-BE49-F238E27FC236}">
                      <a16:creationId xmlns:a16="http://schemas.microsoft.com/office/drawing/2014/main" id="{A62FD9EF-8A59-48B8-AA76-BBB18539C471}"/>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72" name="Rectangle 13">
                  <a:extLst>
                    <a:ext uri="{FF2B5EF4-FFF2-40B4-BE49-F238E27FC236}">
                      <a16:creationId xmlns:a16="http://schemas.microsoft.com/office/drawing/2014/main" id="{D2AA724A-1458-4B7B-8A39-5BF61124EFE8}"/>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73" name="Rectangle 15">
                  <a:extLst>
                    <a:ext uri="{FF2B5EF4-FFF2-40B4-BE49-F238E27FC236}">
                      <a16:creationId xmlns:a16="http://schemas.microsoft.com/office/drawing/2014/main" id="{9A90F8D2-F0B0-4764-8447-2E384CC94D9A}"/>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74" name="Rectangle 13">
                  <a:extLst>
                    <a:ext uri="{FF2B5EF4-FFF2-40B4-BE49-F238E27FC236}">
                      <a16:creationId xmlns:a16="http://schemas.microsoft.com/office/drawing/2014/main" id="{92B85B10-372E-473D-A572-3E0C48AECFE7}"/>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75" name="Rectangle 15">
                  <a:extLst>
                    <a:ext uri="{FF2B5EF4-FFF2-40B4-BE49-F238E27FC236}">
                      <a16:creationId xmlns:a16="http://schemas.microsoft.com/office/drawing/2014/main" id="{FD3A2EF4-F976-4FC1-B3F7-DF50A97C3313}"/>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45" name="Group 444">
              <a:extLst>
                <a:ext uri="{FF2B5EF4-FFF2-40B4-BE49-F238E27FC236}">
                  <a16:creationId xmlns:a16="http://schemas.microsoft.com/office/drawing/2014/main" id="{9818FF55-5D89-4920-ABC2-2A90035B97B1}"/>
                </a:ext>
              </a:extLst>
            </p:cNvPr>
            <p:cNvGrpSpPr/>
            <p:nvPr/>
          </p:nvGrpSpPr>
          <p:grpSpPr>
            <a:xfrm>
              <a:off x="8467725" y="6124436"/>
              <a:ext cx="161544" cy="57247"/>
              <a:chOff x="6462242" y="4867811"/>
              <a:chExt cx="387046" cy="137160"/>
            </a:xfrm>
          </p:grpSpPr>
          <p:sp>
            <p:nvSpPr>
              <p:cNvPr id="462" name="Rectangle 12">
                <a:extLst>
                  <a:ext uri="{FF2B5EF4-FFF2-40B4-BE49-F238E27FC236}">
                    <a16:creationId xmlns:a16="http://schemas.microsoft.com/office/drawing/2014/main" id="{3041E113-80AF-4CB3-99F6-0C429075AE9D}"/>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463" name="Group 462">
                <a:extLst>
                  <a:ext uri="{FF2B5EF4-FFF2-40B4-BE49-F238E27FC236}">
                    <a16:creationId xmlns:a16="http://schemas.microsoft.com/office/drawing/2014/main" id="{0E205A20-F817-44A4-988B-D3941F73E025}"/>
                  </a:ext>
                </a:extLst>
              </p:cNvPr>
              <p:cNvGrpSpPr/>
              <p:nvPr/>
            </p:nvGrpSpPr>
            <p:grpSpPr>
              <a:xfrm>
                <a:off x="6498367" y="4922674"/>
                <a:ext cx="314797" cy="27433"/>
                <a:chOff x="6498366" y="4885220"/>
                <a:chExt cx="314797" cy="27433"/>
              </a:xfrm>
            </p:grpSpPr>
            <p:sp>
              <p:nvSpPr>
                <p:cNvPr id="464" name="Rectangle 14">
                  <a:extLst>
                    <a:ext uri="{FF2B5EF4-FFF2-40B4-BE49-F238E27FC236}">
                      <a16:creationId xmlns:a16="http://schemas.microsoft.com/office/drawing/2014/main" id="{D7FCE153-061D-48E4-A1ED-0FAC7E52F4E8}"/>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65" name="Rectangle 13">
                  <a:extLst>
                    <a:ext uri="{FF2B5EF4-FFF2-40B4-BE49-F238E27FC236}">
                      <a16:creationId xmlns:a16="http://schemas.microsoft.com/office/drawing/2014/main" id="{197B9CD9-A512-4B35-A2FB-22FC727233D1}"/>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66" name="Rectangle 15">
                  <a:extLst>
                    <a:ext uri="{FF2B5EF4-FFF2-40B4-BE49-F238E27FC236}">
                      <a16:creationId xmlns:a16="http://schemas.microsoft.com/office/drawing/2014/main" id="{DF75DD41-9CBD-4D42-A8A4-59982E2C59D0}"/>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67" name="Rectangle 13">
                  <a:extLst>
                    <a:ext uri="{FF2B5EF4-FFF2-40B4-BE49-F238E27FC236}">
                      <a16:creationId xmlns:a16="http://schemas.microsoft.com/office/drawing/2014/main" id="{17C43588-494B-4807-AAD2-CC1D53376536}"/>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468" name="Rectangle 15">
                  <a:extLst>
                    <a:ext uri="{FF2B5EF4-FFF2-40B4-BE49-F238E27FC236}">
                      <a16:creationId xmlns:a16="http://schemas.microsoft.com/office/drawing/2014/main" id="{0E2F586B-6756-4923-839B-5443F80B9505}"/>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446" name="monitor 1" descr="monitor, desktop">
              <a:extLst>
                <a:ext uri="{FF2B5EF4-FFF2-40B4-BE49-F238E27FC236}">
                  <a16:creationId xmlns:a16="http://schemas.microsoft.com/office/drawing/2014/main" id="{F844EA4C-B96E-46FD-9433-CB83A415622F}"/>
                </a:ext>
              </a:extLst>
            </p:cNvPr>
            <p:cNvGrpSpPr/>
            <p:nvPr/>
          </p:nvGrpSpPr>
          <p:grpSpPr>
            <a:xfrm>
              <a:off x="8779129" y="4307829"/>
              <a:ext cx="328107" cy="267393"/>
              <a:chOff x="4233864" y="1827214"/>
              <a:chExt cx="403225" cy="328613"/>
            </a:xfrm>
          </p:grpSpPr>
          <p:sp>
            <p:nvSpPr>
              <p:cNvPr id="459" name="Freeform 53">
                <a:extLst>
                  <a:ext uri="{FF2B5EF4-FFF2-40B4-BE49-F238E27FC236}">
                    <a16:creationId xmlns:a16="http://schemas.microsoft.com/office/drawing/2014/main" id="{9206C447-FA30-488A-B9B8-52D02319CBC9}"/>
                  </a:ext>
                </a:extLst>
              </p:cNvPr>
              <p:cNvSpPr>
                <a:spLocks/>
              </p:cNvSpPr>
              <p:nvPr/>
            </p:nvSpPr>
            <p:spPr bwMode="auto">
              <a:xfrm>
                <a:off x="4233864" y="1827214"/>
                <a:ext cx="403225" cy="246063"/>
              </a:xfrm>
              <a:custGeom>
                <a:avLst/>
                <a:gdLst>
                  <a:gd name="T0" fmla="*/ 0 w 240"/>
                  <a:gd name="T1" fmla="*/ 11 h 147"/>
                  <a:gd name="T2" fmla="*/ 0 w 240"/>
                  <a:gd name="T3" fmla="*/ 137 h 147"/>
                  <a:gd name="T4" fmla="*/ 11 w 240"/>
                  <a:gd name="T5" fmla="*/ 147 h 147"/>
                  <a:gd name="T6" fmla="*/ 230 w 240"/>
                  <a:gd name="T7" fmla="*/ 147 h 147"/>
                  <a:gd name="T8" fmla="*/ 240 w 240"/>
                  <a:gd name="T9" fmla="*/ 137 h 147"/>
                  <a:gd name="T10" fmla="*/ 240 w 240"/>
                  <a:gd name="T11" fmla="*/ 11 h 147"/>
                  <a:gd name="T12" fmla="*/ 230 w 240"/>
                  <a:gd name="T13" fmla="*/ 0 h 147"/>
                  <a:gd name="T14" fmla="*/ 11 w 240"/>
                  <a:gd name="T15" fmla="*/ 0 h 147"/>
                  <a:gd name="T16" fmla="*/ 0 w 240"/>
                  <a:gd name="T17"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147">
                    <a:moveTo>
                      <a:pt x="0" y="11"/>
                    </a:moveTo>
                    <a:cubicBezTo>
                      <a:pt x="0" y="137"/>
                      <a:pt x="0" y="137"/>
                      <a:pt x="0" y="137"/>
                    </a:cubicBezTo>
                    <a:cubicBezTo>
                      <a:pt x="0" y="142"/>
                      <a:pt x="5" y="147"/>
                      <a:pt x="11" y="147"/>
                    </a:cubicBezTo>
                    <a:cubicBezTo>
                      <a:pt x="230" y="147"/>
                      <a:pt x="230" y="147"/>
                      <a:pt x="230" y="147"/>
                    </a:cubicBezTo>
                    <a:cubicBezTo>
                      <a:pt x="236" y="147"/>
                      <a:pt x="240" y="142"/>
                      <a:pt x="240" y="137"/>
                    </a:cubicBezTo>
                    <a:cubicBezTo>
                      <a:pt x="240" y="11"/>
                      <a:pt x="240" y="11"/>
                      <a:pt x="240" y="11"/>
                    </a:cubicBezTo>
                    <a:cubicBezTo>
                      <a:pt x="240" y="5"/>
                      <a:pt x="236" y="0"/>
                      <a:pt x="230" y="0"/>
                    </a:cubicBezTo>
                    <a:cubicBezTo>
                      <a:pt x="11" y="0"/>
                      <a:pt x="11" y="0"/>
                      <a:pt x="11" y="0"/>
                    </a:cubicBezTo>
                    <a:cubicBezTo>
                      <a:pt x="5" y="0"/>
                      <a:pt x="0" y="5"/>
                      <a:pt x="0" y="11"/>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60" name="Freeform 54">
                <a:extLst>
                  <a:ext uri="{FF2B5EF4-FFF2-40B4-BE49-F238E27FC236}">
                    <a16:creationId xmlns:a16="http://schemas.microsoft.com/office/drawing/2014/main" id="{73A0C787-DED2-4618-8348-709BE3C66855}"/>
                  </a:ext>
                </a:extLst>
              </p:cNvPr>
              <p:cNvSpPr>
                <a:spLocks/>
              </p:cNvSpPr>
              <p:nvPr/>
            </p:nvSpPr>
            <p:spPr bwMode="auto">
              <a:xfrm>
                <a:off x="4233864" y="2011364"/>
                <a:ext cx="403225" cy="144463"/>
              </a:xfrm>
              <a:custGeom>
                <a:avLst/>
                <a:gdLst>
                  <a:gd name="T0" fmla="*/ 0 w 240"/>
                  <a:gd name="T1" fmla="*/ 0 h 86"/>
                  <a:gd name="T2" fmla="*/ 0 w 240"/>
                  <a:gd name="T3" fmla="*/ 27 h 86"/>
                  <a:gd name="T4" fmla="*/ 11 w 240"/>
                  <a:gd name="T5" fmla="*/ 37 h 86"/>
                  <a:gd name="T6" fmla="*/ 115 w 240"/>
                  <a:gd name="T7" fmla="*/ 37 h 86"/>
                  <a:gd name="T8" fmla="*/ 115 w 240"/>
                  <a:gd name="T9" fmla="*/ 74 h 86"/>
                  <a:gd name="T10" fmla="*/ 59 w 240"/>
                  <a:gd name="T11" fmla="*/ 74 h 86"/>
                  <a:gd name="T12" fmla="*/ 59 w 240"/>
                  <a:gd name="T13" fmla="*/ 86 h 86"/>
                  <a:gd name="T14" fmla="*/ 182 w 240"/>
                  <a:gd name="T15" fmla="*/ 86 h 86"/>
                  <a:gd name="T16" fmla="*/ 182 w 240"/>
                  <a:gd name="T17" fmla="*/ 74 h 86"/>
                  <a:gd name="T18" fmla="*/ 126 w 240"/>
                  <a:gd name="T19" fmla="*/ 74 h 86"/>
                  <a:gd name="T20" fmla="*/ 126 w 240"/>
                  <a:gd name="T21" fmla="*/ 37 h 86"/>
                  <a:gd name="T22" fmla="*/ 230 w 240"/>
                  <a:gd name="T23" fmla="*/ 37 h 86"/>
                  <a:gd name="T24" fmla="*/ 240 w 240"/>
                  <a:gd name="T25" fmla="*/ 27 h 86"/>
                  <a:gd name="T26" fmla="*/ 240 w 240"/>
                  <a:gd name="T27" fmla="*/ 0 h 86"/>
                  <a:gd name="T28" fmla="*/ 0 w 240"/>
                  <a:gd name="T2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0" h="86">
                    <a:moveTo>
                      <a:pt x="0" y="0"/>
                    </a:moveTo>
                    <a:cubicBezTo>
                      <a:pt x="0" y="27"/>
                      <a:pt x="0" y="27"/>
                      <a:pt x="0" y="27"/>
                    </a:cubicBezTo>
                    <a:cubicBezTo>
                      <a:pt x="0" y="32"/>
                      <a:pt x="5" y="37"/>
                      <a:pt x="11" y="37"/>
                    </a:cubicBezTo>
                    <a:cubicBezTo>
                      <a:pt x="115" y="37"/>
                      <a:pt x="115" y="37"/>
                      <a:pt x="115" y="37"/>
                    </a:cubicBezTo>
                    <a:cubicBezTo>
                      <a:pt x="115" y="74"/>
                      <a:pt x="115" y="74"/>
                      <a:pt x="115" y="74"/>
                    </a:cubicBezTo>
                    <a:cubicBezTo>
                      <a:pt x="59" y="74"/>
                      <a:pt x="59" y="74"/>
                      <a:pt x="59" y="74"/>
                    </a:cubicBezTo>
                    <a:cubicBezTo>
                      <a:pt x="59" y="86"/>
                      <a:pt x="59" y="86"/>
                      <a:pt x="59" y="86"/>
                    </a:cubicBezTo>
                    <a:cubicBezTo>
                      <a:pt x="182" y="86"/>
                      <a:pt x="182" y="86"/>
                      <a:pt x="182" y="86"/>
                    </a:cubicBezTo>
                    <a:cubicBezTo>
                      <a:pt x="182" y="74"/>
                      <a:pt x="182" y="74"/>
                      <a:pt x="182" y="74"/>
                    </a:cubicBezTo>
                    <a:cubicBezTo>
                      <a:pt x="126" y="74"/>
                      <a:pt x="126" y="74"/>
                      <a:pt x="126" y="74"/>
                    </a:cubicBezTo>
                    <a:cubicBezTo>
                      <a:pt x="126" y="37"/>
                      <a:pt x="126" y="37"/>
                      <a:pt x="126" y="37"/>
                    </a:cubicBezTo>
                    <a:cubicBezTo>
                      <a:pt x="230" y="37"/>
                      <a:pt x="230" y="37"/>
                      <a:pt x="230" y="37"/>
                    </a:cubicBezTo>
                    <a:cubicBezTo>
                      <a:pt x="236" y="37"/>
                      <a:pt x="240" y="32"/>
                      <a:pt x="240" y="27"/>
                    </a:cubicBezTo>
                    <a:cubicBezTo>
                      <a:pt x="240" y="0"/>
                      <a:pt x="240" y="0"/>
                      <a:pt x="240" y="0"/>
                    </a:cubicBezTo>
                    <a:lnTo>
                      <a:pt x="0" y="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61" name="Freeform 173">
                <a:extLst>
                  <a:ext uri="{FF2B5EF4-FFF2-40B4-BE49-F238E27FC236}">
                    <a16:creationId xmlns:a16="http://schemas.microsoft.com/office/drawing/2014/main" id="{6FF0670B-A3B8-4D08-BB36-4DAAD374C1BF}"/>
                  </a:ext>
                </a:extLst>
              </p:cNvPr>
              <p:cNvSpPr>
                <a:spLocks/>
              </p:cNvSpPr>
              <p:nvPr/>
            </p:nvSpPr>
            <p:spPr bwMode="auto">
              <a:xfrm>
                <a:off x="4233864" y="1827214"/>
                <a:ext cx="228600" cy="184150"/>
              </a:xfrm>
              <a:custGeom>
                <a:avLst/>
                <a:gdLst>
                  <a:gd name="T0" fmla="*/ 0 w 136"/>
                  <a:gd name="T1" fmla="*/ 110 h 110"/>
                  <a:gd name="T2" fmla="*/ 27 w 136"/>
                  <a:gd name="T3" fmla="*/ 110 h 110"/>
                  <a:gd name="T4" fmla="*/ 136 w 136"/>
                  <a:gd name="T5" fmla="*/ 0 h 110"/>
                  <a:gd name="T6" fmla="*/ 10 w 136"/>
                  <a:gd name="T7" fmla="*/ 0 h 110"/>
                  <a:gd name="T8" fmla="*/ 0 w 136"/>
                  <a:gd name="T9" fmla="*/ 10 h 110"/>
                  <a:gd name="T10" fmla="*/ 0 w 136"/>
                  <a:gd name="T11" fmla="*/ 110 h 110"/>
                </a:gdLst>
                <a:ahLst/>
                <a:cxnLst>
                  <a:cxn ang="0">
                    <a:pos x="T0" y="T1"/>
                  </a:cxn>
                  <a:cxn ang="0">
                    <a:pos x="T2" y="T3"/>
                  </a:cxn>
                  <a:cxn ang="0">
                    <a:pos x="T4" y="T5"/>
                  </a:cxn>
                  <a:cxn ang="0">
                    <a:pos x="T6" y="T7"/>
                  </a:cxn>
                  <a:cxn ang="0">
                    <a:pos x="T8" y="T9"/>
                  </a:cxn>
                  <a:cxn ang="0">
                    <a:pos x="T10" y="T11"/>
                  </a:cxn>
                </a:cxnLst>
                <a:rect l="0" t="0" r="r" b="b"/>
                <a:pathLst>
                  <a:path w="136" h="110">
                    <a:moveTo>
                      <a:pt x="0" y="110"/>
                    </a:moveTo>
                    <a:cubicBezTo>
                      <a:pt x="27" y="110"/>
                      <a:pt x="27" y="110"/>
                      <a:pt x="27" y="110"/>
                    </a:cubicBezTo>
                    <a:cubicBezTo>
                      <a:pt x="136" y="0"/>
                      <a:pt x="136" y="0"/>
                      <a:pt x="136" y="0"/>
                    </a:cubicBezTo>
                    <a:cubicBezTo>
                      <a:pt x="10" y="0"/>
                      <a:pt x="10" y="0"/>
                      <a:pt x="10" y="0"/>
                    </a:cubicBezTo>
                    <a:cubicBezTo>
                      <a:pt x="5" y="0"/>
                      <a:pt x="0" y="5"/>
                      <a:pt x="0" y="10"/>
                    </a:cubicBezTo>
                    <a:lnTo>
                      <a:pt x="0" y="11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sp>
          <p:nvSpPr>
            <p:cNvPr id="447" name="Rectangle 446">
              <a:extLst>
                <a:ext uri="{FF2B5EF4-FFF2-40B4-BE49-F238E27FC236}">
                  <a16:creationId xmlns:a16="http://schemas.microsoft.com/office/drawing/2014/main" id="{7FF8FC77-EF9A-4AC8-977D-E0D85A140EB0}"/>
                </a:ext>
                <a:ext uri="{C183D7F6-B498-43B3-948B-1728B52AA6E4}">
                  <adec:decorative xmlns:adec="http://schemas.microsoft.com/office/drawing/2017/decorative" val="1"/>
                </a:ext>
              </a:extLst>
            </p:cNvPr>
            <p:cNvSpPr/>
            <p:nvPr/>
          </p:nvSpPr>
          <p:spPr bwMode="auto">
            <a:xfrm rot="5400000">
              <a:off x="8895605" y="4901316"/>
              <a:ext cx="92751" cy="31249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448" name="Group 4">
              <a:extLst>
                <a:ext uri="{FF2B5EF4-FFF2-40B4-BE49-F238E27FC236}">
                  <a16:creationId xmlns:a16="http://schemas.microsoft.com/office/drawing/2014/main" id="{54341AF2-8C1F-42CE-AF2D-7D7F64D68482}"/>
                </a:ext>
              </a:extLst>
            </p:cNvPr>
            <p:cNvGrpSpPr>
              <a:grpSpLocks noChangeAspect="1"/>
            </p:cNvGrpSpPr>
            <p:nvPr/>
          </p:nvGrpSpPr>
          <p:grpSpPr bwMode="auto">
            <a:xfrm>
              <a:off x="8833354" y="4962015"/>
              <a:ext cx="217253" cy="191095"/>
              <a:chOff x="5439" y="1040"/>
              <a:chExt cx="299" cy="263"/>
            </a:xfrm>
            <a:solidFill>
              <a:srgbClr val="D83B01"/>
            </a:solidFill>
          </p:grpSpPr>
          <p:sp>
            <p:nvSpPr>
              <p:cNvPr id="449" name="Rectangle 6">
                <a:extLst>
                  <a:ext uri="{FF2B5EF4-FFF2-40B4-BE49-F238E27FC236}">
                    <a16:creationId xmlns:a16="http://schemas.microsoft.com/office/drawing/2014/main" id="{B88E9E19-562B-478A-8E92-8562BA5BB245}"/>
                  </a:ext>
                </a:extLst>
              </p:cNvPr>
              <p:cNvSpPr>
                <a:spLocks noChangeArrowheads="1"/>
              </p:cNvSpPr>
              <p:nvPr/>
            </p:nvSpPr>
            <p:spPr bwMode="auto">
              <a:xfrm>
                <a:off x="5439" y="1040"/>
                <a:ext cx="76"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Rectangle 7">
                <a:extLst>
                  <a:ext uri="{FF2B5EF4-FFF2-40B4-BE49-F238E27FC236}">
                    <a16:creationId xmlns:a16="http://schemas.microsoft.com/office/drawing/2014/main" id="{82B91A98-D86B-4FCD-8CA7-F5498B58C82F}"/>
                  </a:ext>
                </a:extLst>
              </p:cNvPr>
              <p:cNvSpPr>
                <a:spLocks noChangeArrowheads="1"/>
              </p:cNvSpPr>
              <p:nvPr/>
            </p:nvSpPr>
            <p:spPr bwMode="auto">
              <a:xfrm>
                <a:off x="5523" y="1040"/>
                <a:ext cx="13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Rectangle 9">
                <a:extLst>
                  <a:ext uri="{FF2B5EF4-FFF2-40B4-BE49-F238E27FC236}">
                    <a16:creationId xmlns:a16="http://schemas.microsoft.com/office/drawing/2014/main" id="{DC3B4D2B-E839-4227-BB4D-57410C816602}"/>
                  </a:ext>
                </a:extLst>
              </p:cNvPr>
              <p:cNvSpPr>
                <a:spLocks noChangeArrowheads="1"/>
              </p:cNvSpPr>
              <p:nvPr/>
            </p:nvSpPr>
            <p:spPr bwMode="auto">
              <a:xfrm>
                <a:off x="5439" y="1108"/>
                <a:ext cx="14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Rectangle 8">
                <a:extLst>
                  <a:ext uri="{FF2B5EF4-FFF2-40B4-BE49-F238E27FC236}">
                    <a16:creationId xmlns:a16="http://schemas.microsoft.com/office/drawing/2014/main" id="{01C51442-019A-4A36-A5F0-3C678AB3376F}"/>
                  </a:ext>
                </a:extLst>
              </p:cNvPr>
              <p:cNvSpPr>
                <a:spLocks noChangeArrowheads="1"/>
              </p:cNvSpPr>
              <p:nvPr/>
            </p:nvSpPr>
            <p:spPr bwMode="auto">
              <a:xfrm>
                <a:off x="5664" y="1040"/>
                <a:ext cx="74"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Rectangle 10">
                <a:extLst>
                  <a:ext uri="{FF2B5EF4-FFF2-40B4-BE49-F238E27FC236}">
                    <a16:creationId xmlns:a16="http://schemas.microsoft.com/office/drawing/2014/main" id="{2C0D89F5-45E5-492E-AB10-E00788E650CF}"/>
                  </a:ext>
                </a:extLst>
              </p:cNvPr>
              <p:cNvSpPr>
                <a:spLocks noChangeArrowheads="1"/>
              </p:cNvSpPr>
              <p:nvPr/>
            </p:nvSpPr>
            <p:spPr bwMode="auto">
              <a:xfrm>
                <a:off x="5589" y="1108"/>
                <a:ext cx="149"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Rectangle 11">
                <a:extLst>
                  <a:ext uri="{FF2B5EF4-FFF2-40B4-BE49-F238E27FC236}">
                    <a16:creationId xmlns:a16="http://schemas.microsoft.com/office/drawing/2014/main" id="{724AD9D8-AB91-4F5D-BFD1-2D323FEAEAF8}"/>
                  </a:ext>
                </a:extLst>
              </p:cNvPr>
              <p:cNvSpPr>
                <a:spLocks noChangeArrowheads="1"/>
              </p:cNvSpPr>
              <p:nvPr/>
            </p:nvSpPr>
            <p:spPr bwMode="auto">
              <a:xfrm>
                <a:off x="5439" y="1175"/>
                <a:ext cx="76"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Rectangle 12">
                <a:extLst>
                  <a:ext uri="{FF2B5EF4-FFF2-40B4-BE49-F238E27FC236}">
                    <a16:creationId xmlns:a16="http://schemas.microsoft.com/office/drawing/2014/main" id="{DA5C27D9-A922-4831-997E-3510DD0140D1}"/>
                  </a:ext>
                </a:extLst>
              </p:cNvPr>
              <p:cNvSpPr>
                <a:spLocks noChangeArrowheads="1"/>
              </p:cNvSpPr>
              <p:nvPr/>
            </p:nvSpPr>
            <p:spPr bwMode="auto">
              <a:xfrm>
                <a:off x="5523" y="1175"/>
                <a:ext cx="132"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Rectangle 13">
                <a:extLst>
                  <a:ext uri="{FF2B5EF4-FFF2-40B4-BE49-F238E27FC236}">
                    <a16:creationId xmlns:a16="http://schemas.microsoft.com/office/drawing/2014/main" id="{845152F5-13D1-4FFE-97B4-6DEBC85CA9F1}"/>
                  </a:ext>
                </a:extLst>
              </p:cNvPr>
              <p:cNvSpPr>
                <a:spLocks noChangeArrowheads="1"/>
              </p:cNvSpPr>
              <p:nvPr/>
            </p:nvSpPr>
            <p:spPr bwMode="auto">
              <a:xfrm>
                <a:off x="5664" y="1175"/>
                <a:ext cx="74"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Rectangle 14">
                <a:extLst>
                  <a:ext uri="{FF2B5EF4-FFF2-40B4-BE49-F238E27FC236}">
                    <a16:creationId xmlns:a16="http://schemas.microsoft.com/office/drawing/2014/main" id="{F5A60EAE-75C4-4238-AD8F-A3411D4EC0CF}"/>
                  </a:ext>
                </a:extLst>
              </p:cNvPr>
              <p:cNvSpPr>
                <a:spLocks noChangeArrowheads="1"/>
              </p:cNvSpPr>
              <p:nvPr/>
            </p:nvSpPr>
            <p:spPr bwMode="auto">
              <a:xfrm>
                <a:off x="5439" y="1244"/>
                <a:ext cx="142"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Rectangle 15">
                <a:extLst>
                  <a:ext uri="{FF2B5EF4-FFF2-40B4-BE49-F238E27FC236}">
                    <a16:creationId xmlns:a16="http://schemas.microsoft.com/office/drawing/2014/main" id="{369C5E50-E862-43C9-B8F2-3B55889483A2}"/>
                  </a:ext>
                </a:extLst>
              </p:cNvPr>
              <p:cNvSpPr>
                <a:spLocks noChangeArrowheads="1"/>
              </p:cNvSpPr>
              <p:nvPr/>
            </p:nvSpPr>
            <p:spPr bwMode="auto">
              <a:xfrm>
                <a:off x="5589" y="1244"/>
                <a:ext cx="149"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cSld>
  <p:clrMapOvr>
    <a:masterClrMapping/>
  </p:clrMapOvr>
  <mc:AlternateContent xmlns:mc="http://schemas.openxmlformats.org/markup-compatibility/2006" xmlns:p14="http://schemas.microsoft.com/office/powerpoint/2010/main">
    <mc:Choice Requires="p14">
      <p:transition spd="med" p14:dur="700" advTm="106994">
        <p:fade/>
      </p:transition>
    </mc:Choice>
    <mc:Fallback xmlns="">
      <p:transition spd="med" advTm="106994">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2787"/>
        <p:cNvGrpSpPr/>
        <p:nvPr/>
      </p:nvGrpSpPr>
      <p:grpSpPr>
        <a:xfrm>
          <a:off x="0" y="0"/>
          <a:ext cx="0" cy="0"/>
          <a:chOff x="0" y="0"/>
          <a:chExt cx="0" cy="0"/>
        </a:xfrm>
      </p:grpSpPr>
      <p:sp>
        <p:nvSpPr>
          <p:cNvPr id="2788" name="Google Shape;2788;p264"/>
          <p:cNvSpPr txBox="1">
            <a:spLocks noGrp="1"/>
          </p:cNvSpPr>
          <p:nvPr>
            <p:ph type="title"/>
          </p:nvPr>
        </p:nvSpPr>
        <p:spPr>
          <a:xfrm>
            <a:off x="357705" y="170272"/>
            <a:ext cx="10211400" cy="485400"/>
          </a:xfrm>
          <a:prstGeom prst="rect">
            <a:avLst/>
          </a:prstGeom>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3E5B71"/>
                </a:solidFill>
                <a:latin typeface="Franklin Gothic"/>
                <a:ea typeface="+mn-ea"/>
                <a:cs typeface="+mn-cs"/>
              </a:rPr>
              <a:t>Configurations, fine Tuning, optimization </a:t>
            </a:r>
            <a:endParaRPr dirty="0"/>
          </a:p>
        </p:txBody>
      </p:sp>
      <p:sp>
        <p:nvSpPr>
          <p:cNvPr id="2789" name="Google Shape;2789;p264"/>
          <p:cNvSpPr/>
          <p:nvPr/>
        </p:nvSpPr>
        <p:spPr>
          <a:xfrm>
            <a:off x="357705" y="655672"/>
            <a:ext cx="12010141" cy="5319600"/>
          </a:xfrm>
          <a:prstGeom prst="rect">
            <a:avLst/>
          </a:prstGeom>
          <a:noFill/>
          <a:ln>
            <a:noFill/>
          </a:ln>
        </p:spPr>
        <p:txBody>
          <a:bodyPr spcFirstLastPara="1" wrap="square" lIns="91425" tIns="45700" rIns="91425" bIns="45700" anchor="t" anchorCtr="0">
            <a:noAutofit/>
          </a:bodyPr>
          <a:lstStyle/>
          <a:p>
            <a:pPr marL="457200" marR="0" lvl="0" indent="-457200" algn="l" defTabSz="914400" rtl="0" eaLnBrk="1" fontAlgn="auto" latinLnBrk="0" hangingPunct="1">
              <a:lnSpc>
                <a:spcPct val="150000"/>
              </a:lnSpc>
              <a:spcBef>
                <a:spcPts val="1000"/>
              </a:spcBef>
              <a:spcAft>
                <a:spcPts val="0"/>
              </a:spcAft>
              <a:buClrTx/>
              <a:buSzTx/>
              <a:buFontTx/>
              <a:buAutoNum type="arabicPeriod"/>
              <a:tabLst/>
              <a:defRPr/>
            </a:pPr>
            <a:r>
              <a:rPr kumimoji="0" lang="en" sz="2400" b="0" i="0" u="none" strike="noStrike" kern="1200" cap="none" spc="0" normalizeH="0" baseline="0" noProof="0" dirty="0">
                <a:ln>
                  <a:noFill/>
                </a:ln>
                <a:solidFill>
                  <a:srgbClr val="ED7D31"/>
                </a:solidFill>
                <a:effectLst/>
                <a:uLnTx/>
                <a:uFillTx/>
                <a:latin typeface="Franklin Gothic"/>
                <a:ea typeface="+mn-ea"/>
                <a:cs typeface="+mn-cs"/>
                <a:sym typeface="Source Sans Pro"/>
              </a:rPr>
              <a:t>Assets</a:t>
            </a: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review and resolve </a:t>
            </a:r>
            <a:r>
              <a:rPr kumimoji="0" lang="en" sz="2400" b="0" i="0" u="none" strike="noStrike" kern="1200" cap="none" spc="0" normalizeH="0" baseline="0" noProof="0" dirty="0">
                <a:ln>
                  <a:noFill/>
                </a:ln>
                <a:solidFill>
                  <a:srgbClr val="ED7D31"/>
                </a:solidFill>
                <a:effectLst/>
                <a:uLnTx/>
                <a:uFillTx/>
                <a:latin typeface="Franklin Gothic"/>
                <a:ea typeface="+mn-ea"/>
                <a:cs typeface="+mn-cs"/>
                <a:sym typeface="Source Sans Pro"/>
              </a:rPr>
              <a:t>notifications, </a:t>
            </a:r>
            <a:r>
              <a:rPr kumimoji="0" lang="en-US" sz="2400" b="0" i="0" u="none" strike="noStrike" kern="1200" cap="none" spc="0" normalizeH="0" baseline="0" noProof="0" dirty="0">
                <a:ln>
                  <a:noFill/>
                </a:ln>
                <a:solidFill>
                  <a:srgbClr val="ED7D31"/>
                </a:solidFill>
                <a:effectLst/>
                <a:uLnTx/>
                <a:uFillTx/>
                <a:latin typeface="Franklin Gothic"/>
                <a:ea typeface="+mn-ea"/>
                <a:cs typeface="+mn-cs"/>
                <a:sym typeface="Source Sans Pro"/>
              </a:rPr>
              <a:t>mark important assets, create groups</a:t>
            </a: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srgbClr val="ED7D31"/>
              </a:solidFill>
              <a:effectLst/>
              <a:uLnTx/>
              <a:uFillTx/>
              <a:latin typeface="Franklin Gothic"/>
              <a:ea typeface="+mn-ea"/>
              <a:cs typeface="+mn-cs"/>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6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1867" b="0" i="0" u="none" strike="noStrike" kern="1200" cap="none" spc="0" normalizeH="0" baseline="0" noProof="0" dirty="0">
              <a:ln>
                <a:noFill/>
              </a:ln>
              <a:solidFill>
                <a:srgbClr val="202234"/>
              </a:solidFill>
              <a:effectLst/>
              <a:uLnTx/>
              <a:uFillTx/>
              <a:latin typeface="Calibri" panose="020F0502020204030204"/>
              <a:ea typeface="+mn-ea"/>
              <a:cs typeface="+mn-cs"/>
            </a:endParaRPr>
          </a:p>
          <a:p>
            <a:pPr marL="338658" marR="0" lvl="0" indent="-203194" algn="l" defTabSz="914400" rtl="0" eaLnBrk="1" fontAlgn="auto" latinLnBrk="0" hangingPunct="1">
              <a:lnSpc>
                <a:spcPct val="15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p:txBody>
      </p:sp>
      <p:pic>
        <p:nvPicPr>
          <p:cNvPr id="2" name="Picture 1">
            <a:extLst>
              <a:ext uri="{FF2B5EF4-FFF2-40B4-BE49-F238E27FC236}">
                <a16:creationId xmlns:a16="http://schemas.microsoft.com/office/drawing/2014/main" id="{AE90C84C-2E19-456D-94BF-0C62B7359CA1}"/>
              </a:ext>
            </a:extLst>
          </p:cNvPr>
          <p:cNvPicPr>
            <a:picLocks noChangeAspect="1"/>
          </p:cNvPicPr>
          <p:nvPr/>
        </p:nvPicPr>
        <p:blipFill>
          <a:blip r:embed="rId3"/>
          <a:stretch>
            <a:fillRect/>
          </a:stretch>
        </p:blipFill>
        <p:spPr>
          <a:xfrm>
            <a:off x="6135690" y="1644918"/>
            <a:ext cx="2202700" cy="3195771"/>
          </a:xfrm>
          <a:prstGeom prst="rect">
            <a:avLst/>
          </a:prstGeom>
          <a:effectLst>
            <a:outerShdw blurRad="50800" dist="50800" dir="5400000" algn="ctr" rotWithShape="0">
              <a:schemeClr val="bg1">
                <a:lumMod val="50000"/>
              </a:schemeClr>
            </a:outerShdw>
          </a:effectLst>
        </p:spPr>
      </p:pic>
      <p:pic>
        <p:nvPicPr>
          <p:cNvPr id="3" name="Picture 3" descr="Graphical user interface, application&#10;&#10;Description automatically generated">
            <a:extLst>
              <a:ext uri="{FF2B5EF4-FFF2-40B4-BE49-F238E27FC236}">
                <a16:creationId xmlns:a16="http://schemas.microsoft.com/office/drawing/2014/main" id="{840B53EA-819D-443C-800A-ECCE43C34DA1}"/>
              </a:ext>
            </a:extLst>
          </p:cNvPr>
          <p:cNvPicPr>
            <a:picLocks noChangeAspect="1"/>
          </p:cNvPicPr>
          <p:nvPr/>
        </p:nvPicPr>
        <p:blipFill>
          <a:blip r:embed="rId4"/>
          <a:stretch>
            <a:fillRect/>
          </a:stretch>
        </p:blipFill>
        <p:spPr>
          <a:xfrm>
            <a:off x="1018784" y="1899299"/>
            <a:ext cx="2743200" cy="272359"/>
          </a:xfrm>
          <a:prstGeom prst="rect">
            <a:avLst/>
          </a:prstGeom>
        </p:spPr>
      </p:pic>
      <p:pic>
        <p:nvPicPr>
          <p:cNvPr id="4" name="Picture 4" descr="Graphical user interface, application&#10;&#10;Description automatically generated">
            <a:extLst>
              <a:ext uri="{FF2B5EF4-FFF2-40B4-BE49-F238E27FC236}">
                <a16:creationId xmlns:a16="http://schemas.microsoft.com/office/drawing/2014/main" id="{AEAB2688-C1FE-49C9-AB38-57F2AEA91B7D}"/>
              </a:ext>
            </a:extLst>
          </p:cNvPr>
          <p:cNvPicPr>
            <a:picLocks noChangeAspect="1"/>
          </p:cNvPicPr>
          <p:nvPr/>
        </p:nvPicPr>
        <p:blipFill>
          <a:blip r:embed="rId5"/>
          <a:stretch>
            <a:fillRect/>
          </a:stretch>
        </p:blipFill>
        <p:spPr>
          <a:xfrm>
            <a:off x="930058" y="2170824"/>
            <a:ext cx="3860104" cy="2751216"/>
          </a:xfrm>
          <a:prstGeom prst="rect">
            <a:avLst/>
          </a:prstGeom>
        </p:spPr>
      </p:pic>
      <p:sp>
        <p:nvSpPr>
          <p:cNvPr id="9" name="Google Shape;2791;p264">
            <a:extLst>
              <a:ext uri="{FF2B5EF4-FFF2-40B4-BE49-F238E27FC236}">
                <a16:creationId xmlns:a16="http://schemas.microsoft.com/office/drawing/2014/main" id="{DB271121-FE6B-467C-8886-583026A4676B}"/>
              </a:ext>
            </a:extLst>
          </p:cNvPr>
          <p:cNvSpPr/>
          <p:nvPr/>
        </p:nvSpPr>
        <p:spPr>
          <a:xfrm>
            <a:off x="2994151" y="1901173"/>
            <a:ext cx="299983" cy="273945"/>
          </a:xfrm>
          <a:prstGeom prst="rect">
            <a:avLst/>
          </a:prstGeom>
          <a:noFill/>
          <a:ln w="28575" cap="flat" cmpd="sng">
            <a:solidFill>
              <a:srgbClr val="FF9900"/>
            </a:solidFill>
            <a:prstDash val="solid"/>
            <a:miter lim="800000"/>
            <a:headEnd type="none" w="sm" len="sm"/>
            <a:tailEnd type="none" w="sm" len="sm"/>
          </a:ln>
        </p:spPr>
        <p:txBody>
          <a:bodyPr spcFirstLastPara="1" wrap="square" lIns="121900" tIns="60925" rIns="121900" bIns="60925"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FFFFFF"/>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487645093"/>
      </p:ext>
    </p:extLst>
  </p:cSld>
  <p:clrMapOvr>
    <a:masterClrMapping/>
  </p:clrMapOvr>
  <mc:AlternateContent xmlns:mc="http://schemas.openxmlformats.org/markup-compatibility/2006" xmlns:p14="http://schemas.microsoft.com/office/powerpoint/2010/main">
    <mc:Choice Requires="p14">
      <p:transition spd="slow" p14:dur="2000" advTm="48364"/>
    </mc:Choice>
    <mc:Fallback xmlns="">
      <p:transition spd="slow" advTm="48364"/>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72"/>
        <p:cNvGrpSpPr/>
        <p:nvPr/>
      </p:nvGrpSpPr>
      <p:grpSpPr>
        <a:xfrm>
          <a:off x="0" y="0"/>
          <a:ext cx="0" cy="0"/>
          <a:chOff x="0" y="0"/>
          <a:chExt cx="0" cy="0"/>
        </a:xfrm>
      </p:grpSpPr>
      <p:sp>
        <p:nvSpPr>
          <p:cNvPr id="11" name="Google Shape;2788;p264">
            <a:extLst>
              <a:ext uri="{FF2B5EF4-FFF2-40B4-BE49-F238E27FC236}">
                <a16:creationId xmlns:a16="http://schemas.microsoft.com/office/drawing/2014/main" id="{B55A7628-642F-40DC-BA86-41FF39D5D96D}"/>
              </a:ext>
            </a:extLst>
          </p:cNvPr>
          <p:cNvSpPr txBox="1">
            <a:spLocks noGrp="1"/>
          </p:cNvSpPr>
          <p:nvPr>
            <p:ph type="title"/>
          </p:nvPr>
        </p:nvSpPr>
        <p:spPr>
          <a:xfrm>
            <a:off x="588963" y="457200"/>
            <a:ext cx="11017250" cy="554038"/>
          </a:xfrm>
        </p:spPr>
        <p:txBody>
          <a:bodyPr spcFirstLastPara="1" vert="horz" wrap="square" lIns="0" tIns="0" rIns="0" bIns="0" rtlCol="0" anchor="t" anchorCtr="0">
            <a:noAutofit/>
          </a:bodyPr>
          <a:lstStyle/>
          <a:p>
            <a:r>
              <a:rPr lang="en-US" dirty="0"/>
              <a:t>Configurations, fine Tuning, optimization </a:t>
            </a:r>
          </a:p>
        </p:txBody>
      </p:sp>
      <p:pic>
        <p:nvPicPr>
          <p:cNvPr id="2" name="Picture 2">
            <a:extLst>
              <a:ext uri="{FF2B5EF4-FFF2-40B4-BE49-F238E27FC236}">
                <a16:creationId xmlns:a16="http://schemas.microsoft.com/office/drawing/2014/main" id="{1E4A2C94-8184-4152-A441-A867ECEB787B}"/>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1026547" y="3881231"/>
            <a:ext cx="5436605" cy="1883017"/>
          </a:xfrm>
          <a:prstGeom prst="rect">
            <a:avLst/>
          </a:prstGeom>
          <a:ln w="28575">
            <a:solidFill>
              <a:srgbClr val="0078D4"/>
            </a:solidFill>
          </a:ln>
          <a:effectLst>
            <a:outerShdw blurRad="190500" dist="50800" dir="2700000" algn="tl" rotWithShape="0">
              <a:srgbClr val="333333">
                <a:alpha val="25000"/>
              </a:srgbClr>
            </a:outerShdw>
          </a:effectLst>
        </p:spPr>
      </p:pic>
      <p:sp>
        <p:nvSpPr>
          <p:cNvPr id="10" name="Text Placeholder 21">
            <a:extLst>
              <a:ext uri="{FF2B5EF4-FFF2-40B4-BE49-F238E27FC236}">
                <a16:creationId xmlns:a16="http://schemas.microsoft.com/office/drawing/2014/main" id="{920EF2E9-D589-4D4F-B3BD-BDE83BB212C7}"/>
              </a:ext>
            </a:extLst>
          </p:cNvPr>
          <p:cNvSpPr txBox="1">
            <a:spLocks/>
          </p:cNvSpPr>
          <p:nvPr/>
        </p:nvSpPr>
        <p:spPr>
          <a:xfrm>
            <a:off x="591082" y="1449364"/>
            <a:ext cx="4663440" cy="553998"/>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startAt="2"/>
              <a:tabLst>
                <a:tab pos="1770063" algn="l"/>
              </a:tabLst>
            </a:pPr>
            <a:r>
              <a:rPr lang="en-US" sz="1800" dirty="0">
                <a:solidFill>
                  <a:schemeClr val="tx1"/>
                </a:solidFill>
                <a:latin typeface="+mj-lt"/>
                <a:cs typeface="Segoe UI"/>
              </a:rPr>
              <a:t>System settings -&gt; subnets, define subnets and mark as ICS when relevant</a:t>
            </a:r>
          </a:p>
        </p:txBody>
      </p:sp>
      <p:sp>
        <p:nvSpPr>
          <p:cNvPr id="17" name="Rectangle: Rounded Corners 16">
            <a:extLst>
              <a:ext uri="{FF2B5EF4-FFF2-40B4-BE49-F238E27FC236}">
                <a16:creationId xmlns:a16="http://schemas.microsoft.com/office/drawing/2014/main" id="{65567E2F-C73E-4CDF-BD3B-24EC6A5EB8B5}"/>
              </a:ext>
              <a:ext uri="{C183D7F6-B498-43B3-948B-1728B52AA6E4}">
                <adec:decorative xmlns:adec="http://schemas.microsoft.com/office/drawing/2017/decorative" val="1"/>
              </a:ext>
            </a:extLst>
          </p:cNvPr>
          <p:cNvSpPr/>
          <p:nvPr/>
        </p:nvSpPr>
        <p:spPr bwMode="auto">
          <a:xfrm>
            <a:off x="6781312"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 name="Group 4">
            <a:extLst>
              <a:ext uri="{FF2B5EF4-FFF2-40B4-BE49-F238E27FC236}">
                <a16:creationId xmlns:a16="http://schemas.microsoft.com/office/drawing/2014/main" id="{E1669E25-2ABA-4636-A38D-A7A8970615C3}"/>
              </a:ext>
              <a:ext uri="{C183D7F6-B498-43B3-948B-1728B52AA6E4}">
                <adec:decorative xmlns:adec="http://schemas.microsoft.com/office/drawing/2017/decorative" val="1"/>
              </a:ext>
            </a:extLst>
          </p:cNvPr>
          <p:cNvGrpSpPr/>
          <p:nvPr/>
        </p:nvGrpSpPr>
        <p:grpSpPr>
          <a:xfrm>
            <a:off x="7029011" y="1558883"/>
            <a:ext cx="5162990" cy="4205365"/>
            <a:chOff x="869132" y="3991959"/>
            <a:chExt cx="3428793" cy="2792825"/>
          </a:xfrm>
        </p:grpSpPr>
        <p:pic>
          <p:nvPicPr>
            <p:cNvPr id="3" name="Picture 3" descr="Graphical user interface, application&#10;&#10;Description automatically generated">
              <a:extLst>
                <a:ext uri="{FF2B5EF4-FFF2-40B4-BE49-F238E27FC236}">
                  <a16:creationId xmlns:a16="http://schemas.microsoft.com/office/drawing/2014/main" id="{7F86B693-371F-4667-8725-6CF84A6F7BA6}"/>
                </a:ext>
              </a:extLst>
            </p:cNvPr>
            <p:cNvPicPr>
              <a:picLocks noChangeAspect="1"/>
            </p:cNvPicPr>
            <p:nvPr/>
          </p:nvPicPr>
          <p:blipFill rotWithShape="1">
            <a:blip r:embed="rId5"/>
            <a:srcRect r="25570"/>
            <a:stretch/>
          </p:blipFill>
          <p:spPr>
            <a:xfrm>
              <a:off x="869132" y="3991959"/>
              <a:ext cx="3428793" cy="2792825"/>
            </a:xfrm>
            <a:prstGeom prst="rect">
              <a:avLst/>
            </a:prstGeom>
          </p:spPr>
        </p:pic>
        <p:sp>
          <p:nvSpPr>
            <p:cNvPr id="12" name="Google Shape;2776;p263">
              <a:extLst>
                <a:ext uri="{FF2B5EF4-FFF2-40B4-BE49-F238E27FC236}">
                  <a16:creationId xmlns:a16="http://schemas.microsoft.com/office/drawing/2014/main" id="{C092D12A-92E1-48DB-BED0-E6D0223BA899}"/>
                </a:ext>
              </a:extLst>
            </p:cNvPr>
            <p:cNvSpPr/>
            <p:nvPr/>
          </p:nvSpPr>
          <p:spPr>
            <a:xfrm>
              <a:off x="869132" y="6338657"/>
              <a:ext cx="767318" cy="163378"/>
            </a:xfrm>
            <a:prstGeom prst="rect">
              <a:avLst/>
            </a:prstGeom>
            <a:noFill/>
            <a:ln w="28575" cap="flat" cmpd="sng">
              <a:solidFill>
                <a:srgbClr val="0078D4"/>
              </a:solidFill>
              <a:prstDash val="solid"/>
              <a:miter lim="800000"/>
              <a:headEnd type="none" w="sm" len="sm"/>
              <a:tailEnd type="none" w="sm" len="sm"/>
            </a:ln>
          </p:spPr>
          <p:txBody>
            <a:bodyPr spcFirstLastPara="1" wrap="square" lIns="121900" tIns="60925" rIns="121900" bIns="60925" anchor="ctr" anchorCtr="0">
              <a:noAutofit/>
            </a:bodyPr>
            <a:ls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rtl="0">
                <a:lnSpc>
                  <a:spcPct val="100000"/>
                </a:lnSpc>
                <a:spcBef>
                  <a:spcPts val="0"/>
                </a:spcBef>
                <a:spcAft>
                  <a:spcPts val="0"/>
                </a:spcAft>
                <a:buNone/>
              </a:pPr>
              <a:endParaRPr sz="2400" b="0" i="0" u="none" strike="noStrike" cap="none">
                <a:solidFill>
                  <a:srgbClr val="FFFFFF"/>
                </a:solidFill>
                <a:latin typeface="Calibri"/>
                <a:ea typeface="Calibri"/>
                <a:cs typeface="Calibri"/>
                <a:sym typeface="Calibri"/>
              </a:endParaRPr>
            </a:p>
          </p:txBody>
        </p:sp>
        <p:sp>
          <p:nvSpPr>
            <p:cNvPr id="13" name="Google Shape;2777;p263">
              <a:extLst>
                <a:ext uri="{FF2B5EF4-FFF2-40B4-BE49-F238E27FC236}">
                  <a16:creationId xmlns:a16="http://schemas.microsoft.com/office/drawing/2014/main" id="{609F74EA-788B-4901-A0EB-D925F7326FE5}"/>
                </a:ext>
              </a:extLst>
            </p:cNvPr>
            <p:cNvSpPr/>
            <p:nvPr/>
          </p:nvSpPr>
          <p:spPr>
            <a:xfrm>
              <a:off x="2319984" y="6135490"/>
              <a:ext cx="426300" cy="485400"/>
            </a:xfrm>
            <a:prstGeom prst="rect">
              <a:avLst/>
            </a:prstGeom>
            <a:noFill/>
            <a:ln w="28575" cap="flat" cmpd="sng">
              <a:solidFill>
                <a:srgbClr val="0078D4"/>
              </a:solidFill>
              <a:prstDash val="solid"/>
              <a:miter lim="800000"/>
              <a:headEnd type="none" w="sm" len="sm"/>
              <a:tailEnd type="none" w="sm" len="sm"/>
            </a:ln>
          </p:spPr>
          <p:txBody>
            <a:bodyPr spcFirstLastPara="1" wrap="square" lIns="121900" tIns="60925" rIns="121900" bIns="60925" anchor="ctr" anchorCtr="0">
              <a:noAutofit/>
            </a:bodyPr>
            <a:ls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rtl="0">
                <a:lnSpc>
                  <a:spcPct val="100000"/>
                </a:lnSpc>
                <a:spcBef>
                  <a:spcPts val="0"/>
                </a:spcBef>
                <a:spcAft>
                  <a:spcPts val="0"/>
                </a:spcAft>
                <a:buNone/>
              </a:pPr>
              <a:endParaRPr sz="2400" b="0" i="0" u="none" strike="noStrike" cap="none">
                <a:solidFill>
                  <a:srgbClr val="FFFFFF"/>
                </a:solidFill>
                <a:latin typeface="Calibri"/>
                <a:ea typeface="Calibri"/>
                <a:cs typeface="Calibri"/>
                <a:sym typeface="Calibri"/>
              </a:endParaRPr>
            </a:p>
          </p:txBody>
        </p:sp>
      </p:grpSp>
      <p:cxnSp>
        <p:nvCxnSpPr>
          <p:cNvPr id="7" name="Straight Connector 6">
            <a:extLst>
              <a:ext uri="{FF2B5EF4-FFF2-40B4-BE49-F238E27FC236}">
                <a16:creationId xmlns:a16="http://schemas.microsoft.com/office/drawing/2014/main" id="{2CEA1BC7-4469-4071-83EE-3F2A7F702925}"/>
              </a:ext>
              <a:ext uri="{C183D7F6-B498-43B3-948B-1728B52AA6E4}">
                <adec:decorative xmlns:adec="http://schemas.microsoft.com/office/drawing/2017/decorative" val="1"/>
              </a:ext>
            </a:extLst>
          </p:cNvPr>
          <p:cNvCxnSpPr>
            <a:cxnSpLocks/>
          </p:cNvCxnSpPr>
          <p:nvPr/>
        </p:nvCxnSpPr>
        <p:spPr>
          <a:xfrm>
            <a:off x="6474581" y="4903470"/>
            <a:ext cx="2743200" cy="0"/>
          </a:xfrm>
          <a:prstGeom prst="line">
            <a:avLst/>
          </a:prstGeom>
          <a:ln w="28575">
            <a:solidFill>
              <a:srgbClr val="0078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advTm="53391">
        <p:fade/>
      </p:transition>
    </mc:Choice>
    <mc:Fallback xmlns="">
      <p:transition spd="med" advTm="53391">
        <p:fade/>
      </p:transition>
    </mc:Fallback>
  </mc:AlternateContent>
  <p:extLst>
    <p:ext uri="{6950BFC3-D8DA-4A85-94F7-54DA5524770B}">
      <p188:commentRel xmlns:p188="http://schemas.microsoft.com/office/powerpoint/2018/8/main" r:id="rId3"/>
    </p:ext>
  </p:extLst>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2772"/>
        <p:cNvGrpSpPr/>
        <p:nvPr/>
      </p:nvGrpSpPr>
      <p:grpSpPr>
        <a:xfrm>
          <a:off x="0" y="0"/>
          <a:ext cx="0" cy="0"/>
          <a:chOff x="0" y="0"/>
          <a:chExt cx="0" cy="0"/>
        </a:xfrm>
      </p:grpSpPr>
      <p:sp>
        <p:nvSpPr>
          <p:cNvPr id="2774" name="Google Shape;2774;p263"/>
          <p:cNvSpPr/>
          <p:nvPr/>
        </p:nvSpPr>
        <p:spPr>
          <a:xfrm>
            <a:off x="604514" y="808161"/>
            <a:ext cx="10978500" cy="1892100"/>
          </a:xfrm>
          <a:prstGeom prst="rect">
            <a:avLst/>
          </a:prstGeom>
          <a:noFill/>
          <a:ln>
            <a:noFill/>
          </a:ln>
        </p:spPr>
        <p:txBody>
          <a:bodyPr spcFirstLastPara="1" wrap="square" lIns="91425" tIns="45700" rIns="91425" bIns="45700" anchor="t" anchorCtr="0">
            <a:noAutofit/>
          </a:bodyPr>
          <a:lstStyle/>
          <a:p>
            <a:pPr marL="76200" marR="0" lvl="0" indent="0" algn="l" defTabSz="914400" rtl="0" eaLnBrk="1" fontAlgn="auto" latinLnBrk="0" hangingPunct="1">
              <a:lnSpc>
                <a:spcPct val="100000"/>
              </a:lnSpc>
              <a:spcBef>
                <a:spcPts val="1000"/>
              </a:spcBef>
              <a:spcAft>
                <a:spcPts val="0"/>
              </a:spcAft>
              <a:buClr>
                <a:prstClr val="black"/>
              </a:buClr>
              <a:buSzPts val="2400"/>
              <a:buFontTx/>
              <a:buNone/>
              <a:tabLst/>
              <a:defRPr/>
            </a:pPr>
            <a:r>
              <a:rPr kumimoji="0" lang="en" sz="2400" b="0" i="0" u="none" strike="noStrike" kern="1200" cap="none" spc="0" normalizeH="0" baseline="0" noProof="0" dirty="0">
                <a:ln>
                  <a:noFill/>
                </a:ln>
                <a:solidFill>
                  <a:srgbClr val="ED7D31"/>
                </a:solidFill>
                <a:effectLst/>
                <a:uLnTx/>
                <a:uFillTx/>
                <a:latin typeface="Source Sans Pro"/>
                <a:ea typeface="Source Sans Pro"/>
                <a:cs typeface="Source Sans Pro"/>
                <a:sym typeface="Source Sans Pro"/>
              </a:rPr>
              <a:t>2. </a:t>
            </a:r>
            <a:r>
              <a:rPr kumimoji="0" lang="en" sz="2400" b="0" i="0" u="none" strike="noStrike" kern="1200" cap="none" spc="0" normalizeH="0" baseline="0" noProof="0" dirty="0">
                <a:ln>
                  <a:noFill/>
                </a:ln>
                <a:solidFill>
                  <a:srgbClr val="ED7D31"/>
                </a:solidFill>
                <a:effectLst/>
                <a:uLnTx/>
                <a:uFillTx/>
                <a:latin typeface="Franklin Gothic"/>
                <a:ea typeface="+mn-ea"/>
                <a:cs typeface="+mn-cs"/>
                <a:sym typeface="Source Sans Pro"/>
              </a:rPr>
              <a:t>System settings -&gt; subnets</a:t>
            </a: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define subnets and mark as ICS when relevan</a:t>
            </a:r>
            <a:r>
              <a:rPr kumimoji="0" lang="en-US"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t</a:t>
            </a:r>
          </a:p>
          <a:p>
            <a:pPr marL="76200" marR="0" lvl="0" indent="0" algn="l" defTabSz="914400" rtl="0" eaLnBrk="1" fontAlgn="auto" latinLnBrk="0" hangingPunct="1">
              <a:lnSpc>
                <a:spcPct val="100000"/>
              </a:lnSpc>
              <a:spcBef>
                <a:spcPts val="1000"/>
              </a:spcBef>
              <a:spcAft>
                <a:spcPts val="0"/>
              </a:spcAft>
              <a:buClr>
                <a:prstClr val="black"/>
              </a:buClr>
              <a:buSzPts val="2400"/>
              <a:buFontTx/>
              <a:buNone/>
              <a:tabLst/>
              <a:defRPr/>
            </a:pPr>
            <a:r>
              <a:rPr kumimoji="0" lang="en-US"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lang="en-US"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1867" b="0" i="0" u="none" strike="noStrike" kern="1200" cap="none" spc="0" normalizeH="0" baseline="0" noProof="0" dirty="0">
              <a:ln>
                <a:noFill/>
              </a:ln>
              <a:solidFill>
                <a:srgbClr val="202234"/>
              </a:solidFill>
              <a:effectLst/>
              <a:uLnTx/>
              <a:uFillTx/>
              <a:latin typeface="Calibri" panose="020F0502020204030204"/>
              <a:ea typeface="+mn-ea"/>
              <a:cs typeface="+mn-cs"/>
            </a:endParaRPr>
          </a:p>
          <a:p>
            <a:pPr marL="338455" marR="0" lvl="0" indent="-202565" algn="l" defTabSz="914400" rtl="0" eaLnBrk="1" fontAlgn="auto" latinLnBrk="0" hangingPunct="1">
              <a:lnSpc>
                <a:spcPct val="15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202234"/>
              </a:solidFill>
              <a:effectLst/>
              <a:uLnTx/>
              <a:uFillTx/>
              <a:latin typeface="Calibri"/>
              <a:ea typeface="Calibri"/>
              <a:cs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p:txBody>
      </p:sp>
      <p:sp>
        <p:nvSpPr>
          <p:cNvPr id="11" name="Google Shape;2788;p264">
            <a:extLst>
              <a:ext uri="{FF2B5EF4-FFF2-40B4-BE49-F238E27FC236}">
                <a16:creationId xmlns:a16="http://schemas.microsoft.com/office/drawing/2014/main" id="{B55A7628-642F-40DC-BA86-41FF39D5D96D}"/>
              </a:ext>
            </a:extLst>
          </p:cNvPr>
          <p:cNvSpPr txBox="1">
            <a:spLocks noGrp="1"/>
          </p:cNvSpPr>
          <p:nvPr>
            <p:ph type="title"/>
          </p:nvPr>
        </p:nvSpPr>
        <p:spPr>
          <a:xfrm>
            <a:off x="369884" y="208796"/>
            <a:ext cx="10211400" cy="485400"/>
          </a:xfrm>
          <a:prstGeom prst="rect">
            <a:avLst/>
          </a:prstGeom>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3E5B71"/>
                </a:solidFill>
                <a:latin typeface="Franklin Gothic"/>
                <a:ea typeface="+mn-ea"/>
                <a:cs typeface="+mn-cs"/>
              </a:rPr>
              <a:t>Configurations, fine Tuning, optimization </a:t>
            </a:r>
            <a:endParaRPr dirty="0"/>
          </a:p>
        </p:txBody>
      </p:sp>
      <p:pic>
        <p:nvPicPr>
          <p:cNvPr id="2" name="Picture 2" descr="Graphical user interface&#10;&#10;Description automatically generated">
            <a:extLst>
              <a:ext uri="{FF2B5EF4-FFF2-40B4-BE49-F238E27FC236}">
                <a16:creationId xmlns:a16="http://schemas.microsoft.com/office/drawing/2014/main" id="{1E4A2C94-8184-4152-A441-A867ECEB787B}"/>
              </a:ext>
            </a:extLst>
          </p:cNvPr>
          <p:cNvPicPr>
            <a:picLocks noChangeAspect="1"/>
          </p:cNvPicPr>
          <p:nvPr/>
        </p:nvPicPr>
        <p:blipFill>
          <a:blip r:embed="rId3"/>
          <a:stretch>
            <a:fillRect/>
          </a:stretch>
        </p:blipFill>
        <p:spPr>
          <a:xfrm>
            <a:off x="5984340" y="2578027"/>
            <a:ext cx="5436605" cy="1883017"/>
          </a:xfrm>
          <a:prstGeom prst="rect">
            <a:avLst/>
          </a:prstGeom>
        </p:spPr>
      </p:pic>
      <p:pic>
        <p:nvPicPr>
          <p:cNvPr id="3" name="Picture 3" descr="Graphical user interface, application&#10;&#10;Description automatically generated">
            <a:extLst>
              <a:ext uri="{FF2B5EF4-FFF2-40B4-BE49-F238E27FC236}">
                <a16:creationId xmlns:a16="http://schemas.microsoft.com/office/drawing/2014/main" id="{7F86B693-371F-4667-8725-6CF84A6F7BA6}"/>
              </a:ext>
            </a:extLst>
          </p:cNvPr>
          <p:cNvPicPr>
            <a:picLocks noChangeAspect="1"/>
          </p:cNvPicPr>
          <p:nvPr/>
        </p:nvPicPr>
        <p:blipFill>
          <a:blip r:embed="rId4"/>
          <a:stretch>
            <a:fillRect/>
          </a:stretch>
        </p:blipFill>
        <p:spPr>
          <a:xfrm>
            <a:off x="869132" y="1595003"/>
            <a:ext cx="4606704" cy="2792825"/>
          </a:xfrm>
          <a:prstGeom prst="rect">
            <a:avLst/>
          </a:prstGeom>
        </p:spPr>
      </p:pic>
      <p:sp>
        <p:nvSpPr>
          <p:cNvPr id="12" name="Google Shape;2776;p263">
            <a:extLst>
              <a:ext uri="{FF2B5EF4-FFF2-40B4-BE49-F238E27FC236}">
                <a16:creationId xmlns:a16="http://schemas.microsoft.com/office/drawing/2014/main" id="{C092D12A-92E1-48DB-BED0-E6D0223BA899}"/>
              </a:ext>
            </a:extLst>
          </p:cNvPr>
          <p:cNvSpPr/>
          <p:nvPr/>
        </p:nvSpPr>
        <p:spPr>
          <a:xfrm>
            <a:off x="790270" y="3915734"/>
            <a:ext cx="641187" cy="215311"/>
          </a:xfrm>
          <a:prstGeom prst="rect">
            <a:avLst/>
          </a:prstGeom>
          <a:noFill/>
          <a:ln w="28575" cap="flat" cmpd="sng">
            <a:solidFill>
              <a:srgbClr val="FF9900"/>
            </a:solidFill>
            <a:prstDash val="solid"/>
            <a:miter lim="800000"/>
            <a:headEnd type="none" w="sm" len="sm"/>
            <a:tailEnd type="none" w="sm" len="sm"/>
          </a:ln>
        </p:spPr>
        <p:txBody>
          <a:bodyPr spcFirstLastPara="1" wrap="square" lIns="121900" tIns="60925" rIns="121900" bIns="60925" anchor="ctr" anchorCtr="0">
            <a:noAutofit/>
          </a:bodyPr>
          <a:ls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FFFFFF"/>
              </a:solidFill>
              <a:effectLst/>
              <a:uLnTx/>
              <a:uFillTx/>
              <a:latin typeface="Calibri"/>
              <a:ea typeface="Calibri"/>
              <a:cs typeface="Calibri"/>
              <a:sym typeface="Calibri"/>
            </a:endParaRPr>
          </a:p>
        </p:txBody>
      </p:sp>
      <p:sp>
        <p:nvSpPr>
          <p:cNvPr id="13" name="Google Shape;2777;p263">
            <a:extLst>
              <a:ext uri="{FF2B5EF4-FFF2-40B4-BE49-F238E27FC236}">
                <a16:creationId xmlns:a16="http://schemas.microsoft.com/office/drawing/2014/main" id="{609F74EA-788B-4901-A0EB-D925F7326FE5}"/>
              </a:ext>
            </a:extLst>
          </p:cNvPr>
          <p:cNvSpPr/>
          <p:nvPr/>
        </p:nvSpPr>
        <p:spPr>
          <a:xfrm>
            <a:off x="2319984" y="3738534"/>
            <a:ext cx="426300" cy="485400"/>
          </a:xfrm>
          <a:prstGeom prst="rect">
            <a:avLst/>
          </a:prstGeom>
          <a:noFill/>
          <a:ln w="28575" cap="flat" cmpd="sng">
            <a:solidFill>
              <a:srgbClr val="FF9900"/>
            </a:solidFill>
            <a:prstDash val="solid"/>
            <a:miter lim="800000"/>
            <a:headEnd type="none" w="sm" len="sm"/>
            <a:tailEnd type="none" w="sm" len="sm"/>
          </a:ln>
        </p:spPr>
        <p:txBody>
          <a:bodyPr spcFirstLastPara="1" wrap="square" lIns="121900" tIns="60925" rIns="121900" bIns="60925" anchor="ctr" anchorCtr="0">
            <a:noAutofit/>
          </a:bodyPr>
          <a:ls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FFFFFF"/>
              </a:solidFill>
              <a:effectLst/>
              <a:uLnTx/>
              <a:uFillTx/>
              <a:latin typeface="Calibri"/>
              <a:ea typeface="Calibri"/>
              <a:cs typeface="Calibri"/>
              <a:sym typeface="Calibri"/>
            </a:endParaRPr>
          </a:p>
        </p:txBody>
      </p:sp>
      <p:cxnSp>
        <p:nvCxnSpPr>
          <p:cNvPr id="14" name="Google Shape;2781;p263">
            <a:extLst>
              <a:ext uri="{FF2B5EF4-FFF2-40B4-BE49-F238E27FC236}">
                <a16:creationId xmlns:a16="http://schemas.microsoft.com/office/drawing/2014/main" id="{7AC05E2C-A04D-4B19-94B8-2D693B521E31}"/>
              </a:ext>
            </a:extLst>
          </p:cNvPr>
          <p:cNvCxnSpPr>
            <a:cxnSpLocks/>
          </p:cNvCxnSpPr>
          <p:nvPr/>
        </p:nvCxnSpPr>
        <p:spPr>
          <a:xfrm>
            <a:off x="2533134" y="3730990"/>
            <a:ext cx="3299815" cy="30777"/>
          </a:xfrm>
          <a:prstGeom prst="straightConnector1">
            <a:avLst/>
          </a:prstGeom>
          <a:noFill/>
          <a:ln w="19050" cap="flat" cmpd="sng">
            <a:solidFill>
              <a:srgbClr val="ED7D31"/>
            </a:solidFill>
            <a:prstDash val="solid"/>
            <a:round/>
            <a:headEnd type="none" w="med" len="med"/>
            <a:tailEnd type="triangle" w="med" len="med"/>
          </a:ln>
        </p:spPr>
      </p:cxnSp>
    </p:spTree>
  </p:cSld>
  <p:clrMapOvr>
    <a:masterClrMapping/>
  </p:clrMapOvr>
  <mc:AlternateContent xmlns:mc="http://schemas.openxmlformats.org/markup-compatibility/2006" xmlns:p14="http://schemas.microsoft.com/office/powerpoint/2010/main">
    <mc:Choice Requires="p14">
      <p:transition spd="slow" p14:dur="2000" advTm="53391"/>
    </mc:Choice>
    <mc:Fallback xmlns="">
      <p:transition spd="slow" advTm="53391"/>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60"/>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1805F375-3538-4342-9820-BA3E8B0941BF}"/>
              </a:ext>
              <a:ext uri="{C183D7F6-B498-43B3-948B-1728B52AA6E4}">
                <adec:decorative xmlns:adec="http://schemas.microsoft.com/office/drawing/2017/decorative" val="1"/>
              </a:ext>
            </a:extLst>
          </p:cNvPr>
          <p:cNvSpPr/>
          <p:nvPr/>
        </p:nvSpPr>
        <p:spPr bwMode="auto">
          <a:xfrm>
            <a:off x="6781312"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4" name="Group 3">
            <a:extLst>
              <a:ext uri="{FF2B5EF4-FFF2-40B4-BE49-F238E27FC236}">
                <a16:creationId xmlns:a16="http://schemas.microsoft.com/office/drawing/2014/main" id="{A0619B60-135D-454B-A285-B471ECE76EF7}"/>
              </a:ext>
              <a:ext uri="{C183D7F6-B498-43B3-948B-1728B52AA6E4}">
                <adec:decorative xmlns:adec="http://schemas.microsoft.com/office/drawing/2017/decorative" val="1"/>
              </a:ext>
            </a:extLst>
          </p:cNvPr>
          <p:cNvGrpSpPr/>
          <p:nvPr/>
        </p:nvGrpSpPr>
        <p:grpSpPr>
          <a:xfrm>
            <a:off x="7029011" y="1558883"/>
            <a:ext cx="5162990" cy="4205364"/>
            <a:chOff x="2378043" y="2679239"/>
            <a:chExt cx="4601229" cy="3747798"/>
          </a:xfrm>
        </p:grpSpPr>
        <p:pic>
          <p:nvPicPr>
            <p:cNvPr id="3" name="Picture 3" descr="Graphical user interface, text, application&#10;&#10;Description automatically generated">
              <a:extLst>
                <a:ext uri="{FF2B5EF4-FFF2-40B4-BE49-F238E27FC236}">
                  <a16:creationId xmlns:a16="http://schemas.microsoft.com/office/drawing/2014/main" id="{C02912E5-C24B-479C-94E3-83A24BEFEB6F}"/>
                </a:ext>
              </a:extLst>
            </p:cNvPr>
            <p:cNvPicPr>
              <a:picLocks noChangeAspect="1"/>
            </p:cNvPicPr>
            <p:nvPr/>
          </p:nvPicPr>
          <p:blipFill rotWithShape="1">
            <a:blip r:embed="rId4"/>
            <a:srcRect r="28047"/>
            <a:stretch/>
          </p:blipFill>
          <p:spPr>
            <a:xfrm>
              <a:off x="2378043" y="2679239"/>
              <a:ext cx="4601229" cy="3747798"/>
            </a:xfrm>
            <a:prstGeom prst="rect">
              <a:avLst/>
            </a:prstGeom>
          </p:spPr>
        </p:pic>
        <p:sp>
          <p:nvSpPr>
            <p:cNvPr id="12" name="Google Shape;2764;p262">
              <a:extLst>
                <a:ext uri="{FF2B5EF4-FFF2-40B4-BE49-F238E27FC236}">
                  <a16:creationId xmlns:a16="http://schemas.microsoft.com/office/drawing/2014/main" id="{92D2096B-491C-4FEE-98E6-5DDE8776764A}"/>
                </a:ext>
              </a:extLst>
            </p:cNvPr>
            <p:cNvSpPr/>
            <p:nvPr/>
          </p:nvSpPr>
          <p:spPr>
            <a:xfrm>
              <a:off x="2390076" y="3657599"/>
              <a:ext cx="976054" cy="169950"/>
            </a:xfrm>
            <a:prstGeom prst="rect">
              <a:avLst/>
            </a:prstGeom>
            <a:noFill/>
            <a:ln w="28575" cap="flat" cmpd="sng">
              <a:solidFill>
                <a:srgbClr val="0078D4"/>
              </a:solidFill>
              <a:prstDash val="solid"/>
              <a:miter lim="800000"/>
              <a:headEnd type="none" w="sm" len="sm"/>
              <a:tailEnd type="none" w="sm" len="sm"/>
            </a:ln>
          </p:spPr>
          <p:txBody>
            <a:bodyPr spcFirstLastPara="1" wrap="square" lIns="121900" tIns="60925" rIns="121900" bIns="60925" anchor="ctr" anchorCtr="0">
              <a:noAutofit/>
            </a:bodyPr>
            <a:ls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sz="2400">
                <a:solidFill>
                  <a:srgbClr val="FFFFFF"/>
                </a:solidFill>
                <a:latin typeface="Calibri"/>
                <a:cs typeface="Calibri"/>
                <a:sym typeface="Calibri"/>
              </a:endParaRPr>
            </a:p>
          </p:txBody>
        </p:sp>
      </p:grpSp>
      <p:sp>
        <p:nvSpPr>
          <p:cNvPr id="5" name="Rectangle 4">
            <a:extLst>
              <a:ext uri="{FF2B5EF4-FFF2-40B4-BE49-F238E27FC236}">
                <a16:creationId xmlns:a16="http://schemas.microsoft.com/office/drawing/2014/main" id="{E90915FE-8501-4D96-A8F5-C5910750F4D2}"/>
              </a:ext>
              <a:ext uri="{C183D7F6-B498-43B3-948B-1728B52AA6E4}">
                <adec:decorative xmlns:adec="http://schemas.microsoft.com/office/drawing/2017/decorative" val="1"/>
              </a:ext>
            </a:extLst>
          </p:cNvPr>
          <p:cNvSpPr/>
          <p:nvPr/>
        </p:nvSpPr>
        <p:spPr bwMode="auto">
          <a:xfrm>
            <a:off x="8272683" y="1745671"/>
            <a:ext cx="3920836" cy="3283527"/>
          </a:xfrm>
          <a:prstGeom prst="rect">
            <a:avLst/>
          </a:prstGeom>
          <a:solidFill>
            <a:schemeClr val="bg1"/>
          </a:solidFill>
          <a:ln>
            <a:noFill/>
            <a:headEnd type="none" w="med" len="med"/>
            <a:tailEnd type="none" w="med" len="med"/>
          </a:ln>
          <a:effectLst>
            <a:outerShdw blurRad="190500" dist="50800" dir="2700000" algn="ctr" rotWithShape="0">
              <a:prstClr val="black">
                <a:alpha val="2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9" name="Google Shape;2788;p264">
            <a:extLst>
              <a:ext uri="{FF2B5EF4-FFF2-40B4-BE49-F238E27FC236}">
                <a16:creationId xmlns:a16="http://schemas.microsoft.com/office/drawing/2014/main" id="{9B5C57C7-0550-476B-A5C7-C6ABADE64F4C}"/>
              </a:ext>
            </a:extLst>
          </p:cNvPr>
          <p:cNvSpPr txBox="1">
            <a:spLocks noGrp="1"/>
          </p:cNvSpPr>
          <p:nvPr>
            <p:ph type="title"/>
          </p:nvPr>
        </p:nvSpPr>
        <p:spPr>
          <a:xfrm>
            <a:off x="588263" y="457200"/>
            <a:ext cx="11018520" cy="553998"/>
          </a:xfrm>
        </p:spPr>
        <p:txBody>
          <a:bodyPr spcFirstLastPara="1" vert="horz" wrap="square" lIns="0" tIns="0" rIns="0" bIns="0" rtlCol="0" anchor="t" anchorCtr="0">
            <a:noAutofit/>
          </a:bodyPr>
          <a:lstStyle/>
          <a:p>
            <a:r>
              <a:rPr lang="en-US" dirty="0"/>
              <a:t>Configurations, fine Tuning, optimization </a:t>
            </a:r>
          </a:p>
        </p:txBody>
      </p:sp>
      <p:sp>
        <p:nvSpPr>
          <p:cNvPr id="10" name="Text Placeholder 21">
            <a:extLst>
              <a:ext uri="{FF2B5EF4-FFF2-40B4-BE49-F238E27FC236}">
                <a16:creationId xmlns:a16="http://schemas.microsoft.com/office/drawing/2014/main" id="{8A71A616-5B5D-4A04-882C-9AC40D3F29EF}"/>
              </a:ext>
            </a:extLst>
          </p:cNvPr>
          <p:cNvSpPr txBox="1">
            <a:spLocks/>
          </p:cNvSpPr>
          <p:nvPr/>
        </p:nvSpPr>
        <p:spPr>
          <a:xfrm>
            <a:off x="591082" y="1449364"/>
            <a:ext cx="9467318" cy="984885"/>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startAt="3"/>
              <a:tabLst>
                <a:tab pos="1770063" algn="l"/>
              </a:tabLst>
            </a:pPr>
            <a:r>
              <a:rPr lang="en-US" sz="1800" dirty="0">
                <a:solidFill>
                  <a:schemeClr val="tx1"/>
                </a:solidFill>
                <a:latin typeface="+mj-lt"/>
                <a:cs typeface="Segoe UI"/>
              </a:rPr>
              <a:t>Alerts – review</a:t>
            </a:r>
          </a:p>
          <a:p>
            <a:pPr marL="548640" indent="-274320">
              <a:spcBef>
                <a:spcPts val="0"/>
              </a:spcBef>
              <a:spcAft>
                <a:spcPts val="600"/>
              </a:spcAft>
              <a:buClr>
                <a:schemeClr val="accent1"/>
              </a:buClr>
              <a:tabLst>
                <a:tab pos="1770063" algn="l"/>
              </a:tabLst>
            </a:pPr>
            <a:r>
              <a:rPr lang="en-US" sz="1800" dirty="0">
                <a:solidFill>
                  <a:schemeClr val="tx1"/>
                </a:solidFill>
                <a:cs typeface="Segoe UI"/>
              </a:rPr>
              <a:t>Acknowledge</a:t>
            </a:r>
          </a:p>
          <a:p>
            <a:pPr marL="548640" indent="-274320">
              <a:spcBef>
                <a:spcPts val="0"/>
              </a:spcBef>
              <a:spcAft>
                <a:spcPts val="600"/>
              </a:spcAft>
              <a:buClr>
                <a:schemeClr val="accent1"/>
              </a:buClr>
              <a:tabLst>
                <a:tab pos="1770063" algn="l"/>
              </a:tabLst>
            </a:pPr>
            <a:r>
              <a:rPr lang="en-US" sz="1800" dirty="0">
                <a:solidFill>
                  <a:schemeClr val="tx1"/>
                </a:solidFill>
                <a:cs typeface="Segoe UI"/>
              </a:rPr>
              <a:t>Learn (for policy violation) - add to baseline</a:t>
            </a:r>
          </a:p>
        </p:txBody>
      </p:sp>
      <p:pic>
        <p:nvPicPr>
          <p:cNvPr id="17" name="Picture 3">
            <a:extLst>
              <a:ext uri="{FF2B5EF4-FFF2-40B4-BE49-F238E27FC236}">
                <a16:creationId xmlns:a16="http://schemas.microsoft.com/office/drawing/2014/main" id="{7B4AFADE-7659-4CA7-8053-09EEFB067830}"/>
              </a:ext>
              <a:ext uri="{C183D7F6-B498-43B3-948B-1728B52AA6E4}">
                <adec:decorative xmlns:adec="http://schemas.microsoft.com/office/drawing/2017/decorative" val="1"/>
              </a:ext>
            </a:extLst>
          </p:cNvPr>
          <p:cNvPicPr>
            <a:picLocks noChangeAspect="1"/>
          </p:cNvPicPr>
          <p:nvPr/>
        </p:nvPicPr>
        <p:blipFill rotWithShape="1">
          <a:blip r:embed="rId4"/>
          <a:srcRect l="35976" t="5127" r="4847" b="17764"/>
          <a:stretch/>
        </p:blipFill>
        <p:spPr>
          <a:xfrm>
            <a:off x="8305226" y="1915214"/>
            <a:ext cx="3855751" cy="2944440"/>
          </a:xfrm>
          <a:prstGeom prst="rect">
            <a:avLst/>
          </a:prstGeom>
          <a:ln w="28575">
            <a:noFill/>
          </a:ln>
          <a:effectLst/>
        </p:spPr>
      </p:pic>
    </p:spTree>
  </p:cSld>
  <p:clrMapOvr>
    <a:masterClrMapping/>
  </p:clrMapOvr>
  <mc:AlternateContent xmlns:mc="http://schemas.openxmlformats.org/markup-compatibility/2006" xmlns:p14="http://schemas.microsoft.com/office/powerpoint/2010/main">
    <mc:Choice Requires="p14">
      <p:transition spd="med" p14:dur="700" advTm="53109">
        <p:fade/>
      </p:transition>
    </mc:Choice>
    <mc:Fallback xmlns="">
      <p:transition spd="med" advTm="53109">
        <p:fade/>
      </p:transition>
    </mc:Fallback>
  </mc:AlternateContent>
  <p:extLst>
    <p:ext uri="{6950BFC3-D8DA-4A85-94F7-54DA5524770B}">
      <p188:commentRel xmlns:p188="http://schemas.microsoft.com/office/powerpoint/2018/8/main" r:id="rId3"/>
    </p:ext>
  </p:extLst>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2760"/>
        <p:cNvGrpSpPr/>
        <p:nvPr/>
      </p:nvGrpSpPr>
      <p:grpSpPr>
        <a:xfrm>
          <a:off x="0" y="0"/>
          <a:ext cx="0" cy="0"/>
          <a:chOff x="0" y="0"/>
          <a:chExt cx="0" cy="0"/>
        </a:xfrm>
      </p:grpSpPr>
      <p:sp>
        <p:nvSpPr>
          <p:cNvPr id="2762" name="Google Shape;2762;p262"/>
          <p:cNvSpPr/>
          <p:nvPr/>
        </p:nvSpPr>
        <p:spPr>
          <a:xfrm>
            <a:off x="513233" y="786600"/>
            <a:ext cx="8458200" cy="1892100"/>
          </a:xfrm>
          <a:prstGeom prst="rect">
            <a:avLst/>
          </a:prstGeom>
          <a:noFill/>
          <a:ln>
            <a:noFill/>
          </a:ln>
        </p:spPr>
        <p:txBody>
          <a:bodyPr spcFirstLastPara="1" wrap="square" lIns="91425" tIns="45700" rIns="91425" bIns="45700" anchor="t" anchorCtr="0">
            <a:noAutofit/>
          </a:bodyPr>
          <a:lstStyle/>
          <a:p>
            <a:pPr marL="76200" marR="0" lvl="0" indent="0" algn="l" defTabSz="914400" rtl="0" eaLnBrk="1" fontAlgn="auto" latinLnBrk="0" hangingPunct="1">
              <a:lnSpc>
                <a:spcPct val="150000"/>
              </a:lnSpc>
              <a:spcBef>
                <a:spcPts val="1000"/>
              </a:spcBef>
              <a:spcAft>
                <a:spcPts val="0"/>
              </a:spcAft>
              <a:buClr>
                <a:prstClr val="black"/>
              </a:buClr>
              <a:buSzPts val="2400"/>
              <a:buFontTx/>
              <a:buNone/>
              <a:tabLst/>
              <a:defRPr/>
            </a:pPr>
            <a:r>
              <a:rPr kumimoji="0" lang="en" sz="2400" b="0" i="0" u="none" strike="noStrike" kern="1200" cap="none" spc="0" normalizeH="0" baseline="0" noProof="0" dirty="0">
                <a:ln>
                  <a:noFill/>
                </a:ln>
                <a:solidFill>
                  <a:srgbClr val="ED7D31"/>
                </a:solidFill>
                <a:effectLst/>
                <a:uLnTx/>
                <a:uFillTx/>
                <a:latin typeface="Source Sans Pro"/>
                <a:ea typeface="Source Sans Pro"/>
                <a:cs typeface="Source Sans Pro"/>
                <a:sym typeface="Source Sans Pro"/>
              </a:rPr>
              <a:t>3. </a:t>
            </a:r>
            <a:r>
              <a:rPr kumimoji="0" lang="en" sz="2400" b="0" i="0" u="none" strike="noStrike" kern="1200" cap="none" spc="0" normalizeH="0" baseline="0" noProof="0" dirty="0">
                <a:ln>
                  <a:noFill/>
                </a:ln>
                <a:solidFill>
                  <a:srgbClr val="ED7D31"/>
                </a:solidFill>
                <a:effectLst/>
                <a:uLnTx/>
                <a:uFillTx/>
                <a:latin typeface="Franklin Gothic"/>
                <a:ea typeface="+mn-ea"/>
                <a:cs typeface="+mn-cs"/>
                <a:sym typeface="Source Sans Pro"/>
              </a:rPr>
              <a:t>Alerts</a:t>
            </a: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 review</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381000" algn="l" defTabSz="914400" rtl="0" eaLnBrk="1" fontAlgn="auto" latinLnBrk="0" hangingPunct="1">
              <a:lnSpc>
                <a:spcPct val="150000"/>
              </a:lnSpc>
              <a:spcBef>
                <a:spcPts val="0"/>
              </a:spcBef>
              <a:spcAft>
                <a:spcPts val="0"/>
              </a:spcAft>
              <a:buClr>
                <a:srgbClr val="FFC000"/>
              </a:buClr>
              <a:buSzPts val="2400"/>
              <a:buFontTx/>
              <a:buChar char="●"/>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Acknowledge</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381000" algn="l" defTabSz="914400" rtl="0" eaLnBrk="1" fontAlgn="auto" latinLnBrk="0" hangingPunct="1">
              <a:lnSpc>
                <a:spcPct val="150000"/>
              </a:lnSpc>
              <a:spcBef>
                <a:spcPts val="0"/>
              </a:spcBef>
              <a:spcAft>
                <a:spcPts val="0"/>
              </a:spcAft>
              <a:buClr>
                <a:srgbClr val="FFC000"/>
              </a:buClr>
              <a:buSzPts val="2400"/>
              <a:buFontTx/>
              <a:buChar char="●"/>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Learn (for policy violation) - add to baseline</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1867" b="0" i="0" u="none" strike="noStrike" kern="1200" cap="none" spc="0" normalizeH="0" baseline="0" noProof="0" dirty="0">
              <a:ln>
                <a:noFill/>
              </a:ln>
              <a:solidFill>
                <a:srgbClr val="202234"/>
              </a:solidFill>
              <a:effectLst/>
              <a:uLnTx/>
              <a:uFillTx/>
              <a:latin typeface="Calibri" panose="020F0502020204030204"/>
              <a:ea typeface="+mn-ea"/>
              <a:cs typeface="+mn-cs"/>
            </a:endParaRPr>
          </a:p>
          <a:p>
            <a:pPr marL="338658" marR="0" lvl="0" indent="-203194" algn="l" defTabSz="914400" rtl="0" eaLnBrk="1" fontAlgn="auto" latinLnBrk="0" hangingPunct="1">
              <a:lnSpc>
                <a:spcPct val="15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p:txBody>
      </p:sp>
      <p:sp>
        <p:nvSpPr>
          <p:cNvPr id="9" name="Google Shape;2788;p264">
            <a:extLst>
              <a:ext uri="{FF2B5EF4-FFF2-40B4-BE49-F238E27FC236}">
                <a16:creationId xmlns:a16="http://schemas.microsoft.com/office/drawing/2014/main" id="{9B5C57C7-0550-476B-A5C7-C6ABADE64F4C}"/>
              </a:ext>
            </a:extLst>
          </p:cNvPr>
          <p:cNvSpPr txBox="1">
            <a:spLocks noGrp="1"/>
          </p:cNvSpPr>
          <p:nvPr>
            <p:ph type="title"/>
          </p:nvPr>
        </p:nvSpPr>
        <p:spPr>
          <a:xfrm>
            <a:off x="380770" y="325707"/>
            <a:ext cx="10211400" cy="485400"/>
          </a:xfrm>
          <a:prstGeom prst="rect">
            <a:avLst/>
          </a:prstGeom>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3E5B71"/>
                </a:solidFill>
                <a:latin typeface="Franklin Gothic"/>
                <a:ea typeface="+mn-ea"/>
                <a:cs typeface="+mn-cs"/>
              </a:rPr>
              <a:t>Configurations, fine Tuning, optimization </a:t>
            </a:r>
            <a:endParaRPr dirty="0"/>
          </a:p>
        </p:txBody>
      </p:sp>
      <p:pic>
        <p:nvPicPr>
          <p:cNvPr id="3" name="Picture 3" descr="Graphical user interface, text, application&#10;&#10;Description automatically generated">
            <a:extLst>
              <a:ext uri="{FF2B5EF4-FFF2-40B4-BE49-F238E27FC236}">
                <a16:creationId xmlns:a16="http://schemas.microsoft.com/office/drawing/2014/main" id="{C02912E5-C24B-479C-94E3-83A24BEFEB6F}"/>
              </a:ext>
            </a:extLst>
          </p:cNvPr>
          <p:cNvPicPr>
            <a:picLocks noChangeAspect="1"/>
          </p:cNvPicPr>
          <p:nvPr/>
        </p:nvPicPr>
        <p:blipFill>
          <a:blip r:embed="rId3"/>
          <a:stretch>
            <a:fillRect/>
          </a:stretch>
        </p:blipFill>
        <p:spPr>
          <a:xfrm>
            <a:off x="2378043" y="2679239"/>
            <a:ext cx="6394765" cy="3747798"/>
          </a:xfrm>
          <a:prstGeom prst="rect">
            <a:avLst/>
          </a:prstGeom>
        </p:spPr>
      </p:pic>
      <p:sp>
        <p:nvSpPr>
          <p:cNvPr id="8" name="Google Shape;2764;p262">
            <a:extLst>
              <a:ext uri="{FF2B5EF4-FFF2-40B4-BE49-F238E27FC236}">
                <a16:creationId xmlns:a16="http://schemas.microsoft.com/office/drawing/2014/main" id="{7447F870-8CED-4BD7-8730-4EBF7F8F0E44}"/>
              </a:ext>
            </a:extLst>
          </p:cNvPr>
          <p:cNvSpPr/>
          <p:nvPr/>
        </p:nvSpPr>
        <p:spPr>
          <a:xfrm>
            <a:off x="7507793" y="5434803"/>
            <a:ext cx="912886" cy="306261"/>
          </a:xfrm>
          <a:prstGeom prst="rect">
            <a:avLst/>
          </a:prstGeom>
          <a:noFill/>
          <a:ln w="28575" cap="flat" cmpd="sng">
            <a:solidFill>
              <a:srgbClr val="FF9900"/>
            </a:solidFill>
            <a:prstDash val="solid"/>
            <a:miter lim="800000"/>
            <a:headEnd type="none" w="sm" len="sm"/>
            <a:tailEnd type="none" w="sm" len="sm"/>
          </a:ln>
        </p:spPr>
        <p:txBody>
          <a:bodyPr spcFirstLastPara="1" wrap="square" lIns="121900" tIns="60925" rIns="121900" bIns="60925"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FFFFFF"/>
              </a:solidFill>
              <a:effectLst/>
              <a:uLnTx/>
              <a:uFillTx/>
              <a:latin typeface="Calibri"/>
              <a:ea typeface="Calibri"/>
              <a:cs typeface="Calibri"/>
              <a:sym typeface="Calibri"/>
            </a:endParaRPr>
          </a:p>
        </p:txBody>
      </p:sp>
      <p:sp>
        <p:nvSpPr>
          <p:cNvPr id="12" name="Google Shape;2764;p262">
            <a:extLst>
              <a:ext uri="{FF2B5EF4-FFF2-40B4-BE49-F238E27FC236}">
                <a16:creationId xmlns:a16="http://schemas.microsoft.com/office/drawing/2014/main" id="{92D2096B-491C-4FEE-98E6-5DDE8776764A}"/>
              </a:ext>
            </a:extLst>
          </p:cNvPr>
          <p:cNvSpPr/>
          <p:nvPr/>
        </p:nvSpPr>
        <p:spPr>
          <a:xfrm>
            <a:off x="2181338" y="3639199"/>
            <a:ext cx="777085" cy="230816"/>
          </a:xfrm>
          <a:prstGeom prst="rect">
            <a:avLst/>
          </a:prstGeom>
          <a:noFill/>
          <a:ln w="28575" cap="flat" cmpd="sng">
            <a:solidFill>
              <a:srgbClr val="FF9900"/>
            </a:solidFill>
            <a:prstDash val="solid"/>
            <a:miter lim="800000"/>
            <a:headEnd type="none" w="sm" len="sm"/>
            <a:tailEnd type="none" w="sm" len="sm"/>
          </a:ln>
        </p:spPr>
        <p:txBody>
          <a:bodyPr spcFirstLastPara="1" wrap="square" lIns="121900" tIns="60925" rIns="121900" bIns="60925" anchor="ctr" anchorCtr="0">
            <a:noAutofit/>
          </a:bodyPr>
          <a:ls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FFFFFF"/>
              </a:solidFill>
              <a:effectLst/>
              <a:uLnTx/>
              <a:uFillTx/>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advTm="53109"/>
    </mc:Choice>
    <mc:Fallback xmlns="">
      <p:transition spd="slow" advTm="53109"/>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800"/>
        <p:cNvGrpSpPr/>
        <p:nvPr/>
      </p:nvGrpSpPr>
      <p:grpSpPr>
        <a:xfrm>
          <a:off x="0" y="0"/>
          <a:ext cx="0" cy="0"/>
          <a:chOff x="0" y="0"/>
          <a:chExt cx="0" cy="0"/>
        </a:xfrm>
      </p:grpSpPr>
      <p:sp>
        <p:nvSpPr>
          <p:cNvPr id="9" name="Google Shape;2788;p264">
            <a:extLst>
              <a:ext uri="{FF2B5EF4-FFF2-40B4-BE49-F238E27FC236}">
                <a16:creationId xmlns:a16="http://schemas.microsoft.com/office/drawing/2014/main" id="{97933186-D11E-4EA9-A203-478A37038CFE}"/>
              </a:ext>
            </a:extLst>
          </p:cNvPr>
          <p:cNvSpPr txBox="1">
            <a:spLocks noGrp="1"/>
          </p:cNvSpPr>
          <p:nvPr>
            <p:ph type="title"/>
          </p:nvPr>
        </p:nvSpPr>
        <p:spPr>
          <a:xfrm>
            <a:off x="588263" y="457200"/>
            <a:ext cx="11018520" cy="553998"/>
          </a:xfrm>
        </p:spPr>
        <p:txBody>
          <a:bodyPr spcFirstLastPara="1" vert="horz" wrap="square" lIns="0" tIns="0" rIns="0" bIns="0" rtlCol="0" anchor="t" anchorCtr="0">
            <a:noAutofit/>
          </a:bodyPr>
          <a:lstStyle/>
          <a:p>
            <a:r>
              <a:rPr lang="en-US" dirty="0"/>
              <a:t>Configurations, fine Tuning, optimization </a:t>
            </a:r>
          </a:p>
        </p:txBody>
      </p:sp>
      <p:sp>
        <p:nvSpPr>
          <p:cNvPr id="10" name="Text Placeholder 21">
            <a:extLst>
              <a:ext uri="{FF2B5EF4-FFF2-40B4-BE49-F238E27FC236}">
                <a16:creationId xmlns:a16="http://schemas.microsoft.com/office/drawing/2014/main" id="{A3FE1F6F-3D06-485E-B7C0-3067C5408D87}"/>
              </a:ext>
            </a:extLst>
          </p:cNvPr>
          <p:cNvSpPr txBox="1">
            <a:spLocks/>
          </p:cNvSpPr>
          <p:nvPr/>
        </p:nvSpPr>
        <p:spPr>
          <a:xfrm>
            <a:off x="591082" y="1449364"/>
            <a:ext cx="9467318" cy="907941"/>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spcBef>
                <a:spcPts val="0"/>
              </a:spcBef>
              <a:spcAft>
                <a:spcPts val="600"/>
              </a:spcAft>
              <a:buClr>
                <a:schemeClr val="accent1"/>
              </a:buClr>
              <a:buFont typeface="+mj-lt"/>
              <a:buAutoNum type="arabicPeriod" startAt="4"/>
              <a:tabLst>
                <a:tab pos="1770063" algn="l"/>
              </a:tabLst>
            </a:pPr>
            <a:r>
              <a:rPr lang="en-US" sz="1800" dirty="0">
                <a:solidFill>
                  <a:schemeClr val="tx1"/>
                </a:solidFill>
                <a:latin typeface="+mj-lt"/>
                <a:cs typeface="Segoe UI"/>
              </a:rPr>
              <a:t>Import settings -&gt; Firewall Rules</a:t>
            </a:r>
            <a:br>
              <a:rPr lang="en-US" sz="1800" dirty="0">
                <a:solidFill>
                  <a:schemeClr val="tx1"/>
                </a:solidFill>
                <a:latin typeface="+mj-lt"/>
                <a:cs typeface="Segoe UI"/>
              </a:rPr>
            </a:br>
            <a:r>
              <a:rPr lang="en-US" sz="1800" dirty="0">
                <a:solidFill>
                  <a:schemeClr val="tx1"/>
                </a:solidFill>
                <a:latin typeface="+mj-lt"/>
                <a:cs typeface="Segoe UI"/>
              </a:rPr>
              <a:t>* </a:t>
            </a:r>
            <a:r>
              <a:rPr lang="en-US" sz="1800" dirty="0">
                <a:solidFill>
                  <a:schemeClr val="tx1"/>
                </a:solidFill>
                <a:cs typeface="Segoe UI"/>
              </a:rPr>
              <a:t>Supported firewalls: </a:t>
            </a:r>
            <a:r>
              <a:rPr lang="en-US" sz="1800" dirty="0">
                <a:solidFill>
                  <a:schemeClr val="accent1"/>
                </a:solidFill>
                <a:cs typeface="Segoe UI"/>
              </a:rPr>
              <a:t>juniper, </a:t>
            </a:r>
            <a:r>
              <a:rPr lang="en-US" sz="1800" dirty="0" err="1">
                <a:solidFill>
                  <a:schemeClr val="accent1"/>
                </a:solidFill>
                <a:cs typeface="Segoe UI"/>
              </a:rPr>
              <a:t>fortinet</a:t>
            </a:r>
            <a:r>
              <a:rPr lang="en-US" sz="1800" dirty="0">
                <a:solidFill>
                  <a:schemeClr val="accent1"/>
                </a:solidFill>
                <a:cs typeface="Segoe UI"/>
              </a:rPr>
              <a:t> and checkpoint</a:t>
            </a:r>
            <a:r>
              <a:rPr lang="en-US" sz="1800" dirty="0">
                <a:solidFill>
                  <a:schemeClr val="tx1"/>
                </a:solidFill>
                <a:cs typeface="Segoe UI"/>
              </a:rPr>
              <a:t>, upload the firewall export</a:t>
            </a:r>
          </a:p>
          <a:p>
            <a:pPr marL="342900" indent="-342900">
              <a:spcBef>
                <a:spcPts val="0"/>
              </a:spcBef>
              <a:spcAft>
                <a:spcPts val="600"/>
              </a:spcAft>
              <a:buClr>
                <a:schemeClr val="accent1"/>
              </a:buClr>
              <a:buFont typeface="+mj-lt"/>
              <a:buAutoNum type="arabicPeriod" startAt="4"/>
              <a:tabLst>
                <a:tab pos="1770063" algn="l"/>
              </a:tabLst>
            </a:pPr>
            <a:endParaRPr lang="en-US" sz="1800" dirty="0">
              <a:solidFill>
                <a:schemeClr val="tx1"/>
              </a:solidFill>
              <a:latin typeface="+mj-lt"/>
              <a:cs typeface="Segoe UI"/>
            </a:endParaRPr>
          </a:p>
        </p:txBody>
      </p:sp>
      <p:grpSp>
        <p:nvGrpSpPr>
          <p:cNvPr id="13" name="Group 12">
            <a:extLst>
              <a:ext uri="{FF2B5EF4-FFF2-40B4-BE49-F238E27FC236}">
                <a16:creationId xmlns:a16="http://schemas.microsoft.com/office/drawing/2014/main" id="{59471C03-C782-49A2-B80E-3C6297A9BBED}"/>
              </a:ext>
              <a:ext uri="{C183D7F6-B498-43B3-948B-1728B52AA6E4}">
                <adec:decorative xmlns:adec="http://schemas.microsoft.com/office/drawing/2017/decorative" val="1"/>
              </a:ext>
            </a:extLst>
          </p:cNvPr>
          <p:cNvGrpSpPr/>
          <p:nvPr/>
        </p:nvGrpSpPr>
        <p:grpSpPr>
          <a:xfrm>
            <a:off x="1154202" y="2448547"/>
            <a:ext cx="9883597" cy="4728108"/>
            <a:chOff x="970257" y="2272557"/>
            <a:chExt cx="10251486" cy="4904098"/>
          </a:xfrm>
        </p:grpSpPr>
        <p:sp>
          <p:nvSpPr>
            <p:cNvPr id="6" name="Rectangle: Rounded Corners 5">
              <a:extLst>
                <a:ext uri="{FF2B5EF4-FFF2-40B4-BE49-F238E27FC236}">
                  <a16:creationId xmlns:a16="http://schemas.microsoft.com/office/drawing/2014/main" id="{4C5504D6-6B27-4941-9C9A-CF94896E3B04}"/>
                </a:ext>
                <a:ext uri="{C183D7F6-B498-43B3-948B-1728B52AA6E4}">
                  <adec:decorative xmlns:adec="http://schemas.microsoft.com/office/drawing/2017/decorative" val="1"/>
                </a:ext>
              </a:extLst>
            </p:cNvPr>
            <p:cNvSpPr/>
            <p:nvPr/>
          </p:nvSpPr>
          <p:spPr bwMode="auto">
            <a:xfrm>
              <a:off x="970257" y="2272557"/>
              <a:ext cx="10251486" cy="4904098"/>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 name="Picture 2" descr="Graphical user interface, text, application, email&#10;&#10;Description automatically generated">
              <a:extLst>
                <a:ext uri="{FF2B5EF4-FFF2-40B4-BE49-F238E27FC236}">
                  <a16:creationId xmlns:a16="http://schemas.microsoft.com/office/drawing/2014/main" id="{55C1ADF9-6F2E-483B-87C2-7685F008A112}"/>
                </a:ext>
              </a:extLst>
            </p:cNvPr>
            <p:cNvPicPr>
              <a:picLocks noChangeAspect="1"/>
            </p:cNvPicPr>
            <p:nvPr/>
          </p:nvPicPr>
          <p:blipFill>
            <a:blip r:embed="rId4"/>
            <a:stretch>
              <a:fillRect/>
            </a:stretch>
          </p:blipFill>
          <p:spPr>
            <a:xfrm>
              <a:off x="1214752" y="2522026"/>
              <a:ext cx="9762496" cy="4341559"/>
            </a:xfrm>
            <a:prstGeom prst="rect">
              <a:avLst/>
            </a:prstGeom>
            <a:ln>
              <a:noFill/>
            </a:ln>
            <a:effectLst/>
          </p:spPr>
        </p:pic>
        <p:sp>
          <p:nvSpPr>
            <p:cNvPr id="11" name="Google Shape;2764;p262">
              <a:extLst>
                <a:ext uri="{FF2B5EF4-FFF2-40B4-BE49-F238E27FC236}">
                  <a16:creationId xmlns:a16="http://schemas.microsoft.com/office/drawing/2014/main" id="{6E7EE046-ECAC-4A3F-B625-A52335E8C73B}"/>
                </a:ext>
              </a:extLst>
            </p:cNvPr>
            <p:cNvSpPr/>
            <p:nvPr/>
          </p:nvSpPr>
          <p:spPr>
            <a:xfrm>
              <a:off x="1214751" y="6210101"/>
              <a:ext cx="1157217" cy="245407"/>
            </a:xfrm>
            <a:prstGeom prst="rect">
              <a:avLst/>
            </a:prstGeom>
            <a:noFill/>
            <a:ln w="28575" cap="flat" cmpd="sng">
              <a:solidFill>
                <a:srgbClr val="0078D4"/>
              </a:solidFill>
              <a:prstDash val="solid"/>
              <a:miter lim="800000"/>
              <a:headEnd type="none" w="sm" len="sm"/>
              <a:tailEnd type="none" w="sm" len="sm"/>
            </a:ln>
          </p:spPr>
          <p:txBody>
            <a:bodyPr spcFirstLastPara="1" wrap="square" lIns="121900" tIns="60925" rIns="121900" bIns="60925" anchor="ctr" anchorCtr="0">
              <a:noAutofit/>
            </a:bodyPr>
            <a:ls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sz="2400">
                <a:solidFill>
                  <a:srgbClr val="FFFFFF"/>
                </a:solidFill>
                <a:latin typeface="Calibri"/>
                <a:cs typeface="Calibri"/>
                <a:sym typeface="Calibri"/>
              </a:endParaRPr>
            </a:p>
          </p:txBody>
        </p:sp>
        <p:sp>
          <p:nvSpPr>
            <p:cNvPr id="12" name="Google Shape;2764;p262">
              <a:extLst>
                <a:ext uri="{FF2B5EF4-FFF2-40B4-BE49-F238E27FC236}">
                  <a16:creationId xmlns:a16="http://schemas.microsoft.com/office/drawing/2014/main" id="{973BD43E-99E8-4F16-B2EC-DF5778447D75}"/>
                </a:ext>
              </a:extLst>
            </p:cNvPr>
            <p:cNvSpPr/>
            <p:nvPr/>
          </p:nvSpPr>
          <p:spPr>
            <a:xfrm>
              <a:off x="2395101" y="2793281"/>
              <a:ext cx="8489320" cy="904487"/>
            </a:xfrm>
            <a:prstGeom prst="rect">
              <a:avLst/>
            </a:prstGeom>
            <a:noFill/>
            <a:ln w="28575" cap="flat" cmpd="sng">
              <a:solidFill>
                <a:srgbClr val="0078D4"/>
              </a:solidFill>
              <a:prstDash val="solid"/>
              <a:miter lim="800000"/>
              <a:headEnd type="none" w="sm" len="sm"/>
              <a:tailEnd type="none" w="sm" len="sm"/>
            </a:ln>
          </p:spPr>
          <p:txBody>
            <a:bodyPr spcFirstLastPara="1" wrap="square" lIns="121900" tIns="60925" rIns="121900" bIns="60925" anchor="ctr" anchorCtr="0">
              <a:noAutofit/>
            </a:bodyPr>
            <a:ls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sz="2400">
                <a:solidFill>
                  <a:srgbClr val="FFFFFF"/>
                </a:solidFill>
                <a:latin typeface="Calibri"/>
                <a:cs typeface="Calibri"/>
                <a:sym typeface="Calibri"/>
              </a:endParaRPr>
            </a:p>
          </p:txBody>
        </p:sp>
      </p:grpSp>
    </p:spTree>
    <p:extLst>
      <p:ext uri="{BB962C8B-B14F-4D97-AF65-F5344CB8AC3E}">
        <p14:creationId xmlns:p14="http://schemas.microsoft.com/office/powerpoint/2010/main" val="273429821"/>
      </p:ext>
    </p:extLst>
  </p:cSld>
  <p:clrMapOvr>
    <a:masterClrMapping/>
  </p:clrMapOvr>
  <mc:AlternateContent xmlns:mc="http://schemas.openxmlformats.org/markup-compatibility/2006" xmlns:p14="http://schemas.microsoft.com/office/powerpoint/2010/main">
    <mc:Choice Requires="p14">
      <p:transition spd="med" p14:dur="700" advTm="18900">
        <p:fade/>
      </p:transition>
    </mc:Choice>
    <mc:Fallback xmlns="">
      <p:transition spd="med" advTm="18900">
        <p:fade/>
      </p:transition>
    </mc:Fallback>
  </mc:AlternateContent>
  <p:extLst>
    <p:ext uri="{6950BFC3-D8DA-4A85-94F7-54DA5524770B}">
      <p188:commentRel xmlns:p188="http://schemas.microsoft.com/office/powerpoint/2018/8/main" r:id="rId3"/>
    </p:ext>
  </p:extLst>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2800"/>
        <p:cNvGrpSpPr/>
        <p:nvPr/>
      </p:nvGrpSpPr>
      <p:grpSpPr>
        <a:xfrm>
          <a:off x="0" y="0"/>
          <a:ext cx="0" cy="0"/>
          <a:chOff x="0" y="0"/>
          <a:chExt cx="0" cy="0"/>
        </a:xfrm>
      </p:grpSpPr>
      <p:sp>
        <p:nvSpPr>
          <p:cNvPr id="2801" name="Google Shape;2801;p265"/>
          <p:cNvSpPr/>
          <p:nvPr/>
        </p:nvSpPr>
        <p:spPr>
          <a:xfrm>
            <a:off x="533750" y="832025"/>
            <a:ext cx="10978500" cy="11130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 sz="2400" b="0" i="0" u="none" strike="noStrike" kern="1200" cap="none" spc="0" normalizeH="0" baseline="0" noProof="0" dirty="0">
                <a:ln>
                  <a:noFill/>
                </a:ln>
                <a:solidFill>
                  <a:srgbClr val="ED7D31"/>
                </a:solidFill>
                <a:effectLst/>
                <a:uLnTx/>
                <a:uFillTx/>
                <a:latin typeface="Source Sans Pro"/>
                <a:ea typeface="Source Sans Pro"/>
                <a:cs typeface="Source Sans Pro"/>
                <a:sym typeface="Source Sans Pro"/>
              </a:rPr>
              <a:t>4. </a:t>
            </a:r>
            <a:r>
              <a:rPr kumimoji="0" lang="en" sz="2400" b="0" i="0" u="none" strike="noStrike" kern="1200" cap="none" spc="0" normalizeH="0" baseline="0" noProof="0" dirty="0">
                <a:ln>
                  <a:noFill/>
                </a:ln>
                <a:solidFill>
                  <a:srgbClr val="ED7D31"/>
                </a:solidFill>
                <a:effectLst/>
                <a:uLnTx/>
                <a:uFillTx/>
                <a:latin typeface="Franklin Gothic"/>
                <a:ea typeface="+mn-ea"/>
                <a:cs typeface="+mn-cs"/>
                <a:sym typeface="Source Sans Pro"/>
              </a:rPr>
              <a:t>Import settings -&gt; </a:t>
            </a:r>
            <a:r>
              <a:rPr kumimoji="0" lang="en-US" sz="2400" b="0" i="0" u="none" strike="noStrike" kern="1200" cap="none" spc="0" normalizeH="0" baseline="0" noProof="0" dirty="0">
                <a:ln>
                  <a:noFill/>
                </a:ln>
                <a:solidFill>
                  <a:srgbClr val="ED7D31"/>
                </a:solidFill>
                <a:effectLst/>
                <a:uLnTx/>
                <a:uFillTx/>
                <a:latin typeface="Franklin Gothic"/>
                <a:ea typeface="+mn-ea"/>
                <a:cs typeface="+mn-cs"/>
                <a:sym typeface="Source Sans Pro"/>
              </a:rPr>
              <a:t>Firewall Rules</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6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1867" b="0" i="0" u="none" strike="noStrike" kern="1200" cap="none" spc="0" normalizeH="0" baseline="0" noProof="0" dirty="0">
              <a:ln>
                <a:noFill/>
              </a:ln>
              <a:solidFill>
                <a:srgbClr val="202234"/>
              </a:solidFill>
              <a:effectLst/>
              <a:uLnTx/>
              <a:uFillTx/>
              <a:latin typeface="Calibri" panose="020F0502020204030204"/>
              <a:ea typeface="+mn-ea"/>
              <a:cs typeface="+mn-cs"/>
            </a:endParaRPr>
          </a:p>
          <a:p>
            <a:pPr marL="338658" marR="0" lvl="0" indent="-203194" algn="l" defTabSz="914400" rtl="0" eaLnBrk="1" fontAlgn="auto" latinLnBrk="0" hangingPunct="1">
              <a:lnSpc>
                <a:spcPct val="15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p:txBody>
      </p:sp>
      <p:sp>
        <p:nvSpPr>
          <p:cNvPr id="8" name="Google Shape;2801;p265">
            <a:extLst>
              <a:ext uri="{FF2B5EF4-FFF2-40B4-BE49-F238E27FC236}">
                <a16:creationId xmlns:a16="http://schemas.microsoft.com/office/drawing/2014/main" id="{E3370D21-B838-4E55-9D6C-6D1835F4B17C}"/>
              </a:ext>
            </a:extLst>
          </p:cNvPr>
          <p:cNvSpPr/>
          <p:nvPr/>
        </p:nvSpPr>
        <p:spPr>
          <a:xfrm>
            <a:off x="560302" y="5392694"/>
            <a:ext cx="10978500" cy="11130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Supported firewalls: </a:t>
            </a: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juniper, </a:t>
            </a:r>
            <a:r>
              <a:rPr kumimoji="0" lang="en-US" sz="2400" b="1" i="0" u="none" strike="noStrike" kern="1200" cap="none" spc="0" normalizeH="0" baseline="0" noProof="0" dirty="0" err="1">
                <a:ln>
                  <a:noFill/>
                </a:ln>
                <a:solidFill>
                  <a:prstClr val="black"/>
                </a:solidFill>
                <a:effectLst/>
                <a:uLnTx/>
                <a:uFillTx/>
                <a:latin typeface="Calibri" panose="020F0502020204030204"/>
                <a:ea typeface="+mn-ea"/>
                <a:cs typeface="+mn-cs"/>
              </a:rPr>
              <a:t>fortinet</a:t>
            </a: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 and checkpoint</a:t>
            </a: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 upload the firewall export</a:t>
            </a:r>
            <a:endParaRPr kumimoji="0" lang="en-US"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6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1867" b="0" i="0" u="none" strike="noStrike" kern="1200" cap="none" spc="0" normalizeH="0" baseline="0" noProof="0" dirty="0">
              <a:ln>
                <a:noFill/>
              </a:ln>
              <a:solidFill>
                <a:srgbClr val="202234"/>
              </a:solidFill>
              <a:effectLst/>
              <a:uLnTx/>
              <a:uFillTx/>
              <a:latin typeface="Calibri" panose="020F0502020204030204"/>
              <a:ea typeface="+mn-ea"/>
              <a:cs typeface="+mn-cs"/>
            </a:endParaRPr>
          </a:p>
          <a:p>
            <a:pPr marL="338658" marR="0" lvl="0" indent="-203194" algn="l" defTabSz="914400" rtl="0" eaLnBrk="1" fontAlgn="auto" latinLnBrk="0" hangingPunct="1">
              <a:lnSpc>
                <a:spcPct val="15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p:txBody>
      </p:sp>
      <p:sp>
        <p:nvSpPr>
          <p:cNvPr id="9" name="Google Shape;2788;p264">
            <a:extLst>
              <a:ext uri="{FF2B5EF4-FFF2-40B4-BE49-F238E27FC236}">
                <a16:creationId xmlns:a16="http://schemas.microsoft.com/office/drawing/2014/main" id="{97933186-D11E-4EA9-A203-478A37038CFE}"/>
              </a:ext>
            </a:extLst>
          </p:cNvPr>
          <p:cNvSpPr txBox="1">
            <a:spLocks noGrp="1"/>
          </p:cNvSpPr>
          <p:nvPr>
            <p:ph type="title"/>
          </p:nvPr>
        </p:nvSpPr>
        <p:spPr>
          <a:xfrm>
            <a:off x="337227" y="346625"/>
            <a:ext cx="10211400" cy="485400"/>
          </a:xfrm>
          <a:prstGeom prst="rect">
            <a:avLst/>
          </a:prstGeom>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3E5B71"/>
                </a:solidFill>
                <a:latin typeface="Franklin Gothic"/>
                <a:ea typeface="+mn-ea"/>
                <a:cs typeface="+mn-cs"/>
              </a:rPr>
              <a:t>Configurations, fine Tuning, optimization </a:t>
            </a:r>
            <a:endParaRPr dirty="0"/>
          </a:p>
        </p:txBody>
      </p:sp>
      <p:pic>
        <p:nvPicPr>
          <p:cNvPr id="2" name="Picture 2" descr="Graphical user interface, text, application, email&#10;&#10;Description automatically generated">
            <a:extLst>
              <a:ext uri="{FF2B5EF4-FFF2-40B4-BE49-F238E27FC236}">
                <a16:creationId xmlns:a16="http://schemas.microsoft.com/office/drawing/2014/main" id="{55C1ADF9-6F2E-483B-87C2-7685F008A112}"/>
              </a:ext>
            </a:extLst>
          </p:cNvPr>
          <p:cNvPicPr>
            <a:picLocks noChangeAspect="1"/>
          </p:cNvPicPr>
          <p:nvPr/>
        </p:nvPicPr>
        <p:blipFill>
          <a:blip r:embed="rId3"/>
          <a:stretch>
            <a:fillRect/>
          </a:stretch>
        </p:blipFill>
        <p:spPr>
          <a:xfrm>
            <a:off x="1744301" y="1629236"/>
            <a:ext cx="7737694" cy="344109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92534932"/>
      </p:ext>
    </p:extLst>
  </p:cSld>
  <p:clrMapOvr>
    <a:masterClrMapping/>
  </p:clrMapOvr>
  <mc:AlternateContent xmlns:mc="http://schemas.openxmlformats.org/markup-compatibility/2006" xmlns:p14="http://schemas.microsoft.com/office/powerpoint/2010/main">
    <mc:Choice Requires="p14">
      <p:transition spd="slow" p14:dur="2000" advTm="18900"/>
    </mc:Choice>
    <mc:Fallback xmlns="">
      <p:transition spd="slow" advTm="18900"/>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FD96B-8743-41D5-BC81-14A0B7C94917}"/>
              </a:ext>
            </a:extLst>
          </p:cNvPr>
          <p:cNvSpPr>
            <a:spLocks noGrp="1"/>
          </p:cNvSpPr>
          <p:nvPr>
            <p:ph type="title"/>
          </p:nvPr>
        </p:nvSpPr>
        <p:spPr>
          <a:xfrm>
            <a:off x="588263" y="457200"/>
            <a:ext cx="11018520" cy="553998"/>
          </a:xfrm>
        </p:spPr>
        <p:txBody>
          <a:bodyPr>
            <a:normAutofit/>
          </a:bodyPr>
          <a:lstStyle/>
          <a:p>
            <a:r>
              <a:rPr lang="en-US" dirty="0"/>
              <a:t>Asset detection - troubleshooting</a:t>
            </a:r>
            <a:endParaRPr lang="en-IL" dirty="0"/>
          </a:p>
        </p:txBody>
      </p:sp>
      <p:sp>
        <p:nvSpPr>
          <p:cNvPr id="7" name="Text Placeholder 21">
            <a:extLst>
              <a:ext uri="{FF2B5EF4-FFF2-40B4-BE49-F238E27FC236}">
                <a16:creationId xmlns:a16="http://schemas.microsoft.com/office/drawing/2014/main" id="{1D2CB210-7881-4B76-AB97-2EF702164D23}"/>
              </a:ext>
            </a:extLst>
          </p:cNvPr>
          <p:cNvSpPr txBox="1">
            <a:spLocks/>
          </p:cNvSpPr>
          <p:nvPr/>
        </p:nvSpPr>
        <p:spPr>
          <a:xfrm>
            <a:off x="591082" y="1449364"/>
            <a:ext cx="6110164" cy="5355312"/>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startAt="4"/>
              <a:tabLst>
                <a:tab pos="1770063" algn="l"/>
              </a:tabLst>
            </a:pPr>
            <a:r>
              <a:rPr lang="en-US" sz="1800" dirty="0">
                <a:solidFill>
                  <a:schemeClr val="tx1"/>
                </a:solidFill>
                <a:latin typeface="+mj-lt"/>
                <a:cs typeface="Segoe UI"/>
              </a:rPr>
              <a:t>Use case 1: Asset not discovered / asset count not </a:t>
            </a:r>
            <a:br>
              <a:rPr lang="en-US" sz="1800" dirty="0">
                <a:solidFill>
                  <a:schemeClr val="tx1"/>
                </a:solidFill>
                <a:latin typeface="+mj-lt"/>
                <a:cs typeface="Segoe UI"/>
              </a:rPr>
            </a:br>
            <a:r>
              <a:rPr lang="en-US" sz="1800" dirty="0">
                <a:solidFill>
                  <a:schemeClr val="tx1"/>
                </a:solidFill>
                <a:latin typeface="+mj-lt"/>
                <a:cs typeface="Segoe UI"/>
              </a:rPr>
              <a:t>as expected</a:t>
            </a:r>
          </a:p>
          <a:p>
            <a:pPr marL="548640" indent="-274320">
              <a:spcBef>
                <a:spcPts val="0"/>
              </a:spcBef>
              <a:spcAft>
                <a:spcPts val="600"/>
              </a:spcAft>
              <a:buClr>
                <a:schemeClr val="accent1"/>
              </a:buClr>
              <a:tabLst>
                <a:tab pos="1770063" algn="l"/>
              </a:tabLst>
            </a:pPr>
            <a:r>
              <a:rPr lang="en-US" sz="1800" dirty="0">
                <a:solidFill>
                  <a:schemeClr val="tx1"/>
                </a:solidFill>
                <a:cs typeface="Segoe UI"/>
              </a:rPr>
              <a:t>Relevant Traffic is not monitored / span port misconfiguration</a:t>
            </a:r>
          </a:p>
          <a:p>
            <a:pPr marL="548640" indent="-274320">
              <a:spcBef>
                <a:spcPts val="0"/>
              </a:spcBef>
              <a:spcAft>
                <a:spcPts val="1200"/>
              </a:spcAft>
              <a:buClr>
                <a:schemeClr val="accent1"/>
              </a:buClr>
              <a:tabLst>
                <a:tab pos="1770063" algn="l"/>
              </a:tabLst>
            </a:pPr>
            <a:r>
              <a:rPr lang="en-US" sz="1800" dirty="0">
                <a:solidFill>
                  <a:schemeClr val="tx1"/>
                </a:solidFill>
                <a:cs typeface="Segoe UI"/>
              </a:rPr>
              <a:t>External addresses used as internal - appear as </a:t>
            </a:r>
            <a:br>
              <a:rPr lang="en-US" sz="1800" dirty="0">
                <a:solidFill>
                  <a:schemeClr val="tx1"/>
                </a:solidFill>
                <a:cs typeface="Segoe UI"/>
              </a:rPr>
            </a:br>
            <a:r>
              <a:rPr lang="en-US" sz="1800" dirty="0">
                <a:solidFill>
                  <a:schemeClr val="tx1"/>
                </a:solidFill>
                <a:cs typeface="Segoe UI"/>
              </a:rPr>
              <a:t>‘internet cloud’</a:t>
            </a:r>
          </a:p>
          <a:p>
            <a:pPr marL="274320" marR="0" lvl="0" indent="-274320" algn="l" defTabSz="914400" rtl="0" eaLnBrk="1" fontAlgn="auto" latinLnBrk="0" hangingPunct="1">
              <a:lnSpc>
                <a:spcPct val="100000"/>
              </a:lnSpc>
              <a:spcBef>
                <a:spcPts val="336"/>
              </a:spcBef>
              <a:spcAft>
                <a:spcPts val="600"/>
              </a:spcAft>
              <a:buClr>
                <a:srgbClr val="0078D4"/>
              </a:buClr>
              <a:buSzTx/>
              <a:buFont typeface="+mj-lt"/>
              <a:buAutoNum type="arabicPeriod" startAt="5"/>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t>Use case 2: Asset type ‘unknown’</a:t>
            </a:r>
          </a:p>
          <a:p>
            <a:pPr marL="548640" indent="-274320" defTabSz="914400">
              <a:spcBef>
                <a:spcPts val="0"/>
              </a:spcBef>
              <a:spcAft>
                <a:spcPts val="600"/>
              </a:spcAft>
              <a:buClr>
                <a:srgbClr val="0078D4"/>
              </a:buClr>
              <a:buSzTx/>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Relevant traffic is not monitored / asset is not communicating</a:t>
            </a:r>
            <a:br>
              <a:rPr kumimoji="0" lang="en-US" sz="1800" b="0" i="0" u="none" strike="noStrike" kern="1200" cap="none" spc="0" normalizeH="0" baseline="0" noProof="0" dirty="0">
                <a:ln>
                  <a:noFill/>
                </a:ln>
                <a:solidFill>
                  <a:srgbClr val="000000"/>
                </a:solidFill>
                <a:effectLst/>
                <a:uLnTx/>
                <a:uFillTx/>
                <a:latin typeface="Segoe UI"/>
                <a:ea typeface="+mn-ea"/>
                <a:cs typeface="Segoe UI"/>
              </a:rPr>
            </a:br>
            <a:r>
              <a:rPr kumimoji="0" lang="en-US" sz="1800" b="0" i="0" u="none" strike="noStrike" kern="1200" cap="none" spc="0" normalizeH="0" baseline="0" noProof="0" dirty="0">
                <a:ln>
                  <a:noFill/>
                </a:ln>
                <a:solidFill>
                  <a:srgbClr val="000000"/>
                </a:solidFill>
                <a:effectLst/>
                <a:uLnTx/>
                <a:uFillTx/>
                <a:latin typeface="Segoe UI"/>
                <a:ea typeface="+mn-ea"/>
                <a:cs typeface="Segoe UI"/>
              </a:rPr>
              <a:t>(</a:t>
            </a:r>
            <a:r>
              <a:rPr kumimoji="0" lang="en-US" sz="1800" b="0" i="0" u="none" strike="noStrike" kern="1200" cap="none" spc="0" normalizeH="0" baseline="0" noProof="0" dirty="0" err="1">
                <a:ln>
                  <a:noFill/>
                </a:ln>
                <a:solidFill>
                  <a:srgbClr val="000000"/>
                </a:solidFill>
                <a:effectLst/>
                <a:uLnTx/>
                <a:uFillTx/>
                <a:latin typeface="Segoe UI"/>
                <a:ea typeface="+mn-ea"/>
                <a:cs typeface="Segoe UI"/>
              </a:rPr>
              <a:t>i.e</a:t>
            </a:r>
            <a:r>
              <a:rPr kumimoji="0" lang="en-US" sz="1800" b="0" i="0" u="none" strike="noStrike" kern="1200" cap="none" spc="0" normalizeH="0" baseline="0" noProof="0" dirty="0">
                <a:ln>
                  <a:noFill/>
                </a:ln>
                <a:solidFill>
                  <a:srgbClr val="000000"/>
                </a:solidFill>
                <a:effectLst/>
                <a:uLnTx/>
                <a:uFillTx/>
                <a:latin typeface="Segoe UI"/>
                <a:ea typeface="+mn-ea"/>
                <a:cs typeface="Segoe UI"/>
              </a:rPr>
              <a:t> Switch not communicating using LLDP)</a:t>
            </a:r>
          </a:p>
          <a:p>
            <a:pPr marL="548640" indent="-274320" defTabSz="914400">
              <a:spcBef>
                <a:spcPts val="0"/>
              </a:spcBef>
              <a:spcAft>
                <a:spcPts val="600"/>
              </a:spcAft>
              <a:buClr>
                <a:srgbClr val="0078D4"/>
              </a:buClr>
              <a:buSzTx/>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Span port misconfiguration</a:t>
            </a:r>
          </a:p>
          <a:p>
            <a:pPr marL="548640" indent="-274320" defTabSz="914400">
              <a:spcBef>
                <a:spcPts val="0"/>
              </a:spcBef>
              <a:spcAft>
                <a:spcPts val="1200"/>
              </a:spcAft>
              <a:buClr>
                <a:srgbClr val="0078D4"/>
              </a:buClr>
              <a:buSzTx/>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Partial supports for the relevant protocol</a:t>
            </a:r>
          </a:p>
          <a:p>
            <a:pPr marL="274320" marR="0" lvl="0" indent="-274320" algn="l" defTabSz="914400" rtl="0" eaLnBrk="1" fontAlgn="auto" latinLnBrk="0" hangingPunct="1">
              <a:lnSpc>
                <a:spcPct val="100000"/>
              </a:lnSpc>
              <a:spcBef>
                <a:spcPts val="336"/>
              </a:spcBef>
              <a:spcAft>
                <a:spcPts val="600"/>
              </a:spcAft>
              <a:buClr>
                <a:srgbClr val="0078D4"/>
              </a:buClr>
              <a:buSzTx/>
              <a:buFont typeface="+mj-lt"/>
              <a:buAutoNum type="arabicPeriod" startAt="6"/>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t>Use case 3: Asset type mis-identification</a:t>
            </a:r>
          </a:p>
          <a:p>
            <a:pPr marL="548640" indent="-274320" defTabSz="914400">
              <a:spcBef>
                <a:spcPts val="0"/>
              </a:spcBef>
              <a:spcAft>
                <a:spcPts val="600"/>
              </a:spcAft>
              <a:buClr>
                <a:srgbClr val="0078D4"/>
              </a:buClr>
              <a:buSzTx/>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The asset didn't produce any traffic typical to assets </a:t>
            </a:r>
            <a:br>
              <a:rPr kumimoji="0" lang="en-US" sz="1800" b="0" i="0" u="none" strike="noStrike" kern="1200" cap="none" spc="0" normalizeH="0" baseline="0" noProof="0" dirty="0">
                <a:ln>
                  <a:noFill/>
                </a:ln>
                <a:solidFill>
                  <a:srgbClr val="000000"/>
                </a:solidFill>
                <a:effectLst/>
                <a:uLnTx/>
                <a:uFillTx/>
                <a:latin typeface="Segoe UI"/>
                <a:ea typeface="+mn-ea"/>
                <a:cs typeface="Segoe UI"/>
              </a:rPr>
            </a:br>
            <a:r>
              <a:rPr kumimoji="0" lang="en-US" sz="1800" b="0" i="0" u="none" strike="noStrike" kern="1200" cap="none" spc="0" normalizeH="0" baseline="0" noProof="0" dirty="0">
                <a:ln>
                  <a:noFill/>
                </a:ln>
                <a:solidFill>
                  <a:srgbClr val="000000"/>
                </a:solidFill>
                <a:effectLst/>
                <a:uLnTx/>
                <a:uFillTx/>
                <a:latin typeface="Segoe UI"/>
                <a:ea typeface="+mn-ea"/>
                <a:cs typeface="Segoe UI"/>
              </a:rPr>
              <a:t>of its nature ( /application not active) </a:t>
            </a:r>
          </a:p>
          <a:p>
            <a:pPr indent="0">
              <a:spcBef>
                <a:spcPts val="0"/>
              </a:spcBef>
              <a:spcAft>
                <a:spcPts val="600"/>
              </a:spcAft>
              <a:buClr>
                <a:schemeClr val="accent1"/>
              </a:buClr>
              <a:buNone/>
              <a:tabLst>
                <a:tab pos="1770063" algn="l"/>
              </a:tabLst>
            </a:pPr>
            <a:endParaRPr lang="en-US" sz="1800" dirty="0">
              <a:solidFill>
                <a:schemeClr val="tx1"/>
              </a:solidFill>
              <a:cs typeface="Segoe UI"/>
            </a:endParaRPr>
          </a:p>
        </p:txBody>
      </p:sp>
      <p:pic>
        <p:nvPicPr>
          <p:cNvPr id="4" name="Picture 3">
            <a:extLst>
              <a:ext uri="{FF2B5EF4-FFF2-40B4-BE49-F238E27FC236}">
                <a16:creationId xmlns:a16="http://schemas.microsoft.com/office/drawing/2014/main" id="{F7806BB2-3AE1-4A2D-82A5-DD5C5CFA4539}"/>
              </a:ext>
              <a:ext uri="{C183D7F6-B498-43B3-948B-1728B52AA6E4}">
                <adec:decorative xmlns:adec="http://schemas.microsoft.com/office/drawing/2017/decorative" val="1"/>
              </a:ext>
            </a:extLst>
          </p:cNvPr>
          <p:cNvPicPr>
            <a:picLocks noChangeAspect="1"/>
          </p:cNvPicPr>
          <p:nvPr/>
        </p:nvPicPr>
        <p:blipFill rotWithShape="1">
          <a:blip r:embed="rId3"/>
          <a:srcRect l="2312" r="35395"/>
          <a:stretch/>
        </p:blipFill>
        <p:spPr>
          <a:xfrm>
            <a:off x="7158446" y="1449364"/>
            <a:ext cx="5033553" cy="2822441"/>
          </a:xfrm>
          <a:prstGeom prst="rect">
            <a:avLst/>
          </a:prstGeom>
          <a:ln>
            <a:noFill/>
          </a:ln>
          <a:effectLst>
            <a:outerShdw blurRad="190500" dist="50800" dir="2700000" algn="ctr" rotWithShape="0">
              <a:prstClr val="black">
                <a:alpha val="25000"/>
              </a:prstClr>
            </a:outerShdw>
          </a:effectLst>
        </p:spPr>
      </p:pic>
      <p:pic>
        <p:nvPicPr>
          <p:cNvPr id="8" name="Picture 7">
            <a:extLst>
              <a:ext uri="{FF2B5EF4-FFF2-40B4-BE49-F238E27FC236}">
                <a16:creationId xmlns:a16="http://schemas.microsoft.com/office/drawing/2014/main" id="{388A3D48-ECD7-4BB3-8C47-940EDCD2DB2E}"/>
              </a:ext>
              <a:ext uri="{C183D7F6-B498-43B3-948B-1728B52AA6E4}">
                <adec:decorative xmlns:adec="http://schemas.microsoft.com/office/drawing/2017/decorative" val="1"/>
              </a:ext>
            </a:extLst>
          </p:cNvPr>
          <p:cNvPicPr>
            <a:picLocks noChangeAspect="1"/>
          </p:cNvPicPr>
          <p:nvPr/>
        </p:nvPicPr>
        <p:blipFill rotWithShape="1">
          <a:blip r:embed="rId3"/>
          <a:srcRect l="64606" b="19788"/>
          <a:stretch/>
        </p:blipFill>
        <p:spPr>
          <a:xfrm>
            <a:off x="9205831" y="4036996"/>
            <a:ext cx="2986169" cy="2363804"/>
          </a:xfrm>
          <a:prstGeom prst="rect">
            <a:avLst/>
          </a:prstGeom>
          <a:ln>
            <a:noFill/>
          </a:ln>
          <a:effectLst>
            <a:outerShdw blurRad="190500" dist="50800" dir="2700000" algn="ctr" rotWithShape="0">
              <a:prstClr val="black">
                <a:alpha val="25000"/>
              </a:prstClr>
            </a:outerShdw>
          </a:effectLst>
        </p:spPr>
      </p:pic>
    </p:spTree>
    <p:extLst>
      <p:ext uri="{BB962C8B-B14F-4D97-AF65-F5344CB8AC3E}">
        <p14:creationId xmlns:p14="http://schemas.microsoft.com/office/powerpoint/2010/main" val="2355525724"/>
      </p:ext>
    </p:extLst>
  </p:cSld>
  <p:clrMapOvr>
    <a:masterClrMapping/>
  </p:clrMapOvr>
  <mc:AlternateContent xmlns:mc="http://schemas.openxmlformats.org/markup-compatibility/2006" xmlns:p14="http://schemas.microsoft.com/office/powerpoint/2010/main">
    <mc:Choice Requires="p14">
      <p:transition spd="med" p14:dur="700" advTm="142512">
        <p:fade/>
      </p:transition>
    </mc:Choice>
    <mc:Fallback xmlns="">
      <p:transition spd="med" advTm="14251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nodeType="withEffect">
                                  <p:stCondLst>
                                    <p:cond delay="0"/>
                                  </p:stCondLst>
                                  <p:childTnLst>
                                    <p:animMotion origin="layout" path="M 0.01666 -0.00046 L 3.75E-6 1.85185E-6 " pathEditMode="relative" rAng="0" ptsTypes="AA">
                                      <p:cBhvr>
                                        <p:cTn id="9" dur="500" fill="hold"/>
                                        <p:tgtEl>
                                          <p:spTgt spid="4"/>
                                        </p:tgtEl>
                                        <p:attrNameLst>
                                          <p:attrName>ppt_x</p:attrName>
                                          <p:attrName>ppt_y</p:attrName>
                                        </p:attrNameLst>
                                      </p:cBhvr>
                                      <p:rCtr x="-83300" y="2300"/>
                                    </p:animMotion>
                                  </p:childTnLst>
                                </p:cTn>
                              </p:par>
                              <p:par>
                                <p:cTn id="10" presetID="10" presetClass="entr" presetSubtype="0" fill="hold" nodeType="withEffect">
                                  <p:stCondLst>
                                    <p:cond delay="25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42" presetClass="path" presetSubtype="0" decel="100000" fill="hold" nodeType="withEffect">
                                  <p:stCondLst>
                                    <p:cond delay="250"/>
                                  </p:stCondLst>
                                  <p:childTnLst>
                                    <p:animMotion origin="layout" path="M 0.01666 -0.00046 L 3.75E-6 1.85185E-6 " pathEditMode="relative" rAng="0" ptsTypes="AA">
                                      <p:cBhvr>
                                        <p:cTn id="14" dur="500" fill="hold"/>
                                        <p:tgtEl>
                                          <p:spTgt spid="8"/>
                                        </p:tgtEl>
                                        <p:attrNameLst>
                                          <p:attrName>ppt_x</p:attrName>
                                          <p:attrName>ppt_y</p:attrName>
                                        </p:attrNameLst>
                                      </p:cBhvr>
                                      <p:rCtr x="-833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FD96B-8743-41D5-BC81-14A0B7C94917}"/>
              </a:ext>
            </a:extLst>
          </p:cNvPr>
          <p:cNvSpPr>
            <a:spLocks noGrp="1"/>
          </p:cNvSpPr>
          <p:nvPr>
            <p:ph type="title"/>
          </p:nvPr>
        </p:nvSpPr>
        <p:spPr>
          <a:xfrm>
            <a:off x="339968" y="279705"/>
            <a:ext cx="10211400" cy="485400"/>
          </a:xfrm>
        </p:spPr>
        <p:txBody>
          <a:bodyPr>
            <a:normAutofit fontScale="90000"/>
          </a:bodyPr>
          <a:lstStyle/>
          <a:p>
            <a:r>
              <a:rPr lang="en-US" sz="3200" dirty="0">
                <a:solidFill>
                  <a:srgbClr val="3E5B71"/>
                </a:solidFill>
                <a:latin typeface="Franklin Gothic"/>
                <a:ea typeface="+mn-ea"/>
                <a:cs typeface="+mn-cs"/>
              </a:rPr>
              <a:t>Asset detection - troubleshooting</a:t>
            </a:r>
            <a:endParaRPr lang="en-IL" sz="3200" dirty="0">
              <a:solidFill>
                <a:srgbClr val="3E5B71"/>
              </a:solidFill>
              <a:latin typeface="Franklin Gothic"/>
              <a:ea typeface="+mn-ea"/>
              <a:cs typeface="+mn-cs"/>
            </a:endParaRPr>
          </a:p>
        </p:txBody>
      </p:sp>
      <p:sp>
        <p:nvSpPr>
          <p:cNvPr id="3" name="Rectangle 2">
            <a:extLst>
              <a:ext uri="{FF2B5EF4-FFF2-40B4-BE49-F238E27FC236}">
                <a16:creationId xmlns:a16="http://schemas.microsoft.com/office/drawing/2014/main" id="{33C78A5D-4976-4EB1-8573-F8B14F2EDEE0}"/>
              </a:ext>
            </a:extLst>
          </p:cNvPr>
          <p:cNvSpPr/>
          <p:nvPr/>
        </p:nvSpPr>
        <p:spPr>
          <a:xfrm>
            <a:off x="339968" y="911171"/>
            <a:ext cx="11781692" cy="4993290"/>
          </a:xfrm>
          <a:prstGeom prst="rect">
            <a:avLst/>
          </a:prstGeom>
        </p:spPr>
        <p:txBody>
          <a:bodyPr wrap="square">
            <a:spAutoFit/>
          </a:bodyPr>
          <a:lstStyle/>
          <a:p>
            <a:pPr marL="457200" marR="0" lvl="0" indent="-381000" algn="l" defTabSz="914400" rtl="0" eaLnBrk="1" fontAlgn="auto" latinLnBrk="0" hangingPunct="1">
              <a:lnSpc>
                <a:spcPct val="150000"/>
              </a:lnSpc>
              <a:spcBef>
                <a:spcPts val="0"/>
              </a:spcBef>
              <a:spcAft>
                <a:spcPts val="0"/>
              </a:spcAft>
              <a:buClr>
                <a:srgbClr val="FFC000"/>
              </a:buClr>
              <a:buSzPts val="2400"/>
              <a:buFont typeface="Arial"/>
              <a:buChar char="●"/>
              <a:tabLst/>
              <a:defRPr/>
            </a:pPr>
            <a:r>
              <a:rPr kumimoji="0" lang="en-US" sz="24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Use case 1: Asset not discovered / asset count not as expected</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Relevant Traffic is not monitored / span port </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mis</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configuration</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External addresses used as internal -  </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appear a</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s</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 </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internet </a:t>
            </a:r>
            <a:r>
              <a:rPr kumimoji="0" lang="en-IL" sz="1800" b="0" i="0" u="none" strike="noStrike" kern="1200" cap="none" spc="0" normalizeH="0" baseline="0" noProof="0" dirty="0" err="1">
                <a:ln>
                  <a:noFill/>
                </a:ln>
                <a:solidFill>
                  <a:prstClr val="black"/>
                </a:solidFill>
                <a:effectLst/>
                <a:uLnTx/>
                <a:uFillTx/>
                <a:latin typeface="Source Sans Pro"/>
                <a:ea typeface="Source Sans Pro"/>
                <a:cs typeface="+mn-cs"/>
                <a:sym typeface="Source Sans Pro"/>
              </a:rPr>
              <a:t>clou</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d’</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endParaRPr kumimoji="0" lang="en-US" sz="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457200" marR="0" lvl="0" indent="-381000" algn="l" defTabSz="914400" rtl="0" eaLnBrk="1" fontAlgn="auto" latinLnBrk="0" hangingPunct="1">
              <a:lnSpc>
                <a:spcPct val="150000"/>
              </a:lnSpc>
              <a:spcBef>
                <a:spcPts val="0"/>
              </a:spcBef>
              <a:spcAft>
                <a:spcPts val="0"/>
              </a:spcAft>
              <a:buClr>
                <a:srgbClr val="FFC000"/>
              </a:buClr>
              <a:buSzPts val="2400"/>
              <a:buFont typeface="Arial"/>
              <a:buChar char="●"/>
              <a:tabLst/>
              <a:defRPr/>
            </a:pPr>
            <a:r>
              <a:rPr kumimoji="0" lang="en-US" sz="24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Use case 2: Asset type ‘unknown’</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rPr>
              <a:t>Relevant </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rPr>
              <a:t>traffic</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rPr>
              <a:t> is not monitored / </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rPr>
              <a:t>asset is not communicating  (</a:t>
            </a:r>
            <a:r>
              <a:rPr kumimoji="0" lang="en-US" sz="1800" b="0" i="0" u="none" strike="noStrike" kern="1200" cap="none" spc="0" normalizeH="0" baseline="0" noProof="0" dirty="0" err="1">
                <a:ln>
                  <a:noFill/>
                </a:ln>
                <a:solidFill>
                  <a:prstClr val="black"/>
                </a:solidFill>
                <a:effectLst/>
                <a:uLnTx/>
                <a:uFillTx/>
                <a:latin typeface="Source Sans Pro"/>
                <a:ea typeface="Source Sans Pro"/>
                <a:cs typeface="+mn-cs"/>
              </a:rPr>
              <a:t>i.e</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rPr>
              <a:t> </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rPr>
              <a:t>Switch not communicating using LLDP</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rPr>
              <a:t>)</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endParaRP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rPr>
              <a:t>S</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rPr>
              <a:t>pan port </a:t>
            </a:r>
            <a:r>
              <a:rPr kumimoji="0" lang="en-US" sz="1800" b="0" i="0" u="none" strike="noStrike" kern="1200" cap="none" spc="0" normalizeH="0" baseline="0" noProof="0" dirty="0" err="1">
                <a:ln>
                  <a:noFill/>
                </a:ln>
                <a:solidFill>
                  <a:prstClr val="black"/>
                </a:solidFill>
                <a:effectLst/>
                <a:uLnTx/>
                <a:uFillTx/>
                <a:latin typeface="Source Sans Pro"/>
                <a:ea typeface="Source Sans Pro"/>
                <a:cs typeface="+mn-cs"/>
              </a:rPr>
              <a:t>misc</a:t>
            </a:r>
            <a:r>
              <a:rPr kumimoji="0" lang="en-IL" sz="1800" b="0" i="0" u="none" strike="noStrike" kern="1200" cap="none" spc="0" normalizeH="0" baseline="0" noProof="0" dirty="0" err="1">
                <a:ln>
                  <a:noFill/>
                </a:ln>
                <a:solidFill>
                  <a:prstClr val="black"/>
                </a:solidFill>
                <a:effectLst/>
                <a:uLnTx/>
                <a:uFillTx/>
                <a:latin typeface="Source Sans Pro"/>
                <a:ea typeface="Source Sans Pro"/>
                <a:cs typeface="+mn-cs"/>
              </a:rPr>
              <a:t>onfiguration</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endParaRP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rPr>
              <a:t>Partial supports for the relevant protocol</a:t>
            </a:r>
            <a:endParaRPr kumimoji="0" lang="en-IL" sz="1800" b="0" i="0" u="none" strike="noStrike" kern="1200" cap="none" spc="0" normalizeH="0" baseline="0" noProof="0" dirty="0">
              <a:ln>
                <a:noFill/>
              </a:ln>
              <a:solidFill>
                <a:prstClr val="black"/>
              </a:solidFill>
              <a:effectLst/>
              <a:uLnTx/>
              <a:uFillTx/>
              <a:latin typeface="Source Sans Pro"/>
              <a:ea typeface="Source Sans Pro"/>
              <a:cs typeface="+mn-cs"/>
            </a:endParaRPr>
          </a:p>
          <a:p>
            <a:pPr marL="76200" marR="0" lvl="0" indent="0" algn="l" defTabSz="914400" rtl="0" eaLnBrk="1" fontAlgn="auto" latinLnBrk="0" hangingPunct="1">
              <a:lnSpc>
                <a:spcPct val="150000"/>
              </a:lnSpc>
              <a:spcBef>
                <a:spcPts val="0"/>
              </a:spcBef>
              <a:spcAft>
                <a:spcPts val="0"/>
              </a:spcAft>
              <a:buClr>
                <a:srgbClr val="FFC000"/>
              </a:buClr>
              <a:buSzPts val="2400"/>
              <a:buFontTx/>
              <a:buNone/>
              <a:tabLst/>
              <a:defRPr/>
            </a:pPr>
            <a:endParaRPr kumimoji="0" lang="en-US" sz="800" b="0" i="0" u="none" strike="noStrike" kern="1200" cap="none" spc="0" normalizeH="0" baseline="0" noProof="0" dirty="0">
              <a:ln>
                <a:noFill/>
              </a:ln>
              <a:solidFill>
                <a:prstClr val="black"/>
              </a:solidFill>
              <a:effectLst/>
              <a:uLnTx/>
              <a:uFillTx/>
              <a:latin typeface="Source Sans Pro"/>
              <a:ea typeface="Source Sans Pro"/>
              <a:cs typeface="+mn-cs"/>
              <a:sym typeface="Source Sans Pro"/>
            </a:endParaRPr>
          </a:p>
          <a:p>
            <a:pPr marL="457200" marR="0" lvl="0" indent="-381000" algn="l" defTabSz="914400" rtl="0" eaLnBrk="1" fontAlgn="auto" latinLnBrk="0" hangingPunct="1">
              <a:lnSpc>
                <a:spcPct val="150000"/>
              </a:lnSpc>
              <a:spcBef>
                <a:spcPts val="0"/>
              </a:spcBef>
              <a:spcAft>
                <a:spcPts val="0"/>
              </a:spcAft>
              <a:buClr>
                <a:srgbClr val="FFC000"/>
              </a:buClr>
              <a:buSzPts val="2400"/>
              <a:buFont typeface="Arial"/>
              <a:buChar char="●"/>
              <a:tabLst/>
              <a:defRPr/>
            </a:pPr>
            <a:r>
              <a:rPr kumimoji="0" lang="en-US" sz="24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Use case 3: Asset type mis-identification</a:t>
            </a:r>
          </a:p>
          <a:p>
            <a:pPr marL="1371600" marR="0" lvl="2" indent="-317500" algn="l" defTabSz="914400" rtl="0" eaLnBrk="1" fontAlgn="auto" latinLnBrk="0" hangingPunct="1">
              <a:lnSpc>
                <a:spcPct val="150000"/>
              </a:lnSpc>
              <a:spcBef>
                <a:spcPts val="0"/>
              </a:spcBef>
              <a:spcAft>
                <a:spcPts val="0"/>
              </a:spcAft>
              <a:buClr>
                <a:srgbClr val="FFC000"/>
              </a:buClr>
              <a:buSzPts val="1400"/>
              <a:buFont typeface="Arial"/>
              <a:buChar char="■"/>
              <a:tabLst/>
              <a:defRPr/>
            </a:pP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rPr>
              <a:t>The asset didn't produce any traffic </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rPr>
              <a:t>typical to</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rPr>
              <a:t> assets of its </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rPr>
              <a:t>nature </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rPr>
              <a:t>(</a:t>
            </a:r>
            <a:r>
              <a:rPr kumimoji="0" lang="en-US" sz="1800" b="0" i="0" u="none" strike="noStrike" kern="1200" cap="none" spc="0" normalizeH="0" baseline="0" noProof="0" dirty="0">
                <a:ln>
                  <a:noFill/>
                </a:ln>
                <a:solidFill>
                  <a:prstClr val="black"/>
                </a:solidFill>
                <a:effectLst/>
                <a:uLnTx/>
                <a:uFillTx/>
                <a:latin typeface="Source Sans Pro"/>
                <a:ea typeface="Source Sans Pro"/>
                <a:cs typeface="+mn-cs"/>
              </a:rPr>
              <a:t> /</a:t>
            </a:r>
            <a:r>
              <a:rPr kumimoji="0" lang="en-IL" sz="1800" b="0" i="0" u="none" strike="noStrike" kern="1200" cap="none" spc="0" normalizeH="0" baseline="0" noProof="0" dirty="0">
                <a:ln>
                  <a:noFill/>
                </a:ln>
                <a:solidFill>
                  <a:prstClr val="black"/>
                </a:solidFill>
                <a:effectLst/>
                <a:uLnTx/>
                <a:uFillTx/>
                <a:latin typeface="Source Sans Pro"/>
                <a:ea typeface="Source Sans Pro"/>
                <a:cs typeface="+mn-cs"/>
              </a:rPr>
              <a:t>application not active) </a:t>
            </a:r>
            <a:endParaRPr kumimoji="0" lang="en-US" sz="1800" b="0" i="0" u="none" strike="noStrike" kern="1200" cap="none" spc="0" normalizeH="0" baseline="0" noProof="0" dirty="0">
              <a:ln>
                <a:noFill/>
              </a:ln>
              <a:solidFill>
                <a:prstClr val="black"/>
              </a:solidFill>
              <a:effectLst/>
              <a:uLnTx/>
              <a:uFillTx/>
              <a:latin typeface="Source Sans Pro"/>
              <a:ea typeface="Source Sans Pro"/>
              <a:cs typeface="+mn-cs"/>
            </a:endParaRPr>
          </a:p>
          <a:p>
            <a:pPr marL="338658" marR="0" lvl="0" indent="-203194" algn="l" defTabSz="914400" rtl="0" eaLnBrk="1" fontAlgn="auto" latinLnBrk="0" hangingPunct="1">
              <a:lnSpc>
                <a:spcPct val="150000"/>
              </a:lnSpc>
              <a:spcBef>
                <a:spcPts val="1000"/>
              </a:spcBef>
              <a:spcAft>
                <a:spcPts val="0"/>
              </a:spcAft>
              <a:buClrTx/>
              <a:buSzTx/>
              <a:buFontTx/>
              <a:buNone/>
              <a:tabLst/>
              <a:defRPr/>
            </a:pPr>
            <a:endParaRPr kumimoji="0" lang="en-US" sz="1200" b="0" i="0" u="none" strike="noStrike" kern="1200" cap="none" spc="0" normalizeH="0" baseline="0" noProof="0" dirty="0">
              <a:ln>
                <a:noFill/>
              </a:ln>
              <a:solidFill>
                <a:srgbClr val="202234"/>
              </a:solidFill>
              <a:effectLst/>
              <a:uLnTx/>
              <a:uFillTx/>
              <a:latin typeface="Calibri"/>
              <a:ea typeface="Calibri"/>
              <a:cs typeface="Calibri"/>
              <a:sym typeface="Calibri"/>
            </a:endParaRPr>
          </a:p>
        </p:txBody>
      </p:sp>
      <p:pic>
        <p:nvPicPr>
          <p:cNvPr id="4" name="Picture 3">
            <a:extLst>
              <a:ext uri="{FF2B5EF4-FFF2-40B4-BE49-F238E27FC236}">
                <a16:creationId xmlns:a16="http://schemas.microsoft.com/office/drawing/2014/main" id="{F7806BB2-3AE1-4A2D-82A5-DD5C5CFA4539}"/>
              </a:ext>
            </a:extLst>
          </p:cNvPr>
          <p:cNvPicPr>
            <a:picLocks noChangeAspect="1"/>
          </p:cNvPicPr>
          <p:nvPr/>
        </p:nvPicPr>
        <p:blipFill>
          <a:blip r:embed="rId3"/>
          <a:stretch>
            <a:fillRect/>
          </a:stretch>
        </p:blipFill>
        <p:spPr>
          <a:xfrm>
            <a:off x="8299938" y="1617783"/>
            <a:ext cx="3454336" cy="1206585"/>
          </a:xfrm>
          <a:prstGeom prst="rect">
            <a:avLst/>
          </a:prstGeom>
          <a:effectLst>
            <a:outerShdw blurRad="50800" dist="50800" dir="5400000" algn="ctr" rotWithShape="0">
              <a:schemeClr val="bg1">
                <a:lumMod val="50000"/>
              </a:schemeClr>
            </a:outerShdw>
          </a:effectLst>
        </p:spPr>
      </p:pic>
    </p:spTree>
    <p:extLst>
      <p:ext uri="{BB962C8B-B14F-4D97-AF65-F5344CB8AC3E}">
        <p14:creationId xmlns:p14="http://schemas.microsoft.com/office/powerpoint/2010/main" val="2469311763"/>
      </p:ext>
    </p:extLst>
  </p:cSld>
  <p:clrMapOvr>
    <a:masterClrMapping/>
  </p:clrMapOvr>
  <mc:AlternateContent xmlns:mc="http://schemas.openxmlformats.org/markup-compatibility/2006" xmlns:p14="http://schemas.microsoft.com/office/powerpoint/2010/main">
    <mc:Choice Requires="p14">
      <p:transition spd="slow" p14:dur="2000" advTm="142512"/>
    </mc:Choice>
    <mc:Fallback xmlns="">
      <p:transition spd="slow" advTm="142512"/>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821"/>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5D8E403D-205A-4955-A16D-5064D792614A}"/>
              </a:ext>
              <a:ext uri="{C183D7F6-B498-43B3-948B-1728B52AA6E4}">
                <adec:decorative xmlns:adec="http://schemas.microsoft.com/office/drawing/2017/decorative" val="1"/>
              </a:ext>
            </a:extLst>
          </p:cNvPr>
          <p:cNvSpPr/>
          <p:nvPr/>
        </p:nvSpPr>
        <p:spPr bwMode="auto">
          <a:xfrm>
            <a:off x="1154202" y="3044582"/>
            <a:ext cx="9883597" cy="4270618"/>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Rectangle 4">
            <a:extLst>
              <a:ext uri="{FF2B5EF4-FFF2-40B4-BE49-F238E27FC236}">
                <a16:creationId xmlns:a16="http://schemas.microsoft.com/office/drawing/2014/main" id="{5E0F5E40-86D1-4431-AA94-03E3DD2B6EF6}"/>
              </a:ext>
              <a:ext uri="{C183D7F6-B498-43B3-948B-1728B52AA6E4}">
                <adec:decorative xmlns:adec="http://schemas.microsoft.com/office/drawing/2017/decorative" val="1"/>
              </a:ext>
            </a:extLst>
          </p:cNvPr>
          <p:cNvSpPr/>
          <p:nvPr/>
        </p:nvSpPr>
        <p:spPr bwMode="auto">
          <a:xfrm>
            <a:off x="1389921" y="3285098"/>
            <a:ext cx="9412157" cy="35729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44B672E0-022D-4E77-85A8-F223B3850082}"/>
              </a:ext>
              <a:ext uri="{C183D7F6-B498-43B3-948B-1728B52AA6E4}">
                <adec:decorative xmlns:adec="http://schemas.microsoft.com/office/drawing/2017/decorative" val="1"/>
              </a:ext>
            </a:extLst>
          </p:cNvPr>
          <p:cNvSpPr/>
          <p:nvPr/>
        </p:nvSpPr>
        <p:spPr bwMode="auto">
          <a:xfrm>
            <a:off x="1389921" y="3526605"/>
            <a:ext cx="9412157" cy="3336052"/>
          </a:xfrm>
          <a:prstGeom prst="rect">
            <a:avLst/>
          </a:prstGeom>
          <a:solidFill>
            <a:srgbClr val="F3F3F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22" name="Google Shape;2822;p267"/>
          <p:cNvSpPr txBox="1">
            <a:spLocks noGrp="1"/>
          </p:cNvSpPr>
          <p:nvPr>
            <p:ph type="title"/>
          </p:nvPr>
        </p:nvSpPr>
        <p:spPr>
          <a:xfrm>
            <a:off x="588263" y="457200"/>
            <a:ext cx="11018520" cy="553998"/>
          </a:xfrm>
        </p:spPr>
        <p:txBody>
          <a:bodyPr vert="horz" wrap="square" lIns="0" tIns="0" rIns="0" bIns="0" rtlCol="0" anchor="t">
            <a:normAutofit/>
          </a:bodyPr>
          <a:lstStyle/>
          <a:p>
            <a:r>
              <a:rPr lang="en-US" dirty="0"/>
              <a:t>OPM - set up</a:t>
            </a:r>
          </a:p>
        </p:txBody>
      </p:sp>
      <p:pic>
        <p:nvPicPr>
          <p:cNvPr id="2" name="Picture 1">
            <a:extLst>
              <a:ext uri="{FF2B5EF4-FFF2-40B4-BE49-F238E27FC236}">
                <a16:creationId xmlns:a16="http://schemas.microsoft.com/office/drawing/2014/main" id="{6F27B67B-FBBA-49BA-8446-96E4FE1E7771}"/>
              </a:ext>
              <a:ext uri="{C183D7F6-B498-43B3-948B-1728B52AA6E4}">
                <adec:decorative xmlns:adec="http://schemas.microsoft.com/office/drawing/2017/decorative" val="1"/>
              </a:ext>
            </a:extLst>
          </p:cNvPr>
          <p:cNvPicPr>
            <a:picLocks noChangeAspect="1"/>
          </p:cNvPicPr>
          <p:nvPr/>
        </p:nvPicPr>
        <p:blipFill rotWithShape="1">
          <a:blip r:embed="rId4"/>
          <a:srcRect l="1852" t="1579" r="2025" b="1884"/>
          <a:stretch/>
        </p:blipFill>
        <p:spPr>
          <a:xfrm>
            <a:off x="9186640" y="2132021"/>
            <a:ext cx="1975674" cy="2089689"/>
          </a:xfrm>
          <a:prstGeom prst="rect">
            <a:avLst/>
          </a:prstGeom>
          <a:ln>
            <a:noFill/>
          </a:ln>
          <a:effectLst>
            <a:outerShdw blurRad="190500" dist="50800" dir="2700000" algn="ctr" rotWithShape="0">
              <a:prstClr val="black">
                <a:alpha val="25000"/>
              </a:prstClr>
            </a:outerShdw>
          </a:effectLst>
        </p:spPr>
      </p:pic>
      <p:sp>
        <p:nvSpPr>
          <p:cNvPr id="8" name="Text Placeholder 21">
            <a:extLst>
              <a:ext uri="{FF2B5EF4-FFF2-40B4-BE49-F238E27FC236}">
                <a16:creationId xmlns:a16="http://schemas.microsoft.com/office/drawing/2014/main" id="{4A002357-4B0A-41E2-A47D-FEB55032C4C2}"/>
              </a:ext>
            </a:extLst>
          </p:cNvPr>
          <p:cNvSpPr txBox="1">
            <a:spLocks/>
          </p:cNvSpPr>
          <p:nvPr/>
        </p:nvSpPr>
        <p:spPr>
          <a:xfrm>
            <a:off x="591082" y="1449364"/>
            <a:ext cx="5989827" cy="1692771"/>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1200"/>
              </a:spcAft>
              <a:buClr>
                <a:schemeClr val="accent1"/>
              </a:buClr>
              <a:buFont typeface="+mj-lt"/>
              <a:buAutoNum type="arabicPeriod" startAt="7"/>
              <a:tabLst>
                <a:tab pos="1770063" algn="l"/>
              </a:tabLst>
            </a:pPr>
            <a:r>
              <a:rPr lang="en-US" sz="1800" dirty="0">
                <a:solidFill>
                  <a:schemeClr val="tx1"/>
                </a:solidFill>
                <a:latin typeface="+mj-lt"/>
                <a:cs typeface="Segoe UI"/>
              </a:rPr>
              <a:t>Enterprise view -&gt; create Site, select BU and region </a:t>
            </a:r>
            <a:endParaRPr lang="fr-FR" sz="1800" dirty="0">
              <a:solidFill>
                <a:schemeClr val="tx1"/>
              </a:solidFill>
              <a:latin typeface="+mj-lt"/>
              <a:cs typeface="Segoe UI"/>
            </a:endParaRPr>
          </a:p>
          <a:p>
            <a:pPr marL="274320" indent="-274320">
              <a:spcBef>
                <a:spcPts val="0"/>
              </a:spcBef>
              <a:spcAft>
                <a:spcPts val="1200"/>
              </a:spcAft>
              <a:buClr>
                <a:schemeClr val="accent1"/>
              </a:buClr>
              <a:buFont typeface="+mj-lt"/>
              <a:buAutoNum type="arabicPeriod" startAt="7"/>
              <a:tabLst>
                <a:tab pos="1770063" algn="l"/>
              </a:tabLst>
            </a:pPr>
            <a:r>
              <a:rPr kumimoji="0" lang="fr-FR" sz="1800" b="0" i="0" u="none" strike="noStrike" kern="1200" cap="none" spc="0" normalizeH="0" baseline="0" noProof="0" dirty="0">
                <a:ln>
                  <a:noFill/>
                </a:ln>
                <a:solidFill>
                  <a:srgbClr val="000000"/>
                </a:solidFill>
                <a:effectLst/>
                <a:uLnTx/>
                <a:uFillTx/>
                <a:latin typeface="Segoe UI Semibold"/>
                <a:ea typeface="+mn-ea"/>
                <a:cs typeface="Segoe UI"/>
              </a:rPr>
              <a:t>Site management -&gt; </a:t>
            </a:r>
            <a:r>
              <a:rPr kumimoji="0" lang="fr-FR" sz="1800" b="0" i="0" u="none" strike="noStrike" kern="1200" cap="none" spc="0" normalizeH="0" baseline="0" noProof="0" dirty="0" err="1">
                <a:ln>
                  <a:noFill/>
                </a:ln>
                <a:solidFill>
                  <a:srgbClr val="000000"/>
                </a:solidFill>
                <a:effectLst/>
                <a:uLnTx/>
                <a:uFillTx/>
                <a:latin typeface="Segoe UI Semibold"/>
                <a:ea typeface="+mn-ea"/>
                <a:cs typeface="Segoe UI"/>
              </a:rPr>
              <a:t>define</a:t>
            </a:r>
            <a:r>
              <a:rPr kumimoji="0" lang="fr-FR" sz="1800" b="0" i="0" u="none" strike="noStrike" kern="1200" cap="none" spc="0" normalizeH="0" baseline="0" noProof="0" dirty="0">
                <a:ln>
                  <a:noFill/>
                </a:ln>
                <a:solidFill>
                  <a:srgbClr val="000000"/>
                </a:solidFill>
                <a:effectLst/>
                <a:uLnTx/>
                <a:uFillTx/>
                <a:latin typeface="Segoe UI Semibold"/>
                <a:ea typeface="+mn-ea"/>
                <a:cs typeface="Segoe UI"/>
              </a:rPr>
              <a:t> Zones -&gt; </a:t>
            </a:r>
            <a:r>
              <a:rPr kumimoji="0" lang="fr-FR" sz="1800" b="0" i="0" u="none" strike="noStrike" kern="1200" cap="none" spc="0" normalizeH="0" baseline="0" noProof="0" dirty="0" err="1">
                <a:ln>
                  <a:noFill/>
                </a:ln>
                <a:solidFill>
                  <a:srgbClr val="000000"/>
                </a:solidFill>
                <a:effectLst/>
                <a:uLnTx/>
                <a:uFillTx/>
                <a:latin typeface="Segoe UI Semibold"/>
                <a:ea typeface="+mn-ea"/>
                <a:cs typeface="Segoe UI"/>
              </a:rPr>
              <a:t>assign</a:t>
            </a:r>
            <a:r>
              <a:rPr kumimoji="0" lang="fr-FR" sz="1800" b="0" i="0" u="none" strike="noStrike" kern="1200" cap="none" spc="0" normalizeH="0" baseline="0" noProof="0" dirty="0">
                <a:ln>
                  <a:noFill/>
                </a:ln>
                <a:solidFill>
                  <a:srgbClr val="000000"/>
                </a:solidFill>
                <a:effectLst/>
                <a:uLnTx/>
                <a:uFillTx/>
                <a:latin typeface="Segoe UI Semibold"/>
                <a:ea typeface="+mn-ea"/>
                <a:cs typeface="Segoe UI"/>
              </a:rPr>
              <a:t> </a:t>
            </a:r>
            <a:r>
              <a:rPr kumimoji="0" lang="fr-FR" sz="1800" b="0" i="0" u="none" strike="noStrike" kern="1200" cap="none" spc="0" normalizeH="0" baseline="0" noProof="0" dirty="0" err="1">
                <a:ln>
                  <a:noFill/>
                </a:ln>
                <a:solidFill>
                  <a:srgbClr val="000000"/>
                </a:solidFill>
                <a:effectLst/>
                <a:uLnTx/>
                <a:uFillTx/>
                <a:latin typeface="Segoe UI Semibold"/>
                <a:ea typeface="+mn-ea"/>
                <a:cs typeface="Segoe UI"/>
              </a:rPr>
              <a:t>sensors</a:t>
            </a:r>
            <a:r>
              <a:rPr kumimoji="0" lang="fr-FR" sz="1800" b="0" i="0" u="none" strike="noStrike" kern="1200" cap="none" spc="0" normalizeH="0" baseline="0" noProof="0" dirty="0">
                <a:ln>
                  <a:noFill/>
                </a:ln>
                <a:solidFill>
                  <a:srgbClr val="000000"/>
                </a:solidFill>
                <a:effectLst/>
                <a:uLnTx/>
                <a:uFillTx/>
                <a:latin typeface="Segoe UI Semibold"/>
                <a:ea typeface="+mn-ea"/>
                <a:cs typeface="Segoe UI"/>
              </a:rPr>
              <a:t> </a:t>
            </a:r>
            <a:br>
              <a:rPr kumimoji="0" lang="fr-FR" sz="1800" b="0" i="0" u="none" strike="noStrike" kern="1200" cap="none" spc="0" normalizeH="0" baseline="0" noProof="0" dirty="0">
                <a:ln>
                  <a:noFill/>
                </a:ln>
                <a:solidFill>
                  <a:srgbClr val="000000"/>
                </a:solidFill>
                <a:effectLst/>
                <a:uLnTx/>
                <a:uFillTx/>
                <a:latin typeface="Segoe UI Semibold"/>
                <a:ea typeface="+mn-ea"/>
                <a:cs typeface="Segoe UI"/>
              </a:rPr>
            </a:br>
            <a:r>
              <a:rPr kumimoji="0" lang="en-US" sz="1800" b="0" i="0" u="none" strike="noStrike" kern="1200" cap="none" spc="0" normalizeH="0" baseline="0" noProof="0" dirty="0">
                <a:ln>
                  <a:noFill/>
                </a:ln>
                <a:solidFill>
                  <a:srgbClr val="000000"/>
                </a:solidFill>
                <a:effectLst/>
                <a:uLnTx/>
                <a:uFillTx/>
                <a:latin typeface="Segoe UI"/>
                <a:ea typeface="+mn-ea"/>
                <a:cs typeface="Segoe UI"/>
              </a:rPr>
              <a:t>(Assets which are monitored from different sensors in the same zone are deduped)</a:t>
            </a:r>
          </a:p>
          <a:p>
            <a:pPr marL="274320" indent="-274320">
              <a:spcBef>
                <a:spcPts val="0"/>
              </a:spcBef>
              <a:spcAft>
                <a:spcPts val="600"/>
              </a:spcAft>
              <a:buClr>
                <a:schemeClr val="accent1"/>
              </a:buClr>
              <a:buFont typeface="+mj-lt"/>
              <a:buAutoNum type="arabicPeriod" startAt="7"/>
              <a:tabLst>
                <a:tab pos="1770063" algn="l"/>
              </a:tabLst>
            </a:pPr>
            <a:endParaRPr lang="en-US" sz="1800" dirty="0">
              <a:solidFill>
                <a:schemeClr val="tx1"/>
              </a:solidFill>
              <a:cs typeface="Segoe UI"/>
            </a:endParaRPr>
          </a:p>
        </p:txBody>
      </p:sp>
      <p:pic>
        <p:nvPicPr>
          <p:cNvPr id="2824" name="Google Shape;2824;p267">
            <a:extLst>
              <a:ext uri="{C183D7F6-B498-43B3-948B-1728B52AA6E4}">
                <adec:decorative xmlns:adec="http://schemas.microsoft.com/office/drawing/2017/decorative" val="1"/>
              </a:ext>
            </a:extLst>
          </p:cNvPr>
          <p:cNvPicPr preferRelativeResize="0"/>
          <p:nvPr/>
        </p:nvPicPr>
        <p:blipFill rotWithShape="1">
          <a:blip r:embed="rId5">
            <a:alphaModFix/>
          </a:blip>
          <a:srcRect l="846" t="1662" r="-1" b="2085"/>
          <a:stretch/>
        </p:blipFill>
        <p:spPr>
          <a:xfrm>
            <a:off x="1389921" y="3285098"/>
            <a:ext cx="7230803" cy="3382402"/>
          </a:xfrm>
          <a:prstGeom prst="rect">
            <a:avLst/>
          </a:prstGeom>
          <a:noFill/>
          <a:ln w="9525" cap="flat" cmpd="sng">
            <a:noFill/>
            <a:prstDash val="solid"/>
            <a:round/>
            <a:headEnd type="none" w="sm" len="sm"/>
            <a:tailEnd type="none" w="sm" len="sm"/>
          </a:ln>
        </p:spPr>
      </p:pic>
      <p:pic>
        <p:nvPicPr>
          <p:cNvPr id="3" name="Picture 2">
            <a:extLst>
              <a:ext uri="{FF2B5EF4-FFF2-40B4-BE49-F238E27FC236}">
                <a16:creationId xmlns:a16="http://schemas.microsoft.com/office/drawing/2014/main" id="{D409C4B2-B4BF-475D-ADC8-6BAEF141A560}"/>
              </a:ext>
              <a:ext uri="{C183D7F6-B498-43B3-948B-1728B52AA6E4}">
                <adec:decorative xmlns:adec="http://schemas.microsoft.com/office/drawing/2017/decorative" val="1"/>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10000"/>
                    </a14:imgEffect>
                  </a14:imgLayer>
                </a14:imgProps>
              </a:ext>
            </a:extLst>
          </a:blip>
          <a:srcRect l="1197" t="2114" r="1578" b="3789"/>
          <a:stretch/>
        </p:blipFill>
        <p:spPr>
          <a:xfrm>
            <a:off x="7374717" y="4524266"/>
            <a:ext cx="4150895" cy="2001252"/>
          </a:xfrm>
          <a:prstGeom prst="rect">
            <a:avLst/>
          </a:prstGeom>
          <a:ln>
            <a:noFill/>
          </a:ln>
          <a:effectLst>
            <a:outerShdw blurRad="190500" dist="50800" dir="2700000" algn="ctr" rotWithShape="0">
              <a:prstClr val="black">
                <a:alpha val="25000"/>
              </a:prstClr>
            </a:outerShdw>
          </a:effectLst>
        </p:spPr>
      </p:pic>
    </p:spTree>
  </p:cSld>
  <p:clrMapOvr>
    <a:masterClrMapping/>
  </p:clrMapOvr>
  <mc:AlternateContent xmlns:mc="http://schemas.openxmlformats.org/markup-compatibility/2006" xmlns:p14="http://schemas.microsoft.com/office/powerpoint/2010/main">
    <mc:Choice Requires="p14">
      <p:transition spd="med" p14:dur="700" advTm="33830">
        <p:fade/>
      </p:transition>
    </mc:Choice>
    <mc:Fallback xmlns="">
      <p:transition spd="med" advTm="33830">
        <p:fade/>
      </p:transition>
    </mc:Fallback>
  </mc:AlternateContent>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3" name="Google Shape;613;p66"/>
          <p:cNvSpPr txBox="1">
            <a:spLocks noGrp="1"/>
          </p:cNvSpPr>
          <p:nvPr>
            <p:ph type="title"/>
          </p:nvPr>
        </p:nvSpPr>
        <p:spPr>
          <a:xfrm>
            <a:off x="588263" y="457200"/>
            <a:ext cx="11018520" cy="553998"/>
          </a:xfrm>
        </p:spPr>
        <p:txBody>
          <a:bodyPr vert="horz" wrap="square" lIns="0" tIns="0" rIns="0" bIns="0" rtlCol="0" anchor="t">
            <a:spAutoFit/>
          </a:bodyPr>
          <a:lstStyle/>
          <a:p>
            <a:r>
              <a:rPr lang="en-US" dirty="0"/>
              <a:t>Recommended Deployment Process</a:t>
            </a:r>
          </a:p>
        </p:txBody>
      </p:sp>
      <p:sp>
        <p:nvSpPr>
          <p:cNvPr id="6" name="Rectangle: Rounded Corners 5">
            <a:extLst>
              <a:ext uri="{FF2B5EF4-FFF2-40B4-BE49-F238E27FC236}">
                <a16:creationId xmlns:a16="http://schemas.microsoft.com/office/drawing/2014/main" id="{DEB1CFD0-602A-4BC0-A5BB-0895CE7D198B}"/>
              </a:ext>
            </a:extLst>
          </p:cNvPr>
          <p:cNvSpPr/>
          <p:nvPr/>
        </p:nvSpPr>
        <p:spPr>
          <a:xfrm>
            <a:off x="584200" y="3411028"/>
            <a:ext cx="1965960" cy="1354217"/>
          </a:xfrm>
          <a:prstGeom prst="rect">
            <a:avLst/>
          </a:prstGeom>
          <a:noFill/>
          <a:ln>
            <a:noFill/>
          </a:ln>
          <a:effectLst/>
        </p:spPr>
        <p:style>
          <a:lnRef idx="0">
            <a:scrgbClr r="0" g="0" b="0"/>
          </a:lnRef>
          <a:fillRef idx="0">
            <a:scrgbClr r="0" g="0" b="0"/>
          </a:fillRef>
          <a:effectRef idx="0">
            <a:scrgbClr r="0" g="0" b="0"/>
          </a:effectRef>
          <a:fontRef idx="minor">
            <a:schemeClr val="lt1"/>
          </a:fontRef>
        </p:style>
        <p:txBody>
          <a:bodyPr wrap="square" lIns="0" tIns="0" rIns="0" bIns="0" rtlCol="0" anchor="t" anchorCtr="0">
            <a:spAutoFit/>
          </a:bodyPr>
          <a:lstStyle/>
          <a:p>
            <a:pPr marL="228600" indent="-228600"/>
            <a:r>
              <a:rPr lang="en-US" sz="1600" dirty="0">
                <a:solidFill>
                  <a:schemeClr val="tx1"/>
                </a:solidFill>
                <a:latin typeface="+mj-lt"/>
              </a:rPr>
              <a:t>1. Gather site Information</a:t>
            </a:r>
          </a:p>
          <a:p>
            <a:pPr marL="228600" indent="-228600"/>
            <a:endParaRPr lang="en-US" sz="1400" dirty="0">
              <a:solidFill>
                <a:schemeClr val="tx1"/>
              </a:solidFill>
            </a:endParaRPr>
          </a:p>
          <a:p>
            <a:pPr marL="228600"/>
            <a:r>
              <a:rPr lang="en-US" sz="1400" dirty="0">
                <a:solidFill>
                  <a:schemeClr val="tx1"/>
                </a:solidFill>
              </a:rPr>
              <a:t>(Managed Switches, VLANS, assets count, network architecture) </a:t>
            </a:r>
          </a:p>
        </p:txBody>
      </p:sp>
      <p:sp>
        <p:nvSpPr>
          <p:cNvPr id="9" name="Rectangle: Rounded Corners 8">
            <a:extLst>
              <a:ext uri="{FF2B5EF4-FFF2-40B4-BE49-F238E27FC236}">
                <a16:creationId xmlns:a16="http://schemas.microsoft.com/office/drawing/2014/main" id="{110CBEDC-824B-4FF6-9A5E-F59A06D017ED}"/>
              </a:ext>
            </a:extLst>
          </p:cNvPr>
          <p:cNvSpPr/>
          <p:nvPr/>
        </p:nvSpPr>
        <p:spPr>
          <a:xfrm>
            <a:off x="2848356" y="3411028"/>
            <a:ext cx="1965960" cy="1877437"/>
          </a:xfrm>
          <a:prstGeom prst="rect">
            <a:avLst/>
          </a:prstGeom>
          <a:noFill/>
          <a:ln>
            <a:noFill/>
          </a:ln>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8600" indent="-228600"/>
            <a:r>
              <a:rPr lang="en-US" sz="1600" dirty="0">
                <a:solidFill>
                  <a:schemeClr val="tx1"/>
                </a:solidFill>
                <a:latin typeface="+mj-lt"/>
              </a:rPr>
              <a:t>2. Review received Information</a:t>
            </a:r>
            <a:r>
              <a:rPr lang="en-US" sz="1600" dirty="0">
                <a:solidFill>
                  <a:schemeClr val="tx1"/>
                </a:solidFill>
              </a:rPr>
              <a:t>, </a:t>
            </a:r>
            <a:r>
              <a:rPr lang="en-US" sz="1600" dirty="0">
                <a:solidFill>
                  <a:schemeClr val="tx1"/>
                </a:solidFill>
                <a:latin typeface="+mj-lt"/>
              </a:rPr>
              <a:t>subscribe to </a:t>
            </a:r>
            <a:br>
              <a:rPr lang="en-US" sz="1600" dirty="0">
                <a:solidFill>
                  <a:schemeClr val="tx1"/>
                </a:solidFill>
                <a:latin typeface="+mj-lt"/>
              </a:rPr>
            </a:br>
            <a:r>
              <a:rPr lang="en-US" sz="1600" dirty="0">
                <a:solidFill>
                  <a:schemeClr val="tx1"/>
                </a:solidFill>
                <a:latin typeface="+mj-lt"/>
              </a:rPr>
              <a:t>the service via </a:t>
            </a:r>
            <a:br>
              <a:rPr lang="en-US" sz="1600" dirty="0">
                <a:solidFill>
                  <a:schemeClr val="tx1"/>
                </a:solidFill>
                <a:latin typeface="+mj-lt"/>
              </a:rPr>
            </a:br>
            <a:r>
              <a:rPr lang="en-US" sz="1600" dirty="0">
                <a:solidFill>
                  <a:schemeClr val="tx1"/>
                </a:solidFill>
                <a:latin typeface="+mj-lt"/>
              </a:rPr>
              <a:t>Azure portal</a:t>
            </a:r>
          </a:p>
          <a:p>
            <a:pPr marL="228600" indent="-228600"/>
            <a:endParaRPr lang="en-US" sz="1400" dirty="0">
              <a:solidFill>
                <a:schemeClr val="tx1"/>
              </a:solidFill>
            </a:endParaRPr>
          </a:p>
          <a:p>
            <a:pPr marL="228600"/>
            <a:r>
              <a:rPr lang="en-US" sz="1400" dirty="0">
                <a:solidFill>
                  <a:schemeClr val="tx1"/>
                </a:solidFill>
              </a:rPr>
              <a:t>(Where to deploy, monitoring coverage) </a:t>
            </a:r>
          </a:p>
        </p:txBody>
      </p:sp>
      <p:sp>
        <p:nvSpPr>
          <p:cNvPr id="10" name="Rectangle: Rounded Corners 9">
            <a:extLst>
              <a:ext uri="{FF2B5EF4-FFF2-40B4-BE49-F238E27FC236}">
                <a16:creationId xmlns:a16="http://schemas.microsoft.com/office/drawing/2014/main" id="{ACEA68DC-9543-4E1E-AF08-0F1762218568}"/>
              </a:ext>
            </a:extLst>
          </p:cNvPr>
          <p:cNvSpPr/>
          <p:nvPr/>
        </p:nvSpPr>
        <p:spPr>
          <a:xfrm>
            <a:off x="5112512" y="3411028"/>
            <a:ext cx="1965960" cy="1138773"/>
          </a:xfrm>
          <a:prstGeom prst="rect">
            <a:avLst/>
          </a:prstGeom>
          <a:noFill/>
          <a:ln>
            <a:noFill/>
          </a:ln>
          <a:effectLst/>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8600" indent="-228600"/>
            <a:r>
              <a:rPr lang="en-US" sz="1600" dirty="0">
                <a:solidFill>
                  <a:schemeClr val="tx1"/>
                </a:solidFill>
                <a:latin typeface="+mj-lt"/>
              </a:rPr>
              <a:t>3. Site Preparation </a:t>
            </a:r>
            <a:br>
              <a:rPr lang="en-US" sz="1600" dirty="0">
                <a:solidFill>
                  <a:schemeClr val="tx1"/>
                </a:solidFill>
                <a:latin typeface="+mj-lt"/>
              </a:rPr>
            </a:br>
            <a:r>
              <a:rPr lang="en-US" sz="1600" dirty="0">
                <a:solidFill>
                  <a:schemeClr val="tx1"/>
                </a:solidFill>
                <a:latin typeface="+mj-lt"/>
              </a:rPr>
              <a:t>and Configuration</a:t>
            </a:r>
          </a:p>
          <a:p>
            <a:pPr marL="228600" indent="-228600"/>
            <a:endParaRPr lang="en-US" sz="1400" dirty="0">
              <a:solidFill>
                <a:schemeClr val="tx1"/>
              </a:solidFill>
            </a:endParaRPr>
          </a:p>
          <a:p>
            <a:pPr marL="228600"/>
            <a:r>
              <a:rPr lang="en-US" sz="1400" dirty="0">
                <a:solidFill>
                  <a:schemeClr val="tx1"/>
                </a:solidFill>
              </a:rPr>
              <a:t>(SPAN, IP, FW, order HW)</a:t>
            </a:r>
          </a:p>
        </p:txBody>
      </p:sp>
      <p:sp>
        <p:nvSpPr>
          <p:cNvPr id="13" name="Rectangle: Rounded Corners 12">
            <a:extLst>
              <a:ext uri="{FF2B5EF4-FFF2-40B4-BE49-F238E27FC236}">
                <a16:creationId xmlns:a16="http://schemas.microsoft.com/office/drawing/2014/main" id="{D80AA18D-91F4-4B43-A415-9E47E540154E}"/>
              </a:ext>
            </a:extLst>
          </p:cNvPr>
          <p:cNvSpPr/>
          <p:nvPr/>
        </p:nvSpPr>
        <p:spPr>
          <a:xfrm>
            <a:off x="7376668" y="3411028"/>
            <a:ext cx="1965960" cy="984885"/>
          </a:xfrm>
          <a:prstGeom prst="rect">
            <a:avLst/>
          </a:prstGeom>
          <a:noFill/>
          <a:ln>
            <a:noFill/>
          </a:ln>
          <a:effectLst/>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8600" indent="-228600"/>
            <a:r>
              <a:rPr lang="en-US" sz="1600" dirty="0">
                <a:solidFill>
                  <a:schemeClr val="tx1"/>
                </a:solidFill>
                <a:latin typeface="+mj-lt"/>
              </a:rPr>
              <a:t>4. Pre-Deployment Validation</a:t>
            </a:r>
          </a:p>
          <a:p>
            <a:pPr marL="228600" indent="-228600"/>
            <a:r>
              <a:rPr lang="en-US" sz="1600" dirty="0">
                <a:solidFill>
                  <a:schemeClr val="tx1"/>
                </a:solidFill>
                <a:latin typeface="+mj-lt"/>
              </a:rPr>
              <a:t> </a:t>
            </a:r>
            <a:endParaRPr lang="en-US" sz="1400" dirty="0">
              <a:solidFill>
                <a:schemeClr val="tx1"/>
              </a:solidFill>
            </a:endParaRPr>
          </a:p>
          <a:p>
            <a:pPr marL="228600"/>
            <a:r>
              <a:rPr lang="en-US" sz="1400" dirty="0">
                <a:solidFill>
                  <a:schemeClr val="tx1"/>
                </a:solidFill>
              </a:rPr>
              <a:t>(PCAP)</a:t>
            </a:r>
          </a:p>
        </p:txBody>
      </p:sp>
      <p:sp>
        <p:nvSpPr>
          <p:cNvPr id="16" name="Rectangle: Rounded Corners 12">
            <a:extLst>
              <a:ext uri="{FF2B5EF4-FFF2-40B4-BE49-F238E27FC236}">
                <a16:creationId xmlns:a16="http://schemas.microsoft.com/office/drawing/2014/main" id="{B477ED94-B7B7-418C-A391-C54321EFEECE}"/>
              </a:ext>
            </a:extLst>
          </p:cNvPr>
          <p:cNvSpPr/>
          <p:nvPr/>
        </p:nvSpPr>
        <p:spPr>
          <a:xfrm>
            <a:off x="9640823" y="3411028"/>
            <a:ext cx="1965960" cy="492443"/>
          </a:xfrm>
          <a:prstGeom prst="rect">
            <a:avLst/>
          </a:prstGeom>
          <a:noFill/>
          <a:ln>
            <a:noFill/>
          </a:ln>
          <a:effectLst/>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28600" indent="-228600"/>
            <a:r>
              <a:rPr lang="en-US" sz="1600" dirty="0">
                <a:solidFill>
                  <a:schemeClr val="tx1"/>
                </a:solidFill>
                <a:latin typeface="+mj-lt"/>
              </a:rPr>
              <a:t>5. On boarding, </a:t>
            </a:r>
            <a:br>
              <a:rPr lang="en-US" sz="1600" dirty="0">
                <a:solidFill>
                  <a:schemeClr val="tx1"/>
                </a:solidFill>
                <a:latin typeface="+mj-lt"/>
              </a:rPr>
            </a:br>
            <a:r>
              <a:rPr lang="en-US" sz="1600" dirty="0">
                <a:solidFill>
                  <a:schemeClr val="tx1"/>
                </a:solidFill>
                <a:latin typeface="+mj-lt"/>
              </a:rPr>
              <a:t>Sanity, Finetuning</a:t>
            </a:r>
          </a:p>
        </p:txBody>
      </p:sp>
      <p:cxnSp>
        <p:nvCxnSpPr>
          <p:cNvPr id="8" name="Straight Connector 7">
            <a:extLst>
              <a:ext uri="{FF2B5EF4-FFF2-40B4-BE49-F238E27FC236}">
                <a16:creationId xmlns:a16="http://schemas.microsoft.com/office/drawing/2014/main" id="{27A47D7A-B8C7-4893-A9A8-E0C8CA298493}"/>
              </a:ext>
              <a:ext uri="{C183D7F6-B498-43B3-948B-1728B52AA6E4}">
                <adec:decorative xmlns:adec="http://schemas.microsoft.com/office/drawing/2017/decorative" val="1"/>
              </a:ext>
            </a:extLst>
          </p:cNvPr>
          <p:cNvCxnSpPr>
            <a:cxnSpLocks/>
          </p:cNvCxnSpPr>
          <p:nvPr/>
        </p:nvCxnSpPr>
        <p:spPr>
          <a:xfrm flipV="1">
            <a:off x="-1" y="2625277"/>
            <a:ext cx="12192003" cy="1"/>
          </a:xfrm>
          <a:prstGeom prst="line">
            <a:avLst/>
          </a:prstGeom>
          <a:ln w="25400">
            <a:solidFill>
              <a:schemeClr val="bg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6ABDC24D-D2F1-4630-ABF5-9D252D2ED0F6}"/>
              </a:ext>
              <a:ext uri="{C183D7F6-B498-43B3-948B-1728B52AA6E4}">
                <adec:decorative xmlns:adec="http://schemas.microsoft.com/office/drawing/2017/decorative" val="1"/>
              </a:ext>
            </a:extLst>
          </p:cNvPr>
          <p:cNvGrpSpPr/>
          <p:nvPr/>
        </p:nvGrpSpPr>
        <p:grpSpPr>
          <a:xfrm>
            <a:off x="1069763" y="2127859"/>
            <a:ext cx="994835" cy="994835"/>
            <a:chOff x="584200" y="2127859"/>
            <a:chExt cx="994835" cy="994835"/>
          </a:xfrm>
        </p:grpSpPr>
        <p:sp>
          <p:nvSpPr>
            <p:cNvPr id="22" name="Oval 21">
              <a:extLst>
                <a:ext uri="{FF2B5EF4-FFF2-40B4-BE49-F238E27FC236}">
                  <a16:creationId xmlns:a16="http://schemas.microsoft.com/office/drawing/2014/main" id="{988C06CC-E46F-463D-B92F-1BE1A4070030}"/>
                </a:ext>
              </a:extLst>
            </p:cNvPr>
            <p:cNvSpPr/>
            <p:nvPr/>
          </p:nvSpPr>
          <p:spPr bwMode="auto">
            <a:xfrm>
              <a:off x="584200" y="2127859"/>
              <a:ext cx="994835" cy="994835"/>
            </a:xfrm>
            <a:prstGeom prst="ellipse">
              <a:avLst/>
            </a:prstGeom>
            <a:solidFill>
              <a:schemeClr val="bg1"/>
            </a:solidFill>
            <a:ln>
              <a:noFill/>
              <a:headEnd type="none" w="med" len="med"/>
              <a:tailEnd type="none" w="med" len="med"/>
            </a:ln>
            <a:effectLst>
              <a:outerShdw blurRad="190500" dist="38100" dir="2700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16" rIns="0" bIns="46616" numCol="1" rtlCol="0" anchor="ctr" anchorCtr="0" compatLnSpc="1">
              <a:prstTxWarp prst="textNoShape">
                <a:avLst/>
              </a:prstTxWarp>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mj-lt"/>
                <a:ea typeface="+mn-ea"/>
                <a:cs typeface="+mn-cs"/>
              </a:endParaRPr>
            </a:p>
          </p:txBody>
        </p:sp>
        <p:grpSp>
          <p:nvGrpSpPr>
            <p:cNvPr id="27" name="gain insights" descr="gain insights">
              <a:extLst>
                <a:ext uri="{FF2B5EF4-FFF2-40B4-BE49-F238E27FC236}">
                  <a16:creationId xmlns:a16="http://schemas.microsoft.com/office/drawing/2014/main" id="{41A457F5-2001-4C5A-9871-EFC3EE5FDF50}"/>
                </a:ext>
              </a:extLst>
            </p:cNvPr>
            <p:cNvGrpSpPr>
              <a:grpSpLocks noChangeAspect="1"/>
            </p:cNvGrpSpPr>
            <p:nvPr/>
          </p:nvGrpSpPr>
          <p:grpSpPr bwMode="auto">
            <a:xfrm>
              <a:off x="796343" y="2340002"/>
              <a:ext cx="570548" cy="570548"/>
              <a:chOff x="5212" y="806"/>
              <a:chExt cx="239" cy="239"/>
            </a:xfrm>
          </p:grpSpPr>
          <p:sp>
            <p:nvSpPr>
              <p:cNvPr id="28" name="AutoShape 78">
                <a:extLst>
                  <a:ext uri="{FF2B5EF4-FFF2-40B4-BE49-F238E27FC236}">
                    <a16:creationId xmlns:a16="http://schemas.microsoft.com/office/drawing/2014/main" id="{DB9F4B0B-2B3C-44A0-8F6F-D080CAB6EFA1}"/>
                  </a:ext>
                </a:extLst>
              </p:cNvPr>
              <p:cNvSpPr>
                <a:spLocks noChangeAspect="1" noChangeArrowheads="1" noTextEdit="1"/>
              </p:cNvSpPr>
              <p:nvPr/>
            </p:nvSpPr>
            <p:spPr bwMode="auto">
              <a:xfrm>
                <a:off x="5212" y="806"/>
                <a:ext cx="239" cy="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80">
                <a:extLst>
                  <a:ext uri="{FF2B5EF4-FFF2-40B4-BE49-F238E27FC236}">
                    <a16:creationId xmlns:a16="http://schemas.microsoft.com/office/drawing/2014/main" id="{E252FF24-2E2F-4D80-B723-380450068A67}"/>
                  </a:ext>
                </a:extLst>
              </p:cNvPr>
              <p:cNvSpPr>
                <a:spLocks noChangeArrowheads="1"/>
              </p:cNvSpPr>
              <p:nvPr/>
            </p:nvSpPr>
            <p:spPr bwMode="auto">
              <a:xfrm>
                <a:off x="5212"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81">
                <a:extLst>
                  <a:ext uri="{FF2B5EF4-FFF2-40B4-BE49-F238E27FC236}">
                    <a16:creationId xmlns:a16="http://schemas.microsoft.com/office/drawing/2014/main" id="{616D0654-AF9B-465C-8E6C-EE2D879BD5FB}"/>
                  </a:ext>
                </a:extLst>
              </p:cNvPr>
              <p:cNvSpPr>
                <a:spLocks noChangeArrowheads="1"/>
              </p:cNvSpPr>
              <p:nvPr/>
            </p:nvSpPr>
            <p:spPr bwMode="auto">
              <a:xfrm>
                <a:off x="5251" y="806"/>
                <a:ext cx="28"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82">
                <a:extLst>
                  <a:ext uri="{FF2B5EF4-FFF2-40B4-BE49-F238E27FC236}">
                    <a16:creationId xmlns:a16="http://schemas.microsoft.com/office/drawing/2014/main" id="{A7197260-1094-4CB9-A684-E86F503818C6}"/>
                  </a:ext>
                </a:extLst>
              </p:cNvPr>
              <p:cNvSpPr>
                <a:spLocks noChangeArrowheads="1"/>
              </p:cNvSpPr>
              <p:nvPr/>
            </p:nvSpPr>
            <p:spPr bwMode="auto">
              <a:xfrm>
                <a:off x="5292"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83">
                <a:extLst>
                  <a:ext uri="{FF2B5EF4-FFF2-40B4-BE49-F238E27FC236}">
                    <a16:creationId xmlns:a16="http://schemas.microsoft.com/office/drawing/2014/main" id="{2F211A0B-0CE4-4A96-9CD3-3012F0CAE876}"/>
                  </a:ext>
                </a:extLst>
              </p:cNvPr>
              <p:cNvSpPr>
                <a:spLocks noChangeArrowheads="1"/>
              </p:cNvSpPr>
              <p:nvPr/>
            </p:nvSpPr>
            <p:spPr bwMode="auto">
              <a:xfrm>
                <a:off x="5331"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84">
                <a:extLst>
                  <a:ext uri="{FF2B5EF4-FFF2-40B4-BE49-F238E27FC236}">
                    <a16:creationId xmlns:a16="http://schemas.microsoft.com/office/drawing/2014/main" id="{F9EA383C-0BBC-4B1D-93F5-EFF7C1D4E107}"/>
                  </a:ext>
                </a:extLst>
              </p:cNvPr>
              <p:cNvSpPr>
                <a:spLocks noChangeArrowheads="1"/>
              </p:cNvSpPr>
              <p:nvPr/>
            </p:nvSpPr>
            <p:spPr bwMode="auto">
              <a:xfrm>
                <a:off x="5370"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85">
                <a:extLst>
                  <a:ext uri="{FF2B5EF4-FFF2-40B4-BE49-F238E27FC236}">
                    <a16:creationId xmlns:a16="http://schemas.microsoft.com/office/drawing/2014/main" id="{FE2CB9FE-3CED-45A2-9D11-19FE3FFB279B}"/>
                  </a:ext>
                </a:extLst>
              </p:cNvPr>
              <p:cNvSpPr>
                <a:spLocks noChangeArrowheads="1"/>
              </p:cNvSpPr>
              <p:nvPr/>
            </p:nvSpPr>
            <p:spPr bwMode="auto">
              <a:xfrm>
                <a:off x="5411" y="80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86">
                <a:extLst>
                  <a:ext uri="{FF2B5EF4-FFF2-40B4-BE49-F238E27FC236}">
                    <a16:creationId xmlns:a16="http://schemas.microsoft.com/office/drawing/2014/main" id="{E3127A5E-F683-4721-8BD8-CD3888112CFC}"/>
                  </a:ext>
                </a:extLst>
              </p:cNvPr>
              <p:cNvSpPr>
                <a:spLocks noChangeArrowheads="1"/>
              </p:cNvSpPr>
              <p:nvPr/>
            </p:nvSpPr>
            <p:spPr bwMode="auto">
              <a:xfrm>
                <a:off x="5212" y="84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Oval 87">
                <a:extLst>
                  <a:ext uri="{FF2B5EF4-FFF2-40B4-BE49-F238E27FC236}">
                    <a16:creationId xmlns:a16="http://schemas.microsoft.com/office/drawing/2014/main" id="{CB45E293-A966-425B-B748-E09A20F33502}"/>
                  </a:ext>
                </a:extLst>
              </p:cNvPr>
              <p:cNvSpPr>
                <a:spLocks noChangeArrowheads="1"/>
              </p:cNvSpPr>
              <p:nvPr/>
            </p:nvSpPr>
            <p:spPr bwMode="auto">
              <a:xfrm>
                <a:off x="5411" y="84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88">
                <a:extLst>
                  <a:ext uri="{FF2B5EF4-FFF2-40B4-BE49-F238E27FC236}">
                    <a16:creationId xmlns:a16="http://schemas.microsoft.com/office/drawing/2014/main" id="{DDA3767C-7C49-4166-9018-9BFEA170609B}"/>
                  </a:ext>
                </a:extLst>
              </p:cNvPr>
              <p:cNvSpPr>
                <a:spLocks noChangeArrowheads="1"/>
              </p:cNvSpPr>
              <p:nvPr/>
            </p:nvSpPr>
            <p:spPr bwMode="auto">
              <a:xfrm>
                <a:off x="5212" y="88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Oval 89">
                <a:extLst>
                  <a:ext uri="{FF2B5EF4-FFF2-40B4-BE49-F238E27FC236}">
                    <a16:creationId xmlns:a16="http://schemas.microsoft.com/office/drawing/2014/main" id="{A7F09129-0F43-495B-BFBF-7BE8F9C975F3}"/>
                  </a:ext>
                </a:extLst>
              </p:cNvPr>
              <p:cNvSpPr>
                <a:spLocks noChangeArrowheads="1"/>
              </p:cNvSpPr>
              <p:nvPr/>
            </p:nvSpPr>
            <p:spPr bwMode="auto">
              <a:xfrm>
                <a:off x="5292" y="88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90">
                <a:extLst>
                  <a:ext uri="{FF2B5EF4-FFF2-40B4-BE49-F238E27FC236}">
                    <a16:creationId xmlns:a16="http://schemas.microsoft.com/office/drawing/2014/main" id="{A252768D-B70E-4B66-93D5-8CC5C9D65AAF}"/>
                  </a:ext>
                </a:extLst>
              </p:cNvPr>
              <p:cNvSpPr>
                <a:spLocks noChangeArrowheads="1"/>
              </p:cNvSpPr>
              <p:nvPr/>
            </p:nvSpPr>
            <p:spPr bwMode="auto">
              <a:xfrm>
                <a:off x="5331" y="88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Oval 91">
                <a:extLst>
                  <a:ext uri="{FF2B5EF4-FFF2-40B4-BE49-F238E27FC236}">
                    <a16:creationId xmlns:a16="http://schemas.microsoft.com/office/drawing/2014/main" id="{4468D538-F494-4283-BF08-5D4A60B3A707}"/>
                  </a:ext>
                </a:extLst>
              </p:cNvPr>
              <p:cNvSpPr>
                <a:spLocks noChangeArrowheads="1"/>
              </p:cNvSpPr>
              <p:nvPr/>
            </p:nvSpPr>
            <p:spPr bwMode="auto">
              <a:xfrm>
                <a:off x="5411" y="886"/>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Oval 92">
                <a:extLst>
                  <a:ext uri="{FF2B5EF4-FFF2-40B4-BE49-F238E27FC236}">
                    <a16:creationId xmlns:a16="http://schemas.microsoft.com/office/drawing/2014/main" id="{DF106428-DAF5-48D2-82E7-8ED5FA4340E9}"/>
                  </a:ext>
                </a:extLst>
              </p:cNvPr>
              <p:cNvSpPr>
                <a:spLocks noChangeArrowheads="1"/>
              </p:cNvSpPr>
              <p:nvPr/>
            </p:nvSpPr>
            <p:spPr bwMode="auto">
              <a:xfrm>
                <a:off x="5212" y="925"/>
                <a:ext cx="27"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93">
                <a:extLst>
                  <a:ext uri="{FF2B5EF4-FFF2-40B4-BE49-F238E27FC236}">
                    <a16:creationId xmlns:a16="http://schemas.microsoft.com/office/drawing/2014/main" id="{6366EC21-AE6A-46BA-91EC-89E96EAAC582}"/>
                  </a:ext>
                </a:extLst>
              </p:cNvPr>
              <p:cNvSpPr>
                <a:spLocks noChangeArrowheads="1"/>
              </p:cNvSpPr>
              <p:nvPr/>
            </p:nvSpPr>
            <p:spPr bwMode="auto">
              <a:xfrm>
                <a:off x="5292" y="92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Oval 94">
                <a:extLst>
                  <a:ext uri="{FF2B5EF4-FFF2-40B4-BE49-F238E27FC236}">
                    <a16:creationId xmlns:a16="http://schemas.microsoft.com/office/drawing/2014/main" id="{78A77A61-55BC-4CB6-B6CA-79A5C260AEA3}"/>
                  </a:ext>
                </a:extLst>
              </p:cNvPr>
              <p:cNvSpPr>
                <a:spLocks noChangeArrowheads="1"/>
              </p:cNvSpPr>
              <p:nvPr/>
            </p:nvSpPr>
            <p:spPr bwMode="auto">
              <a:xfrm>
                <a:off x="5212" y="964"/>
                <a:ext cx="27" cy="28"/>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Oval 95">
                <a:extLst>
                  <a:ext uri="{FF2B5EF4-FFF2-40B4-BE49-F238E27FC236}">
                    <a16:creationId xmlns:a16="http://schemas.microsoft.com/office/drawing/2014/main" id="{00E0FA69-A205-4599-BA71-C15D4F0A57B4}"/>
                  </a:ext>
                </a:extLst>
              </p:cNvPr>
              <p:cNvSpPr>
                <a:spLocks noChangeArrowheads="1"/>
              </p:cNvSpPr>
              <p:nvPr/>
            </p:nvSpPr>
            <p:spPr bwMode="auto">
              <a:xfrm>
                <a:off x="5212" y="1005"/>
                <a:ext cx="27"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Oval 96">
                <a:extLst>
                  <a:ext uri="{FF2B5EF4-FFF2-40B4-BE49-F238E27FC236}">
                    <a16:creationId xmlns:a16="http://schemas.microsoft.com/office/drawing/2014/main" id="{30925CEA-BC59-4D4F-B7D4-53841E2C4986}"/>
                  </a:ext>
                </a:extLst>
              </p:cNvPr>
              <p:cNvSpPr>
                <a:spLocks noChangeArrowheads="1"/>
              </p:cNvSpPr>
              <p:nvPr/>
            </p:nvSpPr>
            <p:spPr bwMode="auto">
              <a:xfrm>
                <a:off x="5253" y="100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Oval 97">
                <a:extLst>
                  <a:ext uri="{FF2B5EF4-FFF2-40B4-BE49-F238E27FC236}">
                    <a16:creationId xmlns:a16="http://schemas.microsoft.com/office/drawing/2014/main" id="{AF4A5F23-7F56-43C5-9A0D-591B92C02A7E}"/>
                  </a:ext>
                </a:extLst>
              </p:cNvPr>
              <p:cNvSpPr>
                <a:spLocks noChangeArrowheads="1"/>
              </p:cNvSpPr>
              <p:nvPr/>
            </p:nvSpPr>
            <p:spPr bwMode="auto">
              <a:xfrm>
                <a:off x="5292" y="1005"/>
                <a:ext cx="26" cy="26"/>
              </a:xfrm>
              <a:prstGeom prst="ellipse">
                <a:avLst/>
              </a:pr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98">
                <a:extLst>
                  <a:ext uri="{FF2B5EF4-FFF2-40B4-BE49-F238E27FC236}">
                    <a16:creationId xmlns:a16="http://schemas.microsoft.com/office/drawing/2014/main" id="{CA22AB63-DF5E-44D1-A58A-A8521348E84E}"/>
                  </a:ext>
                </a:extLst>
              </p:cNvPr>
              <p:cNvSpPr>
                <a:spLocks noEditPoints="1"/>
              </p:cNvSpPr>
              <p:nvPr/>
            </p:nvSpPr>
            <p:spPr bwMode="auto">
              <a:xfrm>
                <a:off x="5331" y="925"/>
                <a:ext cx="119" cy="119"/>
              </a:xfrm>
              <a:custGeom>
                <a:avLst/>
                <a:gdLst>
                  <a:gd name="T0" fmla="*/ 91 w 91"/>
                  <a:gd name="T1" fmla="*/ 83 h 91"/>
                  <a:gd name="T2" fmla="*/ 62 w 91"/>
                  <a:gd name="T3" fmla="*/ 55 h 91"/>
                  <a:gd name="T4" fmla="*/ 69 w 91"/>
                  <a:gd name="T5" fmla="*/ 34 h 91"/>
                  <a:gd name="T6" fmla="*/ 35 w 91"/>
                  <a:gd name="T7" fmla="*/ 0 h 91"/>
                  <a:gd name="T8" fmla="*/ 0 w 91"/>
                  <a:gd name="T9" fmla="*/ 34 h 91"/>
                  <a:gd name="T10" fmla="*/ 35 w 91"/>
                  <a:gd name="T11" fmla="*/ 68 h 91"/>
                  <a:gd name="T12" fmla="*/ 55 w 91"/>
                  <a:gd name="T13" fmla="*/ 62 h 91"/>
                  <a:gd name="T14" fmla="*/ 84 w 91"/>
                  <a:gd name="T15" fmla="*/ 91 h 91"/>
                  <a:gd name="T16" fmla="*/ 91 w 91"/>
                  <a:gd name="T17" fmla="*/ 83 h 91"/>
                  <a:gd name="T18" fmla="*/ 35 w 91"/>
                  <a:gd name="T19" fmla="*/ 58 h 91"/>
                  <a:gd name="T20" fmla="*/ 10 w 91"/>
                  <a:gd name="T21" fmla="*/ 34 h 91"/>
                  <a:gd name="T22" fmla="*/ 35 w 91"/>
                  <a:gd name="T23" fmla="*/ 10 h 91"/>
                  <a:gd name="T24" fmla="*/ 59 w 91"/>
                  <a:gd name="T25" fmla="*/ 34 h 91"/>
                  <a:gd name="T26" fmla="*/ 35 w 91"/>
                  <a:gd name="T27" fmla="*/ 5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1" h="91">
                    <a:moveTo>
                      <a:pt x="91" y="83"/>
                    </a:moveTo>
                    <a:cubicBezTo>
                      <a:pt x="62" y="55"/>
                      <a:pt x="62" y="55"/>
                      <a:pt x="62" y="55"/>
                    </a:cubicBezTo>
                    <a:cubicBezTo>
                      <a:pt x="66" y="49"/>
                      <a:pt x="69" y="42"/>
                      <a:pt x="69" y="34"/>
                    </a:cubicBezTo>
                    <a:cubicBezTo>
                      <a:pt x="69" y="15"/>
                      <a:pt x="54" y="0"/>
                      <a:pt x="35" y="0"/>
                    </a:cubicBezTo>
                    <a:cubicBezTo>
                      <a:pt x="16" y="0"/>
                      <a:pt x="0" y="15"/>
                      <a:pt x="0" y="34"/>
                    </a:cubicBezTo>
                    <a:cubicBezTo>
                      <a:pt x="0" y="53"/>
                      <a:pt x="16" y="68"/>
                      <a:pt x="35" y="68"/>
                    </a:cubicBezTo>
                    <a:cubicBezTo>
                      <a:pt x="42" y="68"/>
                      <a:pt x="49" y="66"/>
                      <a:pt x="55" y="62"/>
                    </a:cubicBezTo>
                    <a:cubicBezTo>
                      <a:pt x="84" y="91"/>
                      <a:pt x="84" y="91"/>
                      <a:pt x="84" y="91"/>
                    </a:cubicBezTo>
                    <a:lnTo>
                      <a:pt x="91" y="83"/>
                    </a:lnTo>
                    <a:close/>
                    <a:moveTo>
                      <a:pt x="35" y="58"/>
                    </a:moveTo>
                    <a:cubicBezTo>
                      <a:pt x="21" y="58"/>
                      <a:pt x="10" y="47"/>
                      <a:pt x="10" y="34"/>
                    </a:cubicBezTo>
                    <a:cubicBezTo>
                      <a:pt x="10" y="20"/>
                      <a:pt x="21" y="10"/>
                      <a:pt x="35" y="10"/>
                    </a:cubicBezTo>
                    <a:cubicBezTo>
                      <a:pt x="48" y="10"/>
                      <a:pt x="59" y="20"/>
                      <a:pt x="59" y="34"/>
                    </a:cubicBezTo>
                    <a:cubicBezTo>
                      <a:pt x="59" y="47"/>
                      <a:pt x="48" y="58"/>
                      <a:pt x="35" y="58"/>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99">
                <a:extLst>
                  <a:ext uri="{FF2B5EF4-FFF2-40B4-BE49-F238E27FC236}">
                    <a16:creationId xmlns:a16="http://schemas.microsoft.com/office/drawing/2014/main" id="{439C82C8-4750-4B40-8114-35AA8E11CE60}"/>
                  </a:ext>
                </a:extLst>
              </p:cNvPr>
              <p:cNvSpPr>
                <a:spLocks/>
              </p:cNvSpPr>
              <p:nvPr/>
            </p:nvSpPr>
            <p:spPr bwMode="auto">
              <a:xfrm>
                <a:off x="5253" y="845"/>
                <a:ext cx="52" cy="54"/>
              </a:xfrm>
              <a:custGeom>
                <a:avLst/>
                <a:gdLst>
                  <a:gd name="T0" fmla="*/ 13 w 52"/>
                  <a:gd name="T1" fmla="*/ 54 h 54"/>
                  <a:gd name="T2" fmla="*/ 0 w 52"/>
                  <a:gd name="T3" fmla="*/ 54 h 54"/>
                  <a:gd name="T4" fmla="*/ 0 w 52"/>
                  <a:gd name="T5" fmla="*/ 0 h 54"/>
                  <a:gd name="T6" fmla="*/ 52 w 52"/>
                  <a:gd name="T7" fmla="*/ 0 h 54"/>
                  <a:gd name="T8" fmla="*/ 52 w 52"/>
                  <a:gd name="T9" fmla="*/ 13 h 54"/>
                  <a:gd name="T10" fmla="*/ 13 w 52"/>
                  <a:gd name="T11" fmla="*/ 13 h 54"/>
                  <a:gd name="T12" fmla="*/ 13 w 52"/>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52" h="54">
                    <a:moveTo>
                      <a:pt x="13" y="54"/>
                    </a:moveTo>
                    <a:lnTo>
                      <a:pt x="0" y="54"/>
                    </a:lnTo>
                    <a:lnTo>
                      <a:pt x="0" y="0"/>
                    </a:lnTo>
                    <a:lnTo>
                      <a:pt x="52" y="0"/>
                    </a:lnTo>
                    <a:lnTo>
                      <a:pt x="52" y="13"/>
                    </a:lnTo>
                    <a:lnTo>
                      <a:pt x="13" y="13"/>
                    </a:lnTo>
                    <a:lnTo>
                      <a:pt x="13" y="54"/>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00">
                <a:extLst>
                  <a:ext uri="{FF2B5EF4-FFF2-40B4-BE49-F238E27FC236}">
                    <a16:creationId xmlns:a16="http://schemas.microsoft.com/office/drawing/2014/main" id="{CA2D827D-4C29-471E-91C7-DF2D24232674}"/>
                  </a:ext>
                </a:extLst>
              </p:cNvPr>
              <p:cNvSpPr>
                <a:spLocks/>
              </p:cNvSpPr>
              <p:nvPr/>
            </p:nvSpPr>
            <p:spPr bwMode="auto">
              <a:xfrm>
                <a:off x="5251" y="938"/>
                <a:ext cx="54" cy="54"/>
              </a:xfrm>
              <a:custGeom>
                <a:avLst/>
                <a:gdLst>
                  <a:gd name="T0" fmla="*/ 54 w 54"/>
                  <a:gd name="T1" fmla="*/ 40 h 54"/>
                  <a:gd name="T2" fmla="*/ 54 w 54"/>
                  <a:gd name="T3" fmla="*/ 54 h 54"/>
                  <a:gd name="T4" fmla="*/ 0 w 54"/>
                  <a:gd name="T5" fmla="*/ 54 h 54"/>
                  <a:gd name="T6" fmla="*/ 0 w 54"/>
                  <a:gd name="T7" fmla="*/ 0 h 54"/>
                  <a:gd name="T8" fmla="*/ 15 w 54"/>
                  <a:gd name="T9" fmla="*/ 0 h 54"/>
                  <a:gd name="T10" fmla="*/ 15 w 54"/>
                  <a:gd name="T11" fmla="*/ 40 h 54"/>
                  <a:gd name="T12" fmla="*/ 54 w 54"/>
                  <a:gd name="T13" fmla="*/ 40 h 54"/>
                </a:gdLst>
                <a:ahLst/>
                <a:cxnLst>
                  <a:cxn ang="0">
                    <a:pos x="T0" y="T1"/>
                  </a:cxn>
                  <a:cxn ang="0">
                    <a:pos x="T2" y="T3"/>
                  </a:cxn>
                  <a:cxn ang="0">
                    <a:pos x="T4" y="T5"/>
                  </a:cxn>
                  <a:cxn ang="0">
                    <a:pos x="T6" y="T7"/>
                  </a:cxn>
                  <a:cxn ang="0">
                    <a:pos x="T8" y="T9"/>
                  </a:cxn>
                  <a:cxn ang="0">
                    <a:pos x="T10" y="T11"/>
                  </a:cxn>
                  <a:cxn ang="0">
                    <a:pos x="T12" y="T13"/>
                  </a:cxn>
                </a:cxnLst>
                <a:rect l="0" t="0" r="r" b="b"/>
                <a:pathLst>
                  <a:path w="54" h="54">
                    <a:moveTo>
                      <a:pt x="54" y="40"/>
                    </a:moveTo>
                    <a:lnTo>
                      <a:pt x="54" y="54"/>
                    </a:lnTo>
                    <a:lnTo>
                      <a:pt x="0" y="54"/>
                    </a:lnTo>
                    <a:lnTo>
                      <a:pt x="0" y="0"/>
                    </a:lnTo>
                    <a:lnTo>
                      <a:pt x="15" y="0"/>
                    </a:lnTo>
                    <a:lnTo>
                      <a:pt x="15" y="40"/>
                    </a:lnTo>
                    <a:lnTo>
                      <a:pt x="54" y="4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01">
                <a:extLst>
                  <a:ext uri="{FF2B5EF4-FFF2-40B4-BE49-F238E27FC236}">
                    <a16:creationId xmlns:a16="http://schemas.microsoft.com/office/drawing/2014/main" id="{35623F86-159C-422F-B67E-A943F427F91E}"/>
                  </a:ext>
                </a:extLst>
              </p:cNvPr>
              <p:cNvSpPr>
                <a:spLocks/>
              </p:cNvSpPr>
              <p:nvPr/>
            </p:nvSpPr>
            <p:spPr bwMode="auto">
              <a:xfrm>
                <a:off x="5344" y="845"/>
                <a:ext cx="52" cy="54"/>
              </a:xfrm>
              <a:custGeom>
                <a:avLst/>
                <a:gdLst>
                  <a:gd name="T0" fmla="*/ 0 w 52"/>
                  <a:gd name="T1" fmla="*/ 13 h 54"/>
                  <a:gd name="T2" fmla="*/ 0 w 52"/>
                  <a:gd name="T3" fmla="*/ 0 h 54"/>
                  <a:gd name="T4" fmla="*/ 52 w 52"/>
                  <a:gd name="T5" fmla="*/ 0 h 54"/>
                  <a:gd name="T6" fmla="*/ 52 w 52"/>
                  <a:gd name="T7" fmla="*/ 54 h 54"/>
                  <a:gd name="T8" fmla="*/ 39 w 52"/>
                  <a:gd name="T9" fmla="*/ 54 h 54"/>
                  <a:gd name="T10" fmla="*/ 39 w 52"/>
                  <a:gd name="T11" fmla="*/ 13 h 54"/>
                  <a:gd name="T12" fmla="*/ 0 w 52"/>
                  <a:gd name="T13" fmla="*/ 13 h 54"/>
                </a:gdLst>
                <a:ahLst/>
                <a:cxnLst>
                  <a:cxn ang="0">
                    <a:pos x="T0" y="T1"/>
                  </a:cxn>
                  <a:cxn ang="0">
                    <a:pos x="T2" y="T3"/>
                  </a:cxn>
                  <a:cxn ang="0">
                    <a:pos x="T4" y="T5"/>
                  </a:cxn>
                  <a:cxn ang="0">
                    <a:pos x="T6" y="T7"/>
                  </a:cxn>
                  <a:cxn ang="0">
                    <a:pos x="T8" y="T9"/>
                  </a:cxn>
                  <a:cxn ang="0">
                    <a:pos x="T10" y="T11"/>
                  </a:cxn>
                  <a:cxn ang="0">
                    <a:pos x="T12" y="T13"/>
                  </a:cxn>
                </a:cxnLst>
                <a:rect l="0" t="0" r="r" b="b"/>
                <a:pathLst>
                  <a:path w="52" h="54">
                    <a:moveTo>
                      <a:pt x="0" y="13"/>
                    </a:moveTo>
                    <a:lnTo>
                      <a:pt x="0" y="0"/>
                    </a:lnTo>
                    <a:lnTo>
                      <a:pt x="52" y="0"/>
                    </a:lnTo>
                    <a:lnTo>
                      <a:pt x="52" y="54"/>
                    </a:lnTo>
                    <a:lnTo>
                      <a:pt x="39" y="54"/>
                    </a:lnTo>
                    <a:lnTo>
                      <a:pt x="39" y="13"/>
                    </a:lnTo>
                    <a:lnTo>
                      <a:pt x="0" y="13"/>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4" name="Group 13">
            <a:extLst>
              <a:ext uri="{FF2B5EF4-FFF2-40B4-BE49-F238E27FC236}">
                <a16:creationId xmlns:a16="http://schemas.microsoft.com/office/drawing/2014/main" id="{E078DCC1-0E3D-4E74-873D-04B4E5BEF010}"/>
              </a:ext>
              <a:ext uri="{C183D7F6-B498-43B3-948B-1728B52AA6E4}">
                <adec:decorative xmlns:adec="http://schemas.microsoft.com/office/drawing/2017/decorative" val="1"/>
              </a:ext>
            </a:extLst>
          </p:cNvPr>
          <p:cNvGrpSpPr/>
          <p:nvPr/>
        </p:nvGrpSpPr>
        <p:grpSpPr>
          <a:xfrm>
            <a:off x="3333919" y="2127859"/>
            <a:ext cx="994835" cy="994835"/>
            <a:chOff x="2849007" y="2127859"/>
            <a:chExt cx="994835" cy="994835"/>
          </a:xfrm>
        </p:grpSpPr>
        <p:sp>
          <p:nvSpPr>
            <p:cNvPr id="23" name="Oval 22">
              <a:extLst>
                <a:ext uri="{FF2B5EF4-FFF2-40B4-BE49-F238E27FC236}">
                  <a16:creationId xmlns:a16="http://schemas.microsoft.com/office/drawing/2014/main" id="{1B27A716-4826-40EC-B821-DF8F95A8A1CA}"/>
                </a:ext>
              </a:extLst>
            </p:cNvPr>
            <p:cNvSpPr/>
            <p:nvPr/>
          </p:nvSpPr>
          <p:spPr bwMode="auto">
            <a:xfrm>
              <a:off x="2849007" y="2127859"/>
              <a:ext cx="994835" cy="994835"/>
            </a:xfrm>
            <a:prstGeom prst="ellipse">
              <a:avLst/>
            </a:prstGeom>
            <a:solidFill>
              <a:schemeClr val="bg1"/>
            </a:solidFill>
            <a:ln>
              <a:noFill/>
              <a:headEnd type="none" w="med" len="med"/>
              <a:tailEnd type="none" w="med" len="med"/>
            </a:ln>
            <a:effectLst>
              <a:outerShdw blurRad="190500" dist="38100" dir="2700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16" rIns="0" bIns="46616" numCol="1" rtlCol="0" anchor="ctr" anchorCtr="0" compatLnSpc="1">
              <a:prstTxWarp prst="textNoShape">
                <a:avLst/>
              </a:prstTxWarp>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mj-lt"/>
                <a:ea typeface="+mn-ea"/>
                <a:cs typeface="+mn-cs"/>
              </a:endParaRPr>
            </a:p>
          </p:txBody>
        </p:sp>
        <p:grpSp>
          <p:nvGrpSpPr>
            <p:cNvPr id="51" name="deposit" descr="deposit, pricing import">
              <a:extLst>
                <a:ext uri="{FF2B5EF4-FFF2-40B4-BE49-F238E27FC236}">
                  <a16:creationId xmlns:a16="http://schemas.microsoft.com/office/drawing/2014/main" id="{0A44A154-8700-467E-9B3B-4CB3B74E7BA0}"/>
                </a:ext>
              </a:extLst>
            </p:cNvPr>
            <p:cNvGrpSpPr/>
            <p:nvPr/>
          </p:nvGrpSpPr>
          <p:grpSpPr>
            <a:xfrm>
              <a:off x="3085644" y="2364496"/>
              <a:ext cx="521561" cy="521561"/>
              <a:chOff x="1695484" y="3040380"/>
              <a:chExt cx="422200" cy="422200"/>
            </a:xfrm>
          </p:grpSpPr>
          <p:sp>
            <p:nvSpPr>
              <p:cNvPr id="52" name="Freeform: Shape 51">
                <a:extLst>
                  <a:ext uri="{FF2B5EF4-FFF2-40B4-BE49-F238E27FC236}">
                    <a16:creationId xmlns:a16="http://schemas.microsoft.com/office/drawing/2014/main" id="{74DA6A42-8536-4534-BBBE-1618D162233A}"/>
                  </a:ext>
                </a:extLst>
              </p:cNvPr>
              <p:cNvSpPr/>
              <p:nvPr/>
            </p:nvSpPr>
            <p:spPr>
              <a:xfrm>
                <a:off x="1765022" y="3109407"/>
                <a:ext cx="287270" cy="287270"/>
              </a:xfrm>
              <a:custGeom>
                <a:avLst/>
                <a:gdLst>
                  <a:gd name="connsiteX0" fmla="*/ 286511 w 287270"/>
                  <a:gd name="connsiteY0" fmla="*/ 1481 h 287270"/>
                  <a:gd name="connsiteX1" fmla="*/ 1481 w 287270"/>
                  <a:gd name="connsiteY1" fmla="*/ 1481 h 287270"/>
                  <a:gd name="connsiteX2" fmla="*/ 1481 w 287270"/>
                  <a:gd name="connsiteY2" fmla="*/ 286511 h 287270"/>
                  <a:gd name="connsiteX3" fmla="*/ 286511 w 287270"/>
                  <a:gd name="connsiteY3" fmla="*/ 286511 h 287270"/>
                  <a:gd name="connsiteX4" fmla="*/ 286511 w 287270"/>
                  <a:gd name="connsiteY4" fmla="*/ 1481 h 28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270" h="287270">
                    <a:moveTo>
                      <a:pt x="286511" y="1481"/>
                    </a:moveTo>
                    <a:lnTo>
                      <a:pt x="1481" y="1481"/>
                    </a:lnTo>
                    <a:lnTo>
                      <a:pt x="1481" y="286511"/>
                    </a:lnTo>
                    <a:lnTo>
                      <a:pt x="286511" y="286511"/>
                    </a:lnTo>
                    <a:lnTo>
                      <a:pt x="286511" y="1481"/>
                    </a:lnTo>
                    <a:close/>
                  </a:path>
                </a:pathLst>
              </a:custGeom>
              <a:solidFill>
                <a:srgbClr val="50E6FF"/>
              </a:solidFill>
              <a:ln w="4321"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A5C0880-18DD-403B-A96C-4CC2B8E5B898}"/>
                  </a:ext>
                </a:extLst>
              </p:cNvPr>
              <p:cNvSpPr/>
              <p:nvPr/>
            </p:nvSpPr>
            <p:spPr>
              <a:xfrm>
                <a:off x="1698211" y="3041858"/>
                <a:ext cx="417847" cy="417847"/>
              </a:xfrm>
              <a:custGeom>
                <a:avLst/>
                <a:gdLst>
                  <a:gd name="connsiteX0" fmla="*/ 374471 w 417847"/>
                  <a:gd name="connsiteY0" fmla="*/ 199136 h 417847"/>
                  <a:gd name="connsiteX1" fmla="*/ 374471 w 417847"/>
                  <a:gd name="connsiteY1" fmla="*/ 374690 h 417847"/>
                  <a:gd name="connsiteX2" fmla="*/ 45095 w 417847"/>
                  <a:gd name="connsiteY2" fmla="*/ 374690 h 417847"/>
                  <a:gd name="connsiteX3" fmla="*/ 45095 w 417847"/>
                  <a:gd name="connsiteY3" fmla="*/ 45242 h 417847"/>
                  <a:gd name="connsiteX4" fmla="*/ 155155 w 417847"/>
                  <a:gd name="connsiteY4" fmla="*/ 45242 h 417847"/>
                  <a:gd name="connsiteX5" fmla="*/ 155155 w 417847"/>
                  <a:gd name="connsiteY5" fmla="*/ 1481 h 417847"/>
                  <a:gd name="connsiteX6" fmla="*/ 1554 w 417847"/>
                  <a:gd name="connsiteY6" fmla="*/ 1773 h 417847"/>
                  <a:gd name="connsiteX7" fmla="*/ 1481 w 417847"/>
                  <a:gd name="connsiteY7" fmla="*/ 419037 h 417847"/>
                  <a:gd name="connsiteX8" fmla="*/ 418451 w 417847"/>
                  <a:gd name="connsiteY8" fmla="*/ 418744 h 417847"/>
                  <a:gd name="connsiteX9" fmla="*/ 418451 w 417847"/>
                  <a:gd name="connsiteY9" fmla="*/ 199136 h 417847"/>
                  <a:gd name="connsiteX10" fmla="*/ 374471 w 417847"/>
                  <a:gd name="connsiteY10" fmla="*/ 199136 h 417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47" h="417847">
                    <a:moveTo>
                      <a:pt x="374471" y="199136"/>
                    </a:moveTo>
                    <a:lnTo>
                      <a:pt x="374471" y="374690"/>
                    </a:lnTo>
                    <a:lnTo>
                      <a:pt x="45095" y="374690"/>
                    </a:lnTo>
                    <a:lnTo>
                      <a:pt x="45095" y="45242"/>
                    </a:lnTo>
                    <a:lnTo>
                      <a:pt x="155155" y="45242"/>
                    </a:lnTo>
                    <a:lnTo>
                      <a:pt x="155155" y="1481"/>
                    </a:lnTo>
                    <a:lnTo>
                      <a:pt x="1554" y="1773"/>
                    </a:lnTo>
                    <a:lnTo>
                      <a:pt x="1481" y="419037"/>
                    </a:lnTo>
                    <a:lnTo>
                      <a:pt x="418451" y="418744"/>
                    </a:lnTo>
                    <a:lnTo>
                      <a:pt x="418451" y="199136"/>
                    </a:lnTo>
                    <a:lnTo>
                      <a:pt x="374471" y="199136"/>
                    </a:lnTo>
                    <a:close/>
                  </a:path>
                </a:pathLst>
              </a:custGeom>
              <a:solidFill>
                <a:srgbClr val="0078D7"/>
              </a:solidFill>
              <a:ln w="4321"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120BC5D1-07DE-4083-85B8-C0AFCDC7FB3B}"/>
                  </a:ext>
                </a:extLst>
              </p:cNvPr>
              <p:cNvSpPr/>
              <p:nvPr/>
            </p:nvSpPr>
            <p:spPr>
              <a:xfrm>
                <a:off x="1837247" y="3041569"/>
                <a:ext cx="278565" cy="248097"/>
              </a:xfrm>
              <a:custGeom>
                <a:avLst/>
                <a:gdLst>
                  <a:gd name="connsiteX0" fmla="*/ 279851 w 278564"/>
                  <a:gd name="connsiteY0" fmla="*/ 1481 h 248096"/>
                  <a:gd name="connsiteX1" fmla="*/ 267411 w 278564"/>
                  <a:gd name="connsiteY1" fmla="*/ 1773 h 248096"/>
                  <a:gd name="connsiteX2" fmla="*/ 60974 w 278564"/>
                  <a:gd name="connsiteY2" fmla="*/ 132177 h 248096"/>
                  <a:gd name="connsiteX3" fmla="*/ 1481 w 278564"/>
                  <a:gd name="connsiteY3" fmla="*/ 103638 h 248096"/>
                  <a:gd name="connsiteX4" fmla="*/ 52852 w 278564"/>
                  <a:gd name="connsiteY4" fmla="*/ 248677 h 248096"/>
                  <a:gd name="connsiteX5" fmla="*/ 197233 w 278564"/>
                  <a:gd name="connsiteY5" fmla="*/ 197599 h 248096"/>
                  <a:gd name="connsiteX6" fmla="*/ 133055 w 278564"/>
                  <a:gd name="connsiteY6" fmla="*/ 166791 h 248096"/>
                  <a:gd name="connsiteX7" fmla="*/ 279851 w 278564"/>
                  <a:gd name="connsiteY7" fmla="*/ 1481 h 24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564" h="248096">
                    <a:moveTo>
                      <a:pt x="279851" y="1481"/>
                    </a:moveTo>
                    <a:cubicBezTo>
                      <a:pt x="275314" y="1481"/>
                      <a:pt x="271509" y="1554"/>
                      <a:pt x="267411" y="1773"/>
                    </a:cubicBezTo>
                    <a:cubicBezTo>
                      <a:pt x="138178" y="8286"/>
                      <a:pt x="71220" y="114614"/>
                      <a:pt x="60974" y="132177"/>
                    </a:cubicBezTo>
                    <a:lnTo>
                      <a:pt x="1481" y="103638"/>
                    </a:lnTo>
                    <a:lnTo>
                      <a:pt x="52852" y="248677"/>
                    </a:lnTo>
                    <a:lnTo>
                      <a:pt x="197233" y="197599"/>
                    </a:lnTo>
                    <a:lnTo>
                      <a:pt x="133055" y="166791"/>
                    </a:lnTo>
                    <a:cubicBezTo>
                      <a:pt x="155960" y="119591"/>
                      <a:pt x="203526" y="40558"/>
                      <a:pt x="279851" y="1481"/>
                    </a:cubicBezTo>
                    <a:close/>
                  </a:path>
                </a:pathLst>
              </a:custGeom>
              <a:solidFill>
                <a:srgbClr val="0078D7"/>
              </a:solidFill>
              <a:ln w="4321" cap="flat">
                <a:noFill/>
                <a:prstDash val="solid"/>
                <a:miter/>
              </a:ln>
            </p:spPr>
            <p:txBody>
              <a:bodyPr rtlCol="0" anchor="ctr"/>
              <a:lstStyle/>
              <a:p>
                <a:endParaRPr lang="en-US"/>
              </a:p>
            </p:txBody>
          </p:sp>
        </p:grpSp>
      </p:grpSp>
      <p:grpSp>
        <p:nvGrpSpPr>
          <p:cNvPr id="58" name="Group 57">
            <a:extLst>
              <a:ext uri="{FF2B5EF4-FFF2-40B4-BE49-F238E27FC236}">
                <a16:creationId xmlns:a16="http://schemas.microsoft.com/office/drawing/2014/main" id="{ED97A35B-7C25-48D5-B989-32046B2413D7}"/>
              </a:ext>
              <a:ext uri="{C183D7F6-B498-43B3-948B-1728B52AA6E4}">
                <adec:decorative xmlns:adec="http://schemas.microsoft.com/office/drawing/2017/decorative" val="1"/>
              </a:ext>
            </a:extLst>
          </p:cNvPr>
          <p:cNvGrpSpPr/>
          <p:nvPr/>
        </p:nvGrpSpPr>
        <p:grpSpPr>
          <a:xfrm>
            <a:off x="5598075" y="2127859"/>
            <a:ext cx="994835" cy="994835"/>
            <a:chOff x="5113814" y="2127859"/>
            <a:chExt cx="994835" cy="994835"/>
          </a:xfrm>
        </p:grpSpPr>
        <p:sp>
          <p:nvSpPr>
            <p:cNvPr id="24" name="Oval 23">
              <a:extLst>
                <a:ext uri="{FF2B5EF4-FFF2-40B4-BE49-F238E27FC236}">
                  <a16:creationId xmlns:a16="http://schemas.microsoft.com/office/drawing/2014/main" id="{4C1EA219-364C-4709-B5B0-F4FA132A16F3}"/>
                </a:ext>
              </a:extLst>
            </p:cNvPr>
            <p:cNvSpPr/>
            <p:nvPr/>
          </p:nvSpPr>
          <p:spPr bwMode="auto">
            <a:xfrm>
              <a:off x="5113814" y="2127859"/>
              <a:ext cx="994835" cy="994835"/>
            </a:xfrm>
            <a:prstGeom prst="ellipse">
              <a:avLst/>
            </a:prstGeom>
            <a:solidFill>
              <a:schemeClr val="bg1"/>
            </a:solidFill>
            <a:ln>
              <a:noFill/>
              <a:headEnd type="none" w="med" len="med"/>
              <a:tailEnd type="none" w="med" len="med"/>
            </a:ln>
            <a:effectLst>
              <a:outerShdw blurRad="190500" dist="38100" dir="2700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16" rIns="0" bIns="46616" numCol="1" rtlCol="0" anchor="ctr" anchorCtr="0" compatLnSpc="1">
              <a:prstTxWarp prst="textNoShape">
                <a:avLst/>
              </a:prstTxWarp>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mj-lt"/>
                <a:ea typeface="+mn-ea"/>
                <a:cs typeface="+mn-cs"/>
              </a:endParaRPr>
            </a:p>
          </p:txBody>
        </p:sp>
        <p:grpSp>
          <p:nvGrpSpPr>
            <p:cNvPr id="55" name="engineer" descr="engineer, assistance">
              <a:extLst>
                <a:ext uri="{FF2B5EF4-FFF2-40B4-BE49-F238E27FC236}">
                  <a16:creationId xmlns:a16="http://schemas.microsoft.com/office/drawing/2014/main" id="{02D40325-31A1-4A43-A07A-C2EF16182DA3}"/>
                </a:ext>
              </a:extLst>
            </p:cNvPr>
            <p:cNvGrpSpPr/>
            <p:nvPr/>
          </p:nvGrpSpPr>
          <p:grpSpPr>
            <a:xfrm>
              <a:off x="5352224" y="2340002"/>
              <a:ext cx="544281" cy="544279"/>
              <a:chOff x="6339155" y="5746544"/>
              <a:chExt cx="435026" cy="435024"/>
            </a:xfrm>
          </p:grpSpPr>
          <p:sp>
            <p:nvSpPr>
              <p:cNvPr id="56" name="Freeform: Shape 55">
                <a:extLst>
                  <a:ext uri="{FF2B5EF4-FFF2-40B4-BE49-F238E27FC236}">
                    <a16:creationId xmlns:a16="http://schemas.microsoft.com/office/drawing/2014/main" id="{A01CF218-2B52-481B-8159-F9F8F53CDC66}"/>
                  </a:ext>
                </a:extLst>
              </p:cNvPr>
              <p:cNvSpPr/>
              <p:nvPr/>
            </p:nvSpPr>
            <p:spPr>
              <a:xfrm>
                <a:off x="6337562" y="5744951"/>
                <a:ext cx="435026" cy="435024"/>
              </a:xfrm>
              <a:custGeom>
                <a:avLst/>
                <a:gdLst>
                  <a:gd name="connsiteX0" fmla="*/ 435549 w 435026"/>
                  <a:gd name="connsiteY0" fmla="*/ 241390 h 435024"/>
                  <a:gd name="connsiteX1" fmla="*/ 435549 w 435026"/>
                  <a:gd name="connsiteY1" fmla="*/ 195674 h 435024"/>
                  <a:gd name="connsiteX2" fmla="*/ 388383 w 435026"/>
                  <a:gd name="connsiteY2" fmla="*/ 195674 h 435024"/>
                  <a:gd name="connsiteX3" fmla="*/ 354803 w 435026"/>
                  <a:gd name="connsiteY3" fmla="*/ 114623 h 435024"/>
                  <a:gd name="connsiteX4" fmla="*/ 388155 w 435026"/>
                  <a:gd name="connsiteY4" fmla="*/ 81271 h 435024"/>
                  <a:gd name="connsiteX5" fmla="*/ 355871 w 435026"/>
                  <a:gd name="connsiteY5" fmla="*/ 48988 h 435024"/>
                  <a:gd name="connsiteX6" fmla="*/ 322519 w 435026"/>
                  <a:gd name="connsiteY6" fmla="*/ 82339 h 435024"/>
                  <a:gd name="connsiteX7" fmla="*/ 241467 w 435026"/>
                  <a:gd name="connsiteY7" fmla="*/ 48759 h 435024"/>
                  <a:gd name="connsiteX8" fmla="*/ 241467 w 435026"/>
                  <a:gd name="connsiteY8" fmla="*/ 1593 h 435024"/>
                  <a:gd name="connsiteX9" fmla="*/ 195752 w 435026"/>
                  <a:gd name="connsiteY9" fmla="*/ 1593 h 435024"/>
                  <a:gd name="connsiteX10" fmla="*/ 195752 w 435026"/>
                  <a:gd name="connsiteY10" fmla="*/ 48759 h 435024"/>
                  <a:gd name="connsiteX11" fmla="*/ 114699 w 435026"/>
                  <a:gd name="connsiteY11" fmla="*/ 82339 h 435024"/>
                  <a:gd name="connsiteX12" fmla="*/ 81347 w 435026"/>
                  <a:gd name="connsiteY12" fmla="*/ 48988 h 435024"/>
                  <a:gd name="connsiteX13" fmla="*/ 49064 w 435026"/>
                  <a:gd name="connsiteY13" fmla="*/ 81271 h 435024"/>
                  <a:gd name="connsiteX14" fmla="*/ 82416 w 435026"/>
                  <a:gd name="connsiteY14" fmla="*/ 114623 h 435024"/>
                  <a:gd name="connsiteX15" fmla="*/ 48835 w 435026"/>
                  <a:gd name="connsiteY15" fmla="*/ 195674 h 435024"/>
                  <a:gd name="connsiteX16" fmla="*/ 1593 w 435026"/>
                  <a:gd name="connsiteY16" fmla="*/ 195674 h 435024"/>
                  <a:gd name="connsiteX17" fmla="*/ 1593 w 435026"/>
                  <a:gd name="connsiteY17" fmla="*/ 241390 h 435024"/>
                  <a:gd name="connsiteX18" fmla="*/ 48759 w 435026"/>
                  <a:gd name="connsiteY18" fmla="*/ 241390 h 435024"/>
                  <a:gd name="connsiteX19" fmla="*/ 97451 w 435026"/>
                  <a:gd name="connsiteY19" fmla="*/ 339690 h 435024"/>
                  <a:gd name="connsiteX20" fmla="*/ 195752 w 435026"/>
                  <a:gd name="connsiteY20" fmla="*/ 388382 h 435024"/>
                  <a:gd name="connsiteX21" fmla="*/ 195752 w 435026"/>
                  <a:gd name="connsiteY21" fmla="*/ 435547 h 435024"/>
                  <a:gd name="connsiteX22" fmla="*/ 241467 w 435026"/>
                  <a:gd name="connsiteY22" fmla="*/ 435547 h 435024"/>
                  <a:gd name="connsiteX23" fmla="*/ 241467 w 435026"/>
                  <a:gd name="connsiteY23" fmla="*/ 388382 h 435024"/>
                  <a:gd name="connsiteX24" fmla="*/ 322519 w 435026"/>
                  <a:gd name="connsiteY24" fmla="*/ 354801 h 435024"/>
                  <a:gd name="connsiteX25" fmla="*/ 355871 w 435026"/>
                  <a:gd name="connsiteY25" fmla="*/ 388153 h 435024"/>
                  <a:gd name="connsiteX26" fmla="*/ 388155 w 435026"/>
                  <a:gd name="connsiteY26" fmla="*/ 355869 h 435024"/>
                  <a:gd name="connsiteX27" fmla="*/ 354803 w 435026"/>
                  <a:gd name="connsiteY27" fmla="*/ 322518 h 435024"/>
                  <a:gd name="connsiteX28" fmla="*/ 388383 w 435026"/>
                  <a:gd name="connsiteY28" fmla="*/ 241466 h 435024"/>
                  <a:gd name="connsiteX29" fmla="*/ 435549 w 435026"/>
                  <a:gd name="connsiteY29" fmla="*/ 241466 h 435024"/>
                  <a:gd name="connsiteX30" fmla="*/ 435549 w 435026"/>
                  <a:gd name="connsiteY30" fmla="*/ 241390 h 435024"/>
                  <a:gd name="connsiteX31" fmla="*/ 92948 w 435026"/>
                  <a:gd name="connsiteY31" fmla="*/ 218570 h 435024"/>
                  <a:gd name="connsiteX32" fmla="*/ 121492 w 435026"/>
                  <a:gd name="connsiteY32" fmla="*/ 138892 h 435024"/>
                  <a:gd name="connsiteX33" fmla="*/ 194073 w 435026"/>
                  <a:gd name="connsiteY33" fmla="*/ 95390 h 435024"/>
                  <a:gd name="connsiteX34" fmla="*/ 277796 w 435026"/>
                  <a:gd name="connsiteY34" fmla="*/ 107830 h 435024"/>
                  <a:gd name="connsiteX35" fmla="*/ 334654 w 435026"/>
                  <a:gd name="connsiteY35" fmla="*/ 170565 h 435024"/>
                  <a:gd name="connsiteX36" fmla="*/ 338775 w 435026"/>
                  <a:gd name="connsiteY36" fmla="*/ 255127 h 435024"/>
                  <a:gd name="connsiteX37" fmla="*/ 288328 w 435026"/>
                  <a:gd name="connsiteY37" fmla="*/ 323128 h 435024"/>
                  <a:gd name="connsiteX38" fmla="*/ 206207 w 435026"/>
                  <a:gd name="connsiteY38" fmla="*/ 343658 h 435024"/>
                  <a:gd name="connsiteX39" fmla="*/ 129658 w 435026"/>
                  <a:gd name="connsiteY39" fmla="*/ 307483 h 435024"/>
                  <a:gd name="connsiteX40" fmla="*/ 102336 w 435026"/>
                  <a:gd name="connsiteY40" fmla="*/ 266728 h 435024"/>
                  <a:gd name="connsiteX41" fmla="*/ 92948 w 435026"/>
                  <a:gd name="connsiteY41" fmla="*/ 218570 h 435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35026" h="435024">
                    <a:moveTo>
                      <a:pt x="435549" y="241390"/>
                    </a:moveTo>
                    <a:lnTo>
                      <a:pt x="435549" y="195674"/>
                    </a:lnTo>
                    <a:lnTo>
                      <a:pt x="388383" y="195674"/>
                    </a:lnTo>
                    <a:cubicBezTo>
                      <a:pt x="384491" y="166215"/>
                      <a:pt x="372891" y="138282"/>
                      <a:pt x="354803" y="114623"/>
                    </a:cubicBezTo>
                    <a:lnTo>
                      <a:pt x="388155" y="81271"/>
                    </a:lnTo>
                    <a:lnTo>
                      <a:pt x="355871" y="48988"/>
                    </a:lnTo>
                    <a:lnTo>
                      <a:pt x="322519" y="82339"/>
                    </a:lnTo>
                    <a:cubicBezTo>
                      <a:pt x="298860" y="64252"/>
                      <a:pt x="270927" y="52651"/>
                      <a:pt x="241467" y="48759"/>
                    </a:cubicBezTo>
                    <a:lnTo>
                      <a:pt x="241467" y="1593"/>
                    </a:lnTo>
                    <a:lnTo>
                      <a:pt x="195752" y="1593"/>
                    </a:lnTo>
                    <a:lnTo>
                      <a:pt x="195752" y="48759"/>
                    </a:lnTo>
                    <a:cubicBezTo>
                      <a:pt x="166292" y="52651"/>
                      <a:pt x="138359" y="64252"/>
                      <a:pt x="114699" y="82339"/>
                    </a:cubicBezTo>
                    <a:lnTo>
                      <a:pt x="81347" y="48988"/>
                    </a:lnTo>
                    <a:lnTo>
                      <a:pt x="49064" y="81271"/>
                    </a:lnTo>
                    <a:lnTo>
                      <a:pt x="82416" y="114623"/>
                    </a:lnTo>
                    <a:cubicBezTo>
                      <a:pt x="64328" y="138282"/>
                      <a:pt x="52728" y="166215"/>
                      <a:pt x="48835" y="195674"/>
                    </a:cubicBezTo>
                    <a:lnTo>
                      <a:pt x="1593" y="195674"/>
                    </a:lnTo>
                    <a:lnTo>
                      <a:pt x="1593" y="241390"/>
                    </a:lnTo>
                    <a:lnTo>
                      <a:pt x="48759" y="241390"/>
                    </a:lnTo>
                    <a:cubicBezTo>
                      <a:pt x="53796" y="278557"/>
                      <a:pt x="70892" y="313131"/>
                      <a:pt x="97451" y="339690"/>
                    </a:cubicBezTo>
                    <a:cubicBezTo>
                      <a:pt x="124011" y="366249"/>
                      <a:pt x="158507" y="383344"/>
                      <a:pt x="195752" y="388382"/>
                    </a:cubicBezTo>
                    <a:lnTo>
                      <a:pt x="195752" y="435547"/>
                    </a:lnTo>
                    <a:lnTo>
                      <a:pt x="241467" y="435547"/>
                    </a:lnTo>
                    <a:lnTo>
                      <a:pt x="241467" y="388382"/>
                    </a:lnTo>
                    <a:cubicBezTo>
                      <a:pt x="270927" y="384489"/>
                      <a:pt x="298860" y="372889"/>
                      <a:pt x="322519" y="354801"/>
                    </a:cubicBezTo>
                    <a:lnTo>
                      <a:pt x="355871" y="388153"/>
                    </a:lnTo>
                    <a:lnTo>
                      <a:pt x="388155" y="355869"/>
                    </a:lnTo>
                    <a:lnTo>
                      <a:pt x="354803" y="322518"/>
                    </a:lnTo>
                    <a:cubicBezTo>
                      <a:pt x="372891" y="298859"/>
                      <a:pt x="384491" y="270926"/>
                      <a:pt x="388383" y="241466"/>
                    </a:cubicBezTo>
                    <a:lnTo>
                      <a:pt x="435549" y="241466"/>
                    </a:lnTo>
                    <a:lnTo>
                      <a:pt x="435549" y="241390"/>
                    </a:lnTo>
                    <a:close/>
                    <a:moveTo>
                      <a:pt x="92948" y="218570"/>
                    </a:moveTo>
                    <a:cubicBezTo>
                      <a:pt x="92948" y="189492"/>
                      <a:pt x="103023" y="161330"/>
                      <a:pt x="121492" y="138892"/>
                    </a:cubicBezTo>
                    <a:cubicBezTo>
                      <a:pt x="139961" y="116454"/>
                      <a:pt x="165605" y="101038"/>
                      <a:pt x="194073" y="95390"/>
                    </a:cubicBezTo>
                    <a:cubicBezTo>
                      <a:pt x="222540" y="89743"/>
                      <a:pt x="252152" y="94093"/>
                      <a:pt x="277796" y="107830"/>
                    </a:cubicBezTo>
                    <a:cubicBezTo>
                      <a:pt x="303439" y="121492"/>
                      <a:pt x="323511" y="143700"/>
                      <a:pt x="334654" y="170565"/>
                    </a:cubicBezTo>
                    <a:cubicBezTo>
                      <a:pt x="345797" y="197430"/>
                      <a:pt x="347247" y="227270"/>
                      <a:pt x="338775" y="255127"/>
                    </a:cubicBezTo>
                    <a:cubicBezTo>
                      <a:pt x="330304" y="282908"/>
                      <a:pt x="312521" y="306948"/>
                      <a:pt x="288328" y="323128"/>
                    </a:cubicBezTo>
                    <a:cubicBezTo>
                      <a:pt x="264134" y="339308"/>
                      <a:pt x="235133" y="346559"/>
                      <a:pt x="206207" y="343658"/>
                    </a:cubicBezTo>
                    <a:cubicBezTo>
                      <a:pt x="177282" y="340834"/>
                      <a:pt x="150265" y="328012"/>
                      <a:pt x="129658" y="307483"/>
                    </a:cubicBezTo>
                    <a:cubicBezTo>
                      <a:pt x="117981" y="295882"/>
                      <a:pt x="108670" y="281992"/>
                      <a:pt x="102336" y="266728"/>
                    </a:cubicBezTo>
                    <a:cubicBezTo>
                      <a:pt x="96154" y="251388"/>
                      <a:pt x="92872" y="235055"/>
                      <a:pt x="92948" y="218570"/>
                    </a:cubicBezTo>
                    <a:close/>
                  </a:path>
                </a:pathLst>
              </a:custGeom>
              <a:solidFill>
                <a:srgbClr val="50E6FF"/>
              </a:solidFill>
              <a:ln w="446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8225CBC2-4C86-495D-AD3E-1ADA18F2E02C}"/>
                  </a:ext>
                </a:extLst>
              </p:cNvPr>
              <p:cNvSpPr/>
              <p:nvPr/>
            </p:nvSpPr>
            <p:spPr>
              <a:xfrm>
                <a:off x="6350232" y="5862734"/>
                <a:ext cx="303612" cy="303611"/>
              </a:xfrm>
              <a:custGeom>
                <a:avLst/>
                <a:gdLst>
                  <a:gd name="connsiteX0" fmla="*/ 249557 w 303611"/>
                  <a:gd name="connsiteY0" fmla="*/ 108199 h 303610"/>
                  <a:gd name="connsiteX1" fmla="*/ 197354 w 303611"/>
                  <a:gd name="connsiteY1" fmla="*/ 55996 h 303610"/>
                  <a:gd name="connsiteX2" fmla="*/ 244368 w 303611"/>
                  <a:gd name="connsiteY2" fmla="*/ 8983 h 303610"/>
                  <a:gd name="connsiteX3" fmla="*/ 188959 w 303611"/>
                  <a:gd name="connsiteY3" fmla="*/ 3336 h 303610"/>
                  <a:gd name="connsiteX4" fmla="*/ 139580 w 303611"/>
                  <a:gd name="connsiteY4" fmla="*/ 29132 h 303610"/>
                  <a:gd name="connsiteX5" fmla="*/ 112562 w 303611"/>
                  <a:gd name="connsiteY5" fmla="*/ 77823 h 303610"/>
                  <a:gd name="connsiteX6" fmla="*/ 116836 w 303611"/>
                  <a:gd name="connsiteY6" fmla="*/ 133308 h 303610"/>
                  <a:gd name="connsiteX7" fmla="*/ 13041 w 303611"/>
                  <a:gd name="connsiteY7" fmla="*/ 237103 h 303610"/>
                  <a:gd name="connsiteX8" fmla="*/ 1593 w 303611"/>
                  <a:gd name="connsiteY8" fmla="*/ 264807 h 303610"/>
                  <a:gd name="connsiteX9" fmla="*/ 13041 w 303611"/>
                  <a:gd name="connsiteY9" fmla="*/ 292511 h 303610"/>
                  <a:gd name="connsiteX10" fmla="*/ 40745 w 303611"/>
                  <a:gd name="connsiteY10" fmla="*/ 303959 h 303610"/>
                  <a:gd name="connsiteX11" fmla="*/ 68449 w 303611"/>
                  <a:gd name="connsiteY11" fmla="*/ 292511 h 303610"/>
                  <a:gd name="connsiteX12" fmla="*/ 172245 w 303611"/>
                  <a:gd name="connsiteY12" fmla="*/ 188716 h 303610"/>
                  <a:gd name="connsiteX13" fmla="*/ 227730 w 303611"/>
                  <a:gd name="connsiteY13" fmla="*/ 192990 h 303610"/>
                  <a:gd name="connsiteX14" fmla="*/ 276422 w 303611"/>
                  <a:gd name="connsiteY14" fmla="*/ 165973 h 303610"/>
                  <a:gd name="connsiteX15" fmla="*/ 302218 w 303611"/>
                  <a:gd name="connsiteY15" fmla="*/ 116670 h 303610"/>
                  <a:gd name="connsiteX16" fmla="*/ 296570 w 303611"/>
                  <a:gd name="connsiteY16" fmla="*/ 61262 h 303610"/>
                  <a:gd name="connsiteX17" fmla="*/ 249557 w 303611"/>
                  <a:gd name="connsiteY17" fmla="*/ 108199 h 303610"/>
                  <a:gd name="connsiteX18" fmla="*/ 54712 w 303611"/>
                  <a:gd name="connsiteY18" fmla="*/ 278544 h 303610"/>
                  <a:gd name="connsiteX19" fmla="*/ 44714 w 303611"/>
                  <a:gd name="connsiteY19" fmla="*/ 283887 h 303610"/>
                  <a:gd name="connsiteX20" fmla="*/ 33419 w 303611"/>
                  <a:gd name="connsiteY20" fmla="*/ 282742 h 303610"/>
                  <a:gd name="connsiteX21" fmla="*/ 24642 w 303611"/>
                  <a:gd name="connsiteY21" fmla="*/ 275568 h 303610"/>
                  <a:gd name="connsiteX22" fmla="*/ 21360 w 303611"/>
                  <a:gd name="connsiteY22" fmla="*/ 264731 h 303610"/>
                  <a:gd name="connsiteX23" fmla="*/ 24642 w 303611"/>
                  <a:gd name="connsiteY23" fmla="*/ 253894 h 303610"/>
                  <a:gd name="connsiteX24" fmla="*/ 33419 w 303611"/>
                  <a:gd name="connsiteY24" fmla="*/ 246719 h 303610"/>
                  <a:gd name="connsiteX25" fmla="*/ 44714 w 303611"/>
                  <a:gd name="connsiteY25" fmla="*/ 245575 h 303610"/>
                  <a:gd name="connsiteX26" fmla="*/ 54712 w 303611"/>
                  <a:gd name="connsiteY26" fmla="*/ 250917 h 303610"/>
                  <a:gd name="connsiteX27" fmla="*/ 60436 w 303611"/>
                  <a:gd name="connsiteY27" fmla="*/ 264731 h 303610"/>
                  <a:gd name="connsiteX28" fmla="*/ 54712 w 303611"/>
                  <a:gd name="connsiteY28" fmla="*/ 278544 h 303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03611" h="303610">
                    <a:moveTo>
                      <a:pt x="249557" y="108199"/>
                    </a:moveTo>
                    <a:lnTo>
                      <a:pt x="197354" y="55996"/>
                    </a:lnTo>
                    <a:lnTo>
                      <a:pt x="244368" y="8983"/>
                    </a:lnTo>
                    <a:cubicBezTo>
                      <a:pt x="226890" y="1733"/>
                      <a:pt x="207581" y="-252"/>
                      <a:pt x="188959" y="3336"/>
                    </a:cubicBezTo>
                    <a:cubicBezTo>
                      <a:pt x="170337" y="6923"/>
                      <a:pt x="153165" y="15852"/>
                      <a:pt x="139580" y="29132"/>
                    </a:cubicBezTo>
                    <a:cubicBezTo>
                      <a:pt x="125995" y="42335"/>
                      <a:pt x="116608" y="59278"/>
                      <a:pt x="112562" y="77823"/>
                    </a:cubicBezTo>
                    <a:cubicBezTo>
                      <a:pt x="108518" y="96370"/>
                      <a:pt x="110044" y="115678"/>
                      <a:pt x="116836" y="133308"/>
                    </a:cubicBezTo>
                    <a:lnTo>
                      <a:pt x="13041" y="237103"/>
                    </a:lnTo>
                    <a:cubicBezTo>
                      <a:pt x="5714" y="244430"/>
                      <a:pt x="1593" y="254427"/>
                      <a:pt x="1593" y="264807"/>
                    </a:cubicBezTo>
                    <a:cubicBezTo>
                      <a:pt x="1593" y="275187"/>
                      <a:pt x="5714" y="285108"/>
                      <a:pt x="13041" y="292511"/>
                    </a:cubicBezTo>
                    <a:cubicBezTo>
                      <a:pt x="20368" y="299838"/>
                      <a:pt x="30366" y="303959"/>
                      <a:pt x="40745" y="303959"/>
                    </a:cubicBezTo>
                    <a:cubicBezTo>
                      <a:pt x="51125" y="303959"/>
                      <a:pt x="61047" y="299838"/>
                      <a:pt x="68449" y="292511"/>
                    </a:cubicBezTo>
                    <a:lnTo>
                      <a:pt x="172245" y="188716"/>
                    </a:lnTo>
                    <a:cubicBezTo>
                      <a:pt x="189951" y="195585"/>
                      <a:pt x="209184" y="197035"/>
                      <a:pt x="227730" y="192990"/>
                    </a:cubicBezTo>
                    <a:cubicBezTo>
                      <a:pt x="246275" y="188945"/>
                      <a:pt x="263142" y="179558"/>
                      <a:pt x="276422" y="165973"/>
                    </a:cubicBezTo>
                    <a:cubicBezTo>
                      <a:pt x="289625" y="152388"/>
                      <a:pt x="298631" y="135216"/>
                      <a:pt x="302218" y="116670"/>
                    </a:cubicBezTo>
                    <a:cubicBezTo>
                      <a:pt x="305805" y="98048"/>
                      <a:pt x="303821" y="78816"/>
                      <a:pt x="296570" y="61262"/>
                    </a:cubicBezTo>
                    <a:lnTo>
                      <a:pt x="249557" y="108199"/>
                    </a:lnTo>
                    <a:close/>
                    <a:moveTo>
                      <a:pt x="54712" y="278544"/>
                    </a:moveTo>
                    <a:cubicBezTo>
                      <a:pt x="51965" y="281292"/>
                      <a:pt x="48454" y="283124"/>
                      <a:pt x="44714" y="283887"/>
                    </a:cubicBezTo>
                    <a:cubicBezTo>
                      <a:pt x="40898" y="284650"/>
                      <a:pt x="37006" y="284269"/>
                      <a:pt x="33419" y="282742"/>
                    </a:cubicBezTo>
                    <a:cubicBezTo>
                      <a:pt x="29832" y="281292"/>
                      <a:pt x="26779" y="278774"/>
                      <a:pt x="24642" y="275568"/>
                    </a:cubicBezTo>
                    <a:cubicBezTo>
                      <a:pt x="22505" y="272363"/>
                      <a:pt x="21360" y="268547"/>
                      <a:pt x="21360" y="264731"/>
                    </a:cubicBezTo>
                    <a:cubicBezTo>
                      <a:pt x="21360" y="260839"/>
                      <a:pt x="22505" y="257099"/>
                      <a:pt x="24642" y="253894"/>
                    </a:cubicBezTo>
                    <a:cubicBezTo>
                      <a:pt x="26779" y="250688"/>
                      <a:pt x="29832" y="248169"/>
                      <a:pt x="33419" y="246719"/>
                    </a:cubicBezTo>
                    <a:cubicBezTo>
                      <a:pt x="37006" y="245269"/>
                      <a:pt x="40898" y="244888"/>
                      <a:pt x="44714" y="245575"/>
                    </a:cubicBezTo>
                    <a:cubicBezTo>
                      <a:pt x="48530" y="246338"/>
                      <a:pt x="51965" y="248169"/>
                      <a:pt x="54712" y="250917"/>
                    </a:cubicBezTo>
                    <a:cubicBezTo>
                      <a:pt x="58375" y="254580"/>
                      <a:pt x="60436" y="259541"/>
                      <a:pt x="60436" y="264731"/>
                    </a:cubicBezTo>
                    <a:cubicBezTo>
                      <a:pt x="60436" y="269921"/>
                      <a:pt x="58375" y="274881"/>
                      <a:pt x="54712" y="278544"/>
                    </a:cubicBezTo>
                    <a:close/>
                  </a:path>
                </a:pathLst>
              </a:custGeom>
              <a:solidFill>
                <a:srgbClr val="0078D4"/>
              </a:solidFill>
              <a:ln w="4465" cap="flat">
                <a:noFill/>
                <a:prstDash val="solid"/>
                <a:miter/>
              </a:ln>
            </p:spPr>
            <p:txBody>
              <a:bodyPr rtlCol="0" anchor="ctr"/>
              <a:lstStyle/>
              <a:p>
                <a:endParaRPr lang="en-US"/>
              </a:p>
            </p:txBody>
          </p:sp>
        </p:grpSp>
      </p:grpSp>
      <p:grpSp>
        <p:nvGrpSpPr>
          <p:cNvPr id="73" name="Group 72">
            <a:extLst>
              <a:ext uri="{FF2B5EF4-FFF2-40B4-BE49-F238E27FC236}">
                <a16:creationId xmlns:a16="http://schemas.microsoft.com/office/drawing/2014/main" id="{AE073708-FFC6-4C4F-9B9C-F5C3F8EB1E6B}"/>
              </a:ext>
              <a:ext uri="{C183D7F6-B498-43B3-948B-1728B52AA6E4}">
                <adec:decorative xmlns:adec="http://schemas.microsoft.com/office/drawing/2017/decorative" val="1"/>
              </a:ext>
            </a:extLst>
          </p:cNvPr>
          <p:cNvGrpSpPr/>
          <p:nvPr/>
        </p:nvGrpSpPr>
        <p:grpSpPr>
          <a:xfrm>
            <a:off x="7862231" y="2127859"/>
            <a:ext cx="994835" cy="994835"/>
            <a:chOff x="7445527" y="2127859"/>
            <a:chExt cx="994835" cy="994835"/>
          </a:xfrm>
        </p:grpSpPr>
        <p:sp>
          <p:nvSpPr>
            <p:cNvPr id="25" name="Oval 24">
              <a:extLst>
                <a:ext uri="{FF2B5EF4-FFF2-40B4-BE49-F238E27FC236}">
                  <a16:creationId xmlns:a16="http://schemas.microsoft.com/office/drawing/2014/main" id="{64739318-F2B6-4A9E-97C2-63E35F478F16}"/>
                </a:ext>
              </a:extLst>
            </p:cNvPr>
            <p:cNvSpPr/>
            <p:nvPr/>
          </p:nvSpPr>
          <p:spPr bwMode="auto">
            <a:xfrm>
              <a:off x="7445527" y="2127859"/>
              <a:ext cx="994835" cy="994835"/>
            </a:xfrm>
            <a:prstGeom prst="ellipse">
              <a:avLst/>
            </a:prstGeom>
            <a:solidFill>
              <a:schemeClr val="bg1"/>
            </a:solidFill>
            <a:ln>
              <a:noFill/>
              <a:headEnd type="none" w="med" len="med"/>
              <a:tailEnd type="none" w="med" len="med"/>
            </a:ln>
            <a:effectLst>
              <a:outerShdw blurRad="190500" dist="38100" dir="2700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16" rIns="0" bIns="46616" numCol="1" rtlCol="0" anchor="ctr" anchorCtr="0" compatLnSpc="1">
              <a:prstTxWarp prst="textNoShape">
                <a:avLst/>
              </a:prstTxWarp>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mj-lt"/>
                <a:ea typeface="+mn-ea"/>
                <a:cs typeface="+mn-cs"/>
              </a:endParaRPr>
            </a:p>
          </p:txBody>
        </p:sp>
        <p:grpSp>
          <p:nvGrpSpPr>
            <p:cNvPr id="59" name="Group 58">
              <a:extLst>
                <a:ext uri="{FF2B5EF4-FFF2-40B4-BE49-F238E27FC236}">
                  <a16:creationId xmlns:a16="http://schemas.microsoft.com/office/drawing/2014/main" id="{1B82443E-29C3-41AB-AD3C-4FC0D88A79ED}"/>
                </a:ext>
              </a:extLst>
            </p:cNvPr>
            <p:cNvGrpSpPr/>
            <p:nvPr/>
          </p:nvGrpSpPr>
          <p:grpSpPr>
            <a:xfrm>
              <a:off x="7649043" y="2332501"/>
              <a:ext cx="587803" cy="585550"/>
              <a:chOff x="7649042" y="2338009"/>
              <a:chExt cx="587803" cy="585550"/>
            </a:xfrm>
          </p:grpSpPr>
          <p:sp>
            <p:nvSpPr>
              <p:cNvPr id="61" name="AutoShape 99">
                <a:extLst>
                  <a:ext uri="{FF2B5EF4-FFF2-40B4-BE49-F238E27FC236}">
                    <a16:creationId xmlns:a16="http://schemas.microsoft.com/office/drawing/2014/main" id="{A2A14131-763B-4565-84D9-BABA4F473118}"/>
                  </a:ext>
                </a:extLst>
              </p:cNvPr>
              <p:cNvSpPr>
                <a:spLocks noChangeAspect="1" noChangeArrowheads="1" noTextEdit="1"/>
              </p:cNvSpPr>
              <p:nvPr/>
            </p:nvSpPr>
            <p:spPr bwMode="auto">
              <a:xfrm>
                <a:off x="7649042" y="2338009"/>
                <a:ext cx="587803" cy="58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01">
                <a:extLst>
                  <a:ext uri="{FF2B5EF4-FFF2-40B4-BE49-F238E27FC236}">
                    <a16:creationId xmlns:a16="http://schemas.microsoft.com/office/drawing/2014/main" id="{C659BA6A-C3AB-47A6-94C8-91B6F3121ACE}"/>
                  </a:ext>
                </a:extLst>
              </p:cNvPr>
              <p:cNvSpPr>
                <a:spLocks/>
              </p:cNvSpPr>
              <p:nvPr/>
            </p:nvSpPr>
            <p:spPr bwMode="auto">
              <a:xfrm>
                <a:off x="7748135" y="2808701"/>
                <a:ext cx="180170" cy="114858"/>
              </a:xfrm>
              <a:custGeom>
                <a:avLst/>
                <a:gdLst>
                  <a:gd name="T0" fmla="*/ 0 w 59"/>
                  <a:gd name="T1" fmla="*/ 13 h 38"/>
                  <a:gd name="T2" fmla="*/ 59 w 59"/>
                  <a:gd name="T3" fmla="*/ 38 h 38"/>
                  <a:gd name="T4" fmla="*/ 59 w 59"/>
                  <a:gd name="T5" fmla="*/ 18 h 38"/>
                  <a:gd name="T6" fmla="*/ 14 w 59"/>
                  <a:gd name="T7" fmla="*/ 0 h 38"/>
                  <a:gd name="T8" fmla="*/ 0 w 59"/>
                  <a:gd name="T9" fmla="*/ 13 h 38"/>
                </a:gdLst>
                <a:ahLst/>
                <a:cxnLst>
                  <a:cxn ang="0">
                    <a:pos x="T0" y="T1"/>
                  </a:cxn>
                  <a:cxn ang="0">
                    <a:pos x="T2" y="T3"/>
                  </a:cxn>
                  <a:cxn ang="0">
                    <a:pos x="T4" y="T5"/>
                  </a:cxn>
                  <a:cxn ang="0">
                    <a:pos x="T6" y="T7"/>
                  </a:cxn>
                  <a:cxn ang="0">
                    <a:pos x="T8" y="T9"/>
                  </a:cxn>
                </a:cxnLst>
                <a:rect l="0" t="0" r="r" b="b"/>
                <a:pathLst>
                  <a:path w="59" h="38">
                    <a:moveTo>
                      <a:pt x="0" y="13"/>
                    </a:moveTo>
                    <a:cubicBezTo>
                      <a:pt x="16" y="28"/>
                      <a:pt x="36" y="37"/>
                      <a:pt x="59" y="38"/>
                    </a:cubicBezTo>
                    <a:cubicBezTo>
                      <a:pt x="59" y="18"/>
                      <a:pt x="59" y="18"/>
                      <a:pt x="59" y="18"/>
                    </a:cubicBezTo>
                    <a:cubicBezTo>
                      <a:pt x="42" y="17"/>
                      <a:pt x="26" y="10"/>
                      <a:pt x="14" y="0"/>
                    </a:cubicBezTo>
                    <a:lnTo>
                      <a:pt x="0" y="13"/>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2">
                <a:extLst>
                  <a:ext uri="{FF2B5EF4-FFF2-40B4-BE49-F238E27FC236}">
                    <a16:creationId xmlns:a16="http://schemas.microsoft.com/office/drawing/2014/main" id="{402437E8-27F4-4EA8-A526-1CA9BCD21FA9}"/>
                  </a:ext>
                </a:extLst>
              </p:cNvPr>
              <p:cNvSpPr>
                <a:spLocks/>
              </p:cNvSpPr>
              <p:nvPr/>
            </p:nvSpPr>
            <p:spPr bwMode="auto">
              <a:xfrm>
                <a:off x="7957582" y="2338009"/>
                <a:ext cx="182422" cy="119362"/>
              </a:xfrm>
              <a:custGeom>
                <a:avLst/>
                <a:gdLst>
                  <a:gd name="T0" fmla="*/ 0 w 59"/>
                  <a:gd name="T1" fmla="*/ 0 h 39"/>
                  <a:gd name="T2" fmla="*/ 0 w 59"/>
                  <a:gd name="T3" fmla="*/ 21 h 39"/>
                  <a:gd name="T4" fmla="*/ 45 w 59"/>
                  <a:gd name="T5" fmla="*/ 39 h 39"/>
                  <a:gd name="T6" fmla="*/ 59 w 59"/>
                  <a:gd name="T7" fmla="*/ 25 h 39"/>
                  <a:gd name="T8" fmla="*/ 0 w 59"/>
                  <a:gd name="T9" fmla="*/ 0 h 39"/>
                </a:gdLst>
                <a:ahLst/>
                <a:cxnLst>
                  <a:cxn ang="0">
                    <a:pos x="T0" y="T1"/>
                  </a:cxn>
                  <a:cxn ang="0">
                    <a:pos x="T2" y="T3"/>
                  </a:cxn>
                  <a:cxn ang="0">
                    <a:pos x="T4" y="T5"/>
                  </a:cxn>
                  <a:cxn ang="0">
                    <a:pos x="T6" y="T7"/>
                  </a:cxn>
                  <a:cxn ang="0">
                    <a:pos x="T8" y="T9"/>
                  </a:cxn>
                </a:cxnLst>
                <a:rect l="0" t="0" r="r" b="b"/>
                <a:pathLst>
                  <a:path w="59" h="39">
                    <a:moveTo>
                      <a:pt x="0" y="0"/>
                    </a:moveTo>
                    <a:cubicBezTo>
                      <a:pt x="0" y="21"/>
                      <a:pt x="0" y="21"/>
                      <a:pt x="0" y="21"/>
                    </a:cubicBezTo>
                    <a:cubicBezTo>
                      <a:pt x="17" y="22"/>
                      <a:pt x="33" y="29"/>
                      <a:pt x="45" y="39"/>
                    </a:cubicBezTo>
                    <a:cubicBezTo>
                      <a:pt x="59" y="25"/>
                      <a:pt x="59" y="25"/>
                      <a:pt x="59" y="25"/>
                    </a:cubicBezTo>
                    <a:cubicBezTo>
                      <a:pt x="43" y="11"/>
                      <a:pt x="23" y="2"/>
                      <a:pt x="0"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03">
                <a:extLst>
                  <a:ext uri="{FF2B5EF4-FFF2-40B4-BE49-F238E27FC236}">
                    <a16:creationId xmlns:a16="http://schemas.microsoft.com/office/drawing/2014/main" id="{3CDD4855-2431-4F5C-8F2E-B1CB378B50AA}"/>
                  </a:ext>
                </a:extLst>
              </p:cNvPr>
              <p:cNvSpPr>
                <a:spLocks/>
              </p:cNvSpPr>
              <p:nvPr/>
            </p:nvSpPr>
            <p:spPr bwMode="auto">
              <a:xfrm>
                <a:off x="7649042" y="2434850"/>
                <a:ext cx="119362" cy="180169"/>
              </a:xfrm>
              <a:custGeom>
                <a:avLst/>
                <a:gdLst>
                  <a:gd name="T0" fmla="*/ 25 w 39"/>
                  <a:gd name="T1" fmla="*/ 0 h 59"/>
                  <a:gd name="T2" fmla="*/ 0 w 39"/>
                  <a:gd name="T3" fmla="*/ 59 h 59"/>
                  <a:gd name="T4" fmla="*/ 20 w 39"/>
                  <a:gd name="T5" fmla="*/ 59 h 59"/>
                  <a:gd name="T6" fmla="*/ 39 w 39"/>
                  <a:gd name="T7" fmla="*/ 15 h 59"/>
                  <a:gd name="T8" fmla="*/ 25 w 39"/>
                  <a:gd name="T9" fmla="*/ 0 h 59"/>
                </a:gdLst>
                <a:ahLst/>
                <a:cxnLst>
                  <a:cxn ang="0">
                    <a:pos x="T0" y="T1"/>
                  </a:cxn>
                  <a:cxn ang="0">
                    <a:pos x="T2" y="T3"/>
                  </a:cxn>
                  <a:cxn ang="0">
                    <a:pos x="T4" y="T5"/>
                  </a:cxn>
                  <a:cxn ang="0">
                    <a:pos x="T6" y="T7"/>
                  </a:cxn>
                  <a:cxn ang="0">
                    <a:pos x="T8" y="T9"/>
                  </a:cxn>
                </a:cxnLst>
                <a:rect l="0" t="0" r="r" b="b"/>
                <a:pathLst>
                  <a:path w="39" h="59">
                    <a:moveTo>
                      <a:pt x="25" y="0"/>
                    </a:moveTo>
                    <a:cubicBezTo>
                      <a:pt x="10" y="16"/>
                      <a:pt x="1" y="37"/>
                      <a:pt x="0" y="59"/>
                    </a:cubicBezTo>
                    <a:cubicBezTo>
                      <a:pt x="20" y="59"/>
                      <a:pt x="20" y="59"/>
                      <a:pt x="20" y="59"/>
                    </a:cubicBezTo>
                    <a:cubicBezTo>
                      <a:pt x="22" y="42"/>
                      <a:pt x="28" y="27"/>
                      <a:pt x="39" y="15"/>
                    </a:cubicBezTo>
                    <a:lnTo>
                      <a:pt x="25"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04">
                <a:extLst>
                  <a:ext uri="{FF2B5EF4-FFF2-40B4-BE49-F238E27FC236}">
                    <a16:creationId xmlns:a16="http://schemas.microsoft.com/office/drawing/2014/main" id="{4AA4AF7A-0454-4BC4-A180-E8D9FAC10297}"/>
                  </a:ext>
                </a:extLst>
              </p:cNvPr>
              <p:cNvSpPr>
                <a:spLocks/>
              </p:cNvSpPr>
              <p:nvPr/>
            </p:nvSpPr>
            <p:spPr bwMode="auto">
              <a:xfrm>
                <a:off x="7748135" y="2338009"/>
                <a:ext cx="180170" cy="119362"/>
              </a:xfrm>
              <a:custGeom>
                <a:avLst/>
                <a:gdLst>
                  <a:gd name="T0" fmla="*/ 59 w 59"/>
                  <a:gd name="T1" fmla="*/ 0 h 39"/>
                  <a:gd name="T2" fmla="*/ 0 w 59"/>
                  <a:gd name="T3" fmla="*/ 25 h 39"/>
                  <a:gd name="T4" fmla="*/ 14 w 59"/>
                  <a:gd name="T5" fmla="*/ 39 h 39"/>
                  <a:gd name="T6" fmla="*/ 59 w 59"/>
                  <a:gd name="T7" fmla="*/ 21 h 39"/>
                  <a:gd name="T8" fmla="*/ 59 w 59"/>
                  <a:gd name="T9" fmla="*/ 0 h 39"/>
                </a:gdLst>
                <a:ahLst/>
                <a:cxnLst>
                  <a:cxn ang="0">
                    <a:pos x="T0" y="T1"/>
                  </a:cxn>
                  <a:cxn ang="0">
                    <a:pos x="T2" y="T3"/>
                  </a:cxn>
                  <a:cxn ang="0">
                    <a:pos x="T4" y="T5"/>
                  </a:cxn>
                  <a:cxn ang="0">
                    <a:pos x="T6" y="T7"/>
                  </a:cxn>
                  <a:cxn ang="0">
                    <a:pos x="T8" y="T9"/>
                  </a:cxn>
                </a:cxnLst>
                <a:rect l="0" t="0" r="r" b="b"/>
                <a:pathLst>
                  <a:path w="59" h="39">
                    <a:moveTo>
                      <a:pt x="59" y="0"/>
                    </a:moveTo>
                    <a:cubicBezTo>
                      <a:pt x="36" y="2"/>
                      <a:pt x="16" y="11"/>
                      <a:pt x="0" y="25"/>
                    </a:cubicBezTo>
                    <a:cubicBezTo>
                      <a:pt x="14" y="39"/>
                      <a:pt x="14" y="39"/>
                      <a:pt x="14" y="39"/>
                    </a:cubicBezTo>
                    <a:cubicBezTo>
                      <a:pt x="26" y="29"/>
                      <a:pt x="42" y="22"/>
                      <a:pt x="59" y="21"/>
                    </a:cubicBezTo>
                    <a:lnTo>
                      <a:pt x="59"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05">
                <a:extLst>
                  <a:ext uri="{FF2B5EF4-FFF2-40B4-BE49-F238E27FC236}">
                    <a16:creationId xmlns:a16="http://schemas.microsoft.com/office/drawing/2014/main" id="{B8894165-5A8D-46EF-B25E-05148BC5BF14}"/>
                  </a:ext>
                </a:extLst>
              </p:cNvPr>
              <p:cNvSpPr>
                <a:spLocks/>
              </p:cNvSpPr>
              <p:nvPr/>
            </p:nvSpPr>
            <p:spPr bwMode="auto">
              <a:xfrm>
                <a:off x="7957582" y="2804197"/>
                <a:ext cx="182422" cy="119362"/>
              </a:xfrm>
              <a:custGeom>
                <a:avLst/>
                <a:gdLst>
                  <a:gd name="T0" fmla="*/ 45 w 59"/>
                  <a:gd name="T1" fmla="*/ 0 h 39"/>
                  <a:gd name="T2" fmla="*/ 0 w 59"/>
                  <a:gd name="T3" fmla="*/ 19 h 39"/>
                  <a:gd name="T4" fmla="*/ 0 w 59"/>
                  <a:gd name="T5" fmla="*/ 39 h 39"/>
                  <a:gd name="T6" fmla="*/ 59 w 59"/>
                  <a:gd name="T7" fmla="*/ 14 h 39"/>
                  <a:gd name="T8" fmla="*/ 45 w 59"/>
                  <a:gd name="T9" fmla="*/ 0 h 39"/>
                </a:gdLst>
                <a:ahLst/>
                <a:cxnLst>
                  <a:cxn ang="0">
                    <a:pos x="T0" y="T1"/>
                  </a:cxn>
                  <a:cxn ang="0">
                    <a:pos x="T2" y="T3"/>
                  </a:cxn>
                  <a:cxn ang="0">
                    <a:pos x="T4" y="T5"/>
                  </a:cxn>
                  <a:cxn ang="0">
                    <a:pos x="T6" y="T7"/>
                  </a:cxn>
                  <a:cxn ang="0">
                    <a:pos x="T8" y="T9"/>
                  </a:cxn>
                </a:cxnLst>
                <a:rect l="0" t="0" r="r" b="b"/>
                <a:pathLst>
                  <a:path w="59" h="39">
                    <a:moveTo>
                      <a:pt x="45" y="0"/>
                    </a:moveTo>
                    <a:cubicBezTo>
                      <a:pt x="33" y="11"/>
                      <a:pt x="17" y="18"/>
                      <a:pt x="0" y="19"/>
                    </a:cubicBezTo>
                    <a:cubicBezTo>
                      <a:pt x="0" y="39"/>
                      <a:pt x="0" y="39"/>
                      <a:pt x="0" y="39"/>
                    </a:cubicBezTo>
                    <a:cubicBezTo>
                      <a:pt x="23" y="37"/>
                      <a:pt x="43" y="29"/>
                      <a:pt x="59" y="14"/>
                    </a:cubicBezTo>
                    <a:lnTo>
                      <a:pt x="45"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6">
                <a:extLst>
                  <a:ext uri="{FF2B5EF4-FFF2-40B4-BE49-F238E27FC236}">
                    <a16:creationId xmlns:a16="http://schemas.microsoft.com/office/drawing/2014/main" id="{F257D665-A885-433A-9311-100280FC0C68}"/>
                  </a:ext>
                </a:extLst>
              </p:cNvPr>
              <p:cNvSpPr>
                <a:spLocks/>
              </p:cNvSpPr>
              <p:nvPr/>
            </p:nvSpPr>
            <p:spPr bwMode="auto">
              <a:xfrm>
                <a:off x="7649042" y="2646549"/>
                <a:ext cx="119362" cy="180169"/>
              </a:xfrm>
              <a:custGeom>
                <a:avLst/>
                <a:gdLst>
                  <a:gd name="T0" fmla="*/ 0 w 39"/>
                  <a:gd name="T1" fmla="*/ 0 h 59"/>
                  <a:gd name="T2" fmla="*/ 25 w 39"/>
                  <a:gd name="T3" fmla="*/ 59 h 59"/>
                  <a:gd name="T4" fmla="*/ 39 w 39"/>
                  <a:gd name="T5" fmla="*/ 45 h 59"/>
                  <a:gd name="T6" fmla="*/ 20 w 39"/>
                  <a:gd name="T7" fmla="*/ 0 h 59"/>
                  <a:gd name="T8" fmla="*/ 0 w 39"/>
                  <a:gd name="T9" fmla="*/ 0 h 59"/>
                </a:gdLst>
                <a:ahLst/>
                <a:cxnLst>
                  <a:cxn ang="0">
                    <a:pos x="T0" y="T1"/>
                  </a:cxn>
                  <a:cxn ang="0">
                    <a:pos x="T2" y="T3"/>
                  </a:cxn>
                  <a:cxn ang="0">
                    <a:pos x="T4" y="T5"/>
                  </a:cxn>
                  <a:cxn ang="0">
                    <a:pos x="T6" y="T7"/>
                  </a:cxn>
                  <a:cxn ang="0">
                    <a:pos x="T8" y="T9"/>
                  </a:cxn>
                </a:cxnLst>
                <a:rect l="0" t="0" r="r" b="b"/>
                <a:pathLst>
                  <a:path w="39" h="59">
                    <a:moveTo>
                      <a:pt x="0" y="0"/>
                    </a:moveTo>
                    <a:cubicBezTo>
                      <a:pt x="2" y="23"/>
                      <a:pt x="11" y="44"/>
                      <a:pt x="25" y="59"/>
                    </a:cubicBezTo>
                    <a:cubicBezTo>
                      <a:pt x="39" y="45"/>
                      <a:pt x="39" y="45"/>
                      <a:pt x="39" y="45"/>
                    </a:cubicBezTo>
                    <a:cubicBezTo>
                      <a:pt x="28" y="33"/>
                      <a:pt x="21" y="18"/>
                      <a:pt x="20" y="0"/>
                    </a:cubicBezTo>
                    <a:lnTo>
                      <a:pt x="0" y="0"/>
                    </a:ln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7">
                <a:extLst>
                  <a:ext uri="{FF2B5EF4-FFF2-40B4-BE49-F238E27FC236}">
                    <a16:creationId xmlns:a16="http://schemas.microsoft.com/office/drawing/2014/main" id="{30CC99FD-EDCA-4BCB-8059-AF48EA5A07FF}"/>
                  </a:ext>
                </a:extLst>
              </p:cNvPr>
              <p:cNvSpPr>
                <a:spLocks/>
              </p:cNvSpPr>
              <p:nvPr/>
            </p:nvSpPr>
            <p:spPr bwMode="auto">
              <a:xfrm>
                <a:off x="8117483" y="2646549"/>
                <a:ext cx="119362" cy="180169"/>
              </a:xfrm>
              <a:custGeom>
                <a:avLst/>
                <a:gdLst>
                  <a:gd name="T0" fmla="*/ 39 w 39"/>
                  <a:gd name="T1" fmla="*/ 0 h 59"/>
                  <a:gd name="T2" fmla="*/ 19 w 39"/>
                  <a:gd name="T3" fmla="*/ 0 h 59"/>
                  <a:gd name="T4" fmla="*/ 0 w 39"/>
                  <a:gd name="T5" fmla="*/ 45 h 59"/>
                  <a:gd name="T6" fmla="*/ 14 w 39"/>
                  <a:gd name="T7" fmla="*/ 59 h 59"/>
                  <a:gd name="T8" fmla="*/ 39 w 39"/>
                  <a:gd name="T9" fmla="*/ 0 h 59"/>
                </a:gdLst>
                <a:ahLst/>
                <a:cxnLst>
                  <a:cxn ang="0">
                    <a:pos x="T0" y="T1"/>
                  </a:cxn>
                  <a:cxn ang="0">
                    <a:pos x="T2" y="T3"/>
                  </a:cxn>
                  <a:cxn ang="0">
                    <a:pos x="T4" y="T5"/>
                  </a:cxn>
                  <a:cxn ang="0">
                    <a:pos x="T6" y="T7"/>
                  </a:cxn>
                  <a:cxn ang="0">
                    <a:pos x="T8" y="T9"/>
                  </a:cxn>
                </a:cxnLst>
                <a:rect l="0" t="0" r="r" b="b"/>
                <a:pathLst>
                  <a:path w="39" h="59">
                    <a:moveTo>
                      <a:pt x="39" y="0"/>
                    </a:moveTo>
                    <a:cubicBezTo>
                      <a:pt x="19" y="0"/>
                      <a:pt x="19" y="0"/>
                      <a:pt x="19" y="0"/>
                    </a:cubicBezTo>
                    <a:cubicBezTo>
                      <a:pt x="18" y="18"/>
                      <a:pt x="11" y="33"/>
                      <a:pt x="0" y="45"/>
                    </a:cubicBezTo>
                    <a:cubicBezTo>
                      <a:pt x="14" y="59"/>
                      <a:pt x="14" y="59"/>
                      <a:pt x="14" y="59"/>
                    </a:cubicBezTo>
                    <a:cubicBezTo>
                      <a:pt x="28" y="43"/>
                      <a:pt x="37" y="23"/>
                      <a:pt x="39"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8">
                <a:extLst>
                  <a:ext uri="{FF2B5EF4-FFF2-40B4-BE49-F238E27FC236}">
                    <a16:creationId xmlns:a16="http://schemas.microsoft.com/office/drawing/2014/main" id="{792EE31F-3856-41C2-9985-ED15E71A9F2A}"/>
                  </a:ext>
                </a:extLst>
              </p:cNvPr>
              <p:cNvSpPr>
                <a:spLocks/>
              </p:cNvSpPr>
              <p:nvPr/>
            </p:nvSpPr>
            <p:spPr bwMode="auto">
              <a:xfrm>
                <a:off x="8117483" y="2434850"/>
                <a:ext cx="119362" cy="180169"/>
              </a:xfrm>
              <a:custGeom>
                <a:avLst/>
                <a:gdLst>
                  <a:gd name="T0" fmla="*/ 14 w 39"/>
                  <a:gd name="T1" fmla="*/ 0 h 59"/>
                  <a:gd name="T2" fmla="*/ 0 w 39"/>
                  <a:gd name="T3" fmla="*/ 15 h 59"/>
                  <a:gd name="T4" fmla="*/ 19 w 39"/>
                  <a:gd name="T5" fmla="*/ 59 h 59"/>
                  <a:gd name="T6" fmla="*/ 39 w 39"/>
                  <a:gd name="T7" fmla="*/ 59 h 59"/>
                  <a:gd name="T8" fmla="*/ 14 w 39"/>
                  <a:gd name="T9" fmla="*/ 0 h 59"/>
                </a:gdLst>
                <a:ahLst/>
                <a:cxnLst>
                  <a:cxn ang="0">
                    <a:pos x="T0" y="T1"/>
                  </a:cxn>
                  <a:cxn ang="0">
                    <a:pos x="T2" y="T3"/>
                  </a:cxn>
                  <a:cxn ang="0">
                    <a:pos x="T4" y="T5"/>
                  </a:cxn>
                  <a:cxn ang="0">
                    <a:pos x="T6" y="T7"/>
                  </a:cxn>
                  <a:cxn ang="0">
                    <a:pos x="T8" y="T9"/>
                  </a:cxn>
                </a:cxnLst>
                <a:rect l="0" t="0" r="r" b="b"/>
                <a:pathLst>
                  <a:path w="39" h="59">
                    <a:moveTo>
                      <a:pt x="14" y="0"/>
                    </a:moveTo>
                    <a:cubicBezTo>
                      <a:pt x="0" y="15"/>
                      <a:pt x="0" y="15"/>
                      <a:pt x="0" y="15"/>
                    </a:cubicBezTo>
                    <a:cubicBezTo>
                      <a:pt x="11" y="27"/>
                      <a:pt x="17" y="42"/>
                      <a:pt x="19" y="59"/>
                    </a:cubicBezTo>
                    <a:cubicBezTo>
                      <a:pt x="39" y="59"/>
                      <a:pt x="39" y="59"/>
                      <a:pt x="39" y="59"/>
                    </a:cubicBezTo>
                    <a:cubicBezTo>
                      <a:pt x="38" y="37"/>
                      <a:pt x="29" y="16"/>
                      <a:pt x="14" y="0"/>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42">
                <a:extLst>
                  <a:ext uri="{FF2B5EF4-FFF2-40B4-BE49-F238E27FC236}">
                    <a16:creationId xmlns:a16="http://schemas.microsoft.com/office/drawing/2014/main" id="{3304E9D1-E0A3-4242-9238-7DDBC3D0565C}"/>
                  </a:ext>
                </a:extLst>
              </p:cNvPr>
              <p:cNvSpPr>
                <a:spLocks/>
              </p:cNvSpPr>
              <p:nvPr/>
            </p:nvSpPr>
            <p:spPr bwMode="auto">
              <a:xfrm>
                <a:off x="7807071" y="2520850"/>
                <a:ext cx="278265" cy="238508"/>
              </a:xfrm>
              <a:custGeom>
                <a:avLst/>
                <a:gdLst>
                  <a:gd name="T0" fmla="*/ 21 w 21"/>
                  <a:gd name="T1" fmla="*/ 5 h 18"/>
                  <a:gd name="T2" fmla="*/ 16 w 21"/>
                  <a:gd name="T3" fmla="*/ 0 h 18"/>
                  <a:gd name="T4" fmla="*/ 8 w 21"/>
                  <a:gd name="T5" fmla="*/ 8 h 18"/>
                  <a:gd name="T6" fmla="*/ 5 w 21"/>
                  <a:gd name="T7" fmla="*/ 5 h 18"/>
                  <a:gd name="T8" fmla="*/ 0 w 21"/>
                  <a:gd name="T9" fmla="*/ 10 h 18"/>
                  <a:gd name="T10" fmla="*/ 8 w 21"/>
                  <a:gd name="T11" fmla="*/ 18 h 18"/>
                  <a:gd name="T12" fmla="*/ 8 w 21"/>
                  <a:gd name="T13" fmla="*/ 18 h 18"/>
                  <a:gd name="T14" fmla="*/ 8 w 21"/>
                  <a:gd name="T15" fmla="*/ 18 h 18"/>
                  <a:gd name="T16" fmla="*/ 21 w 21"/>
                  <a:gd name="T17"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8">
                    <a:moveTo>
                      <a:pt x="21" y="5"/>
                    </a:moveTo>
                    <a:lnTo>
                      <a:pt x="16" y="0"/>
                    </a:lnTo>
                    <a:lnTo>
                      <a:pt x="8" y="8"/>
                    </a:lnTo>
                    <a:lnTo>
                      <a:pt x="5" y="5"/>
                    </a:lnTo>
                    <a:lnTo>
                      <a:pt x="0" y="10"/>
                    </a:lnTo>
                    <a:lnTo>
                      <a:pt x="8" y="18"/>
                    </a:lnTo>
                    <a:lnTo>
                      <a:pt x="8" y="18"/>
                    </a:lnTo>
                    <a:lnTo>
                      <a:pt x="8" y="18"/>
                    </a:lnTo>
                    <a:lnTo>
                      <a:pt x="21" y="5"/>
                    </a:lnTo>
                    <a:close/>
                  </a:path>
                </a:pathLst>
              </a:custGeom>
              <a:solidFill>
                <a:srgbClr val="0078D4"/>
              </a:solidFill>
              <a:ln>
                <a:noFill/>
              </a:ln>
            </p:spPr>
            <p:txBody>
              <a:bodyPr vert="horz" wrap="square" lIns="109728" tIns="54864" rIns="109728" bIns="54864" numCol="1" anchor="t" anchorCtr="0" compatLnSpc="1">
                <a:prstTxWarp prst="textNoShape">
                  <a:avLst/>
                </a:prstTxWarp>
              </a:bodyPr>
              <a:lstStyle/>
              <a:p>
                <a:endParaRPr lang="en-US">
                  <a:solidFill>
                    <a:srgbClr val="3C3C41"/>
                  </a:solidFill>
                  <a:latin typeface="Segoe UI"/>
                </a:endParaRPr>
              </a:p>
            </p:txBody>
          </p:sp>
        </p:grpSp>
      </p:grpSp>
      <p:grpSp>
        <p:nvGrpSpPr>
          <p:cNvPr id="81" name="Group 80">
            <a:extLst>
              <a:ext uri="{FF2B5EF4-FFF2-40B4-BE49-F238E27FC236}">
                <a16:creationId xmlns:a16="http://schemas.microsoft.com/office/drawing/2014/main" id="{3F2614AE-5381-46B7-8352-78F5C1D1AD8F}"/>
              </a:ext>
              <a:ext uri="{C183D7F6-B498-43B3-948B-1728B52AA6E4}">
                <adec:decorative xmlns:adec="http://schemas.microsoft.com/office/drawing/2017/decorative" val="1"/>
              </a:ext>
            </a:extLst>
          </p:cNvPr>
          <p:cNvGrpSpPr/>
          <p:nvPr/>
        </p:nvGrpSpPr>
        <p:grpSpPr>
          <a:xfrm>
            <a:off x="10126386" y="2127859"/>
            <a:ext cx="994835" cy="994835"/>
            <a:chOff x="9643428" y="2127859"/>
            <a:chExt cx="994835" cy="994835"/>
          </a:xfrm>
        </p:grpSpPr>
        <p:sp>
          <p:nvSpPr>
            <p:cNvPr id="26" name="Oval 25">
              <a:extLst>
                <a:ext uri="{FF2B5EF4-FFF2-40B4-BE49-F238E27FC236}">
                  <a16:creationId xmlns:a16="http://schemas.microsoft.com/office/drawing/2014/main" id="{AE868DF5-8C03-458C-9F1C-0CDB2C926F41}"/>
                </a:ext>
              </a:extLst>
            </p:cNvPr>
            <p:cNvSpPr/>
            <p:nvPr/>
          </p:nvSpPr>
          <p:spPr bwMode="auto">
            <a:xfrm>
              <a:off x="9643428" y="2127859"/>
              <a:ext cx="994835" cy="994835"/>
            </a:xfrm>
            <a:prstGeom prst="ellipse">
              <a:avLst/>
            </a:prstGeom>
            <a:solidFill>
              <a:schemeClr val="bg1"/>
            </a:solidFill>
            <a:ln>
              <a:noFill/>
              <a:headEnd type="none" w="med" len="med"/>
              <a:tailEnd type="none" w="med" len="med"/>
            </a:ln>
            <a:effectLst>
              <a:outerShdw blurRad="190500" dist="38100" dir="2700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16" rIns="0" bIns="46616" numCol="1" rtlCol="0" anchor="ctr" anchorCtr="0" compatLnSpc="1">
              <a:prstTxWarp prst="textNoShape">
                <a:avLst/>
              </a:prstTxWarp>
            </a:bodyPr>
            <a:lstStyle/>
            <a:p>
              <a:pPr marL="0" marR="0" lvl="0" indent="0" algn="ctr" defTabSz="931935"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dirty="0">
                <a:ln>
                  <a:noFill/>
                </a:ln>
                <a:gradFill>
                  <a:gsLst>
                    <a:gs pos="40075">
                      <a:srgbClr val="FFFFFF"/>
                    </a:gs>
                    <a:gs pos="30000">
                      <a:srgbClr val="FFFFFF"/>
                    </a:gs>
                  </a:gsLst>
                  <a:lin ang="5400000" scaled="0"/>
                </a:gradFill>
                <a:effectLst/>
                <a:uLnTx/>
                <a:uFillTx/>
                <a:latin typeface="+mj-lt"/>
                <a:ea typeface="+mn-ea"/>
                <a:cs typeface="+mn-cs"/>
              </a:endParaRPr>
            </a:p>
          </p:txBody>
        </p:sp>
        <p:grpSp>
          <p:nvGrpSpPr>
            <p:cNvPr id="75" name="Group 215">
              <a:extLst>
                <a:ext uri="{FF2B5EF4-FFF2-40B4-BE49-F238E27FC236}">
                  <a16:creationId xmlns:a16="http://schemas.microsoft.com/office/drawing/2014/main" id="{099A9D1B-52DE-4FCD-A52C-AC45403EF1AF}"/>
                </a:ext>
              </a:extLst>
            </p:cNvPr>
            <p:cNvGrpSpPr>
              <a:grpSpLocks noChangeAspect="1"/>
            </p:cNvGrpSpPr>
            <p:nvPr/>
          </p:nvGrpSpPr>
          <p:grpSpPr bwMode="auto">
            <a:xfrm>
              <a:off x="9897633" y="2391116"/>
              <a:ext cx="527521" cy="488868"/>
              <a:chOff x="3285" y="2750"/>
              <a:chExt cx="232" cy="215"/>
            </a:xfrm>
            <a:solidFill>
              <a:schemeClr val="accent2"/>
            </a:solidFill>
          </p:grpSpPr>
          <p:sp>
            <p:nvSpPr>
              <p:cNvPr id="76" name="Freeform 216">
                <a:extLst>
                  <a:ext uri="{FF2B5EF4-FFF2-40B4-BE49-F238E27FC236}">
                    <a16:creationId xmlns:a16="http://schemas.microsoft.com/office/drawing/2014/main" id="{7583B0CF-369F-4AFA-898A-2FEEC10ED3BF}"/>
                  </a:ext>
                </a:extLst>
              </p:cNvPr>
              <p:cNvSpPr>
                <a:spLocks/>
              </p:cNvSpPr>
              <p:nvPr/>
            </p:nvSpPr>
            <p:spPr bwMode="auto">
              <a:xfrm>
                <a:off x="3475" y="2750"/>
                <a:ext cx="26" cy="26"/>
              </a:xfrm>
              <a:custGeom>
                <a:avLst/>
                <a:gdLst>
                  <a:gd name="T0" fmla="*/ 42 w 42"/>
                  <a:gd name="T1" fmla="*/ 42 h 42"/>
                  <a:gd name="T2" fmla="*/ 42 w 42"/>
                  <a:gd name="T3" fmla="*/ 42 h 42"/>
                  <a:gd name="T4" fmla="*/ 42 w 42"/>
                  <a:gd name="T5" fmla="*/ 0 h 42"/>
                  <a:gd name="T6" fmla="*/ 0 w 42"/>
                  <a:gd name="T7" fmla="*/ 0 h 42"/>
                  <a:gd name="T8" fmla="*/ 42 w 42"/>
                  <a:gd name="T9" fmla="*/ 42 h 42"/>
                </a:gdLst>
                <a:ahLst/>
                <a:cxnLst>
                  <a:cxn ang="0">
                    <a:pos x="T0" y="T1"/>
                  </a:cxn>
                  <a:cxn ang="0">
                    <a:pos x="T2" y="T3"/>
                  </a:cxn>
                  <a:cxn ang="0">
                    <a:pos x="T4" y="T5"/>
                  </a:cxn>
                  <a:cxn ang="0">
                    <a:pos x="T6" y="T7"/>
                  </a:cxn>
                  <a:cxn ang="0">
                    <a:pos x="T8" y="T9"/>
                  </a:cxn>
                </a:cxnLst>
                <a:rect l="0" t="0" r="r" b="b"/>
                <a:pathLst>
                  <a:path w="42" h="42">
                    <a:moveTo>
                      <a:pt x="42" y="42"/>
                    </a:moveTo>
                    <a:lnTo>
                      <a:pt x="42" y="42"/>
                    </a:lnTo>
                    <a:lnTo>
                      <a:pt x="42" y="0"/>
                    </a:lnTo>
                    <a:lnTo>
                      <a:pt x="0" y="0"/>
                    </a:lnTo>
                    <a:cubicBezTo>
                      <a:pt x="17" y="10"/>
                      <a:pt x="32" y="24"/>
                      <a:pt x="42" y="42"/>
                    </a:cubicBezTo>
                    <a:close/>
                  </a:path>
                </a:pathLst>
              </a:custGeom>
              <a:solidFill>
                <a:srgbClr val="0078D4"/>
              </a:solidFill>
              <a:ln w="0">
                <a:noFill/>
                <a:prstDash val="solid"/>
                <a:round/>
                <a:headEnd/>
                <a:tailEnd/>
              </a:ln>
            </p:spPr>
            <p:txBody>
              <a:bodyPr vert="horz" wrap="square" lIns="109728" tIns="54864" rIns="109728" bIns="54864" numCol="1" anchor="t" anchorCtr="0" compatLnSpc="1">
                <a:prstTxWarp prst="textNoShape">
                  <a:avLst/>
                </a:prstTxWarp>
              </a:bodyPr>
              <a:lstStyle/>
              <a:p>
                <a:endParaRPr lang="en-US">
                  <a:solidFill>
                    <a:srgbClr val="3C3C41"/>
                  </a:solidFill>
                  <a:latin typeface="Segoe UI"/>
                </a:endParaRPr>
              </a:p>
            </p:txBody>
          </p:sp>
          <p:sp>
            <p:nvSpPr>
              <p:cNvPr id="77" name="Freeform 217">
                <a:extLst>
                  <a:ext uri="{FF2B5EF4-FFF2-40B4-BE49-F238E27FC236}">
                    <a16:creationId xmlns:a16="http://schemas.microsoft.com/office/drawing/2014/main" id="{CAAD9838-5312-430E-977F-8ABA890E309A}"/>
                  </a:ext>
                </a:extLst>
              </p:cNvPr>
              <p:cNvSpPr>
                <a:spLocks/>
              </p:cNvSpPr>
              <p:nvPr/>
            </p:nvSpPr>
            <p:spPr bwMode="auto">
              <a:xfrm>
                <a:off x="3494" y="2839"/>
                <a:ext cx="7" cy="10"/>
              </a:xfrm>
              <a:custGeom>
                <a:avLst/>
                <a:gdLst>
                  <a:gd name="T0" fmla="*/ 10 w 10"/>
                  <a:gd name="T1" fmla="*/ 0 h 16"/>
                  <a:gd name="T2" fmla="*/ 10 w 10"/>
                  <a:gd name="T3" fmla="*/ 0 h 16"/>
                  <a:gd name="T4" fmla="*/ 0 w 10"/>
                  <a:gd name="T5" fmla="*/ 16 h 16"/>
                  <a:gd name="T6" fmla="*/ 10 w 10"/>
                  <a:gd name="T7" fmla="*/ 16 h 16"/>
                  <a:gd name="T8" fmla="*/ 10 w 10"/>
                  <a:gd name="T9" fmla="*/ 0 h 16"/>
                </a:gdLst>
                <a:ahLst/>
                <a:cxnLst>
                  <a:cxn ang="0">
                    <a:pos x="T0" y="T1"/>
                  </a:cxn>
                  <a:cxn ang="0">
                    <a:pos x="T2" y="T3"/>
                  </a:cxn>
                  <a:cxn ang="0">
                    <a:pos x="T4" y="T5"/>
                  </a:cxn>
                  <a:cxn ang="0">
                    <a:pos x="T6" y="T7"/>
                  </a:cxn>
                  <a:cxn ang="0">
                    <a:pos x="T8" y="T9"/>
                  </a:cxn>
                </a:cxnLst>
                <a:rect l="0" t="0" r="r" b="b"/>
                <a:pathLst>
                  <a:path w="10" h="16">
                    <a:moveTo>
                      <a:pt x="10" y="0"/>
                    </a:moveTo>
                    <a:lnTo>
                      <a:pt x="10" y="0"/>
                    </a:lnTo>
                    <a:cubicBezTo>
                      <a:pt x="7" y="6"/>
                      <a:pt x="3" y="11"/>
                      <a:pt x="0" y="16"/>
                    </a:cubicBezTo>
                    <a:lnTo>
                      <a:pt x="10" y="16"/>
                    </a:lnTo>
                    <a:lnTo>
                      <a:pt x="10" y="0"/>
                    </a:lnTo>
                    <a:close/>
                  </a:path>
                </a:pathLst>
              </a:custGeom>
              <a:solidFill>
                <a:srgbClr val="0078D4"/>
              </a:solidFill>
              <a:ln w="0">
                <a:noFill/>
                <a:prstDash val="solid"/>
                <a:round/>
                <a:headEnd/>
                <a:tailEnd/>
              </a:ln>
            </p:spPr>
            <p:txBody>
              <a:bodyPr vert="horz" wrap="square" lIns="109728" tIns="54864" rIns="109728" bIns="54864" numCol="1" anchor="t" anchorCtr="0" compatLnSpc="1">
                <a:prstTxWarp prst="textNoShape">
                  <a:avLst/>
                </a:prstTxWarp>
              </a:bodyPr>
              <a:lstStyle/>
              <a:p>
                <a:endParaRPr lang="en-US">
                  <a:solidFill>
                    <a:srgbClr val="3C3C41"/>
                  </a:solidFill>
                  <a:latin typeface="Segoe UI"/>
                </a:endParaRPr>
              </a:p>
            </p:txBody>
          </p:sp>
          <p:sp>
            <p:nvSpPr>
              <p:cNvPr id="78" name="Freeform 218">
                <a:extLst>
                  <a:ext uri="{FF2B5EF4-FFF2-40B4-BE49-F238E27FC236}">
                    <a16:creationId xmlns:a16="http://schemas.microsoft.com/office/drawing/2014/main" id="{43DC068D-574F-4BC9-8A75-ADC85C552DFA}"/>
                  </a:ext>
                </a:extLst>
              </p:cNvPr>
              <p:cNvSpPr>
                <a:spLocks/>
              </p:cNvSpPr>
              <p:nvPr/>
            </p:nvSpPr>
            <p:spPr bwMode="auto">
              <a:xfrm>
                <a:off x="3285" y="2750"/>
                <a:ext cx="126" cy="149"/>
              </a:xfrm>
              <a:custGeom>
                <a:avLst/>
                <a:gdLst>
                  <a:gd name="T0" fmla="*/ 202 w 202"/>
                  <a:gd name="T1" fmla="*/ 0 h 240"/>
                  <a:gd name="T2" fmla="*/ 202 w 202"/>
                  <a:gd name="T3" fmla="*/ 0 h 240"/>
                  <a:gd name="T4" fmla="*/ 0 w 202"/>
                  <a:gd name="T5" fmla="*/ 0 h 240"/>
                  <a:gd name="T6" fmla="*/ 0 w 202"/>
                  <a:gd name="T7" fmla="*/ 240 h 240"/>
                  <a:gd name="T8" fmla="*/ 160 w 202"/>
                  <a:gd name="T9" fmla="*/ 240 h 240"/>
                  <a:gd name="T10" fmla="*/ 160 w 202"/>
                  <a:gd name="T11" fmla="*/ 213 h 240"/>
                  <a:gd name="T12" fmla="*/ 164 w 202"/>
                  <a:gd name="T13" fmla="*/ 192 h 240"/>
                  <a:gd name="T14" fmla="*/ 176 w 202"/>
                  <a:gd name="T15" fmla="*/ 175 h 240"/>
                  <a:gd name="T16" fmla="*/ 181 w 202"/>
                  <a:gd name="T17" fmla="*/ 171 h 240"/>
                  <a:gd name="T18" fmla="*/ 147 w 202"/>
                  <a:gd name="T19" fmla="*/ 93 h 240"/>
                  <a:gd name="T20" fmla="*/ 202 w 202"/>
                  <a:gd name="T21"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240">
                    <a:moveTo>
                      <a:pt x="202" y="0"/>
                    </a:moveTo>
                    <a:lnTo>
                      <a:pt x="202" y="0"/>
                    </a:lnTo>
                    <a:lnTo>
                      <a:pt x="0" y="0"/>
                    </a:lnTo>
                    <a:lnTo>
                      <a:pt x="0" y="240"/>
                    </a:lnTo>
                    <a:lnTo>
                      <a:pt x="160" y="240"/>
                    </a:lnTo>
                    <a:lnTo>
                      <a:pt x="160" y="213"/>
                    </a:lnTo>
                    <a:cubicBezTo>
                      <a:pt x="160" y="206"/>
                      <a:pt x="162" y="199"/>
                      <a:pt x="164" y="192"/>
                    </a:cubicBezTo>
                    <a:cubicBezTo>
                      <a:pt x="167" y="186"/>
                      <a:pt x="171" y="180"/>
                      <a:pt x="176" y="175"/>
                    </a:cubicBezTo>
                    <a:cubicBezTo>
                      <a:pt x="177" y="174"/>
                      <a:pt x="179" y="173"/>
                      <a:pt x="181" y="171"/>
                    </a:cubicBezTo>
                    <a:cubicBezTo>
                      <a:pt x="160" y="152"/>
                      <a:pt x="147" y="124"/>
                      <a:pt x="147" y="93"/>
                    </a:cubicBezTo>
                    <a:cubicBezTo>
                      <a:pt x="147" y="53"/>
                      <a:pt x="169" y="18"/>
                      <a:pt x="202" y="0"/>
                    </a:cubicBezTo>
                    <a:close/>
                  </a:path>
                </a:pathLst>
              </a:custGeom>
              <a:solidFill>
                <a:srgbClr val="0078D4"/>
              </a:solidFill>
              <a:ln w="0">
                <a:noFill/>
                <a:prstDash val="solid"/>
                <a:round/>
                <a:headEnd/>
                <a:tailEnd/>
              </a:ln>
            </p:spPr>
            <p:txBody>
              <a:bodyPr vert="horz" wrap="square" lIns="109728" tIns="54864" rIns="109728" bIns="54864" numCol="1" anchor="t" anchorCtr="0" compatLnSpc="1">
                <a:prstTxWarp prst="textNoShape">
                  <a:avLst/>
                </a:prstTxWarp>
              </a:bodyPr>
              <a:lstStyle/>
              <a:p>
                <a:endParaRPr lang="en-US">
                  <a:solidFill>
                    <a:srgbClr val="3C3C41"/>
                  </a:solidFill>
                  <a:latin typeface="Segoe UI"/>
                </a:endParaRPr>
              </a:p>
            </p:txBody>
          </p:sp>
          <p:sp>
            <p:nvSpPr>
              <p:cNvPr id="79" name="Freeform 219">
                <a:extLst>
                  <a:ext uri="{FF2B5EF4-FFF2-40B4-BE49-F238E27FC236}">
                    <a16:creationId xmlns:a16="http://schemas.microsoft.com/office/drawing/2014/main" id="{50EE331D-0C08-4D5C-AF97-ED4052153192}"/>
                  </a:ext>
                </a:extLst>
              </p:cNvPr>
              <p:cNvSpPr>
                <a:spLocks/>
              </p:cNvSpPr>
              <p:nvPr/>
            </p:nvSpPr>
            <p:spPr bwMode="auto">
              <a:xfrm>
                <a:off x="3393" y="2758"/>
                <a:ext cx="99" cy="91"/>
              </a:xfrm>
              <a:custGeom>
                <a:avLst/>
                <a:gdLst>
                  <a:gd name="T0" fmla="*/ 0 w 159"/>
                  <a:gd name="T1" fmla="*/ 80 h 147"/>
                  <a:gd name="T2" fmla="*/ 0 w 159"/>
                  <a:gd name="T3" fmla="*/ 80 h 147"/>
                  <a:gd name="T4" fmla="*/ 36 w 159"/>
                  <a:gd name="T5" fmla="*/ 147 h 147"/>
                  <a:gd name="T6" fmla="*/ 39 w 159"/>
                  <a:gd name="T7" fmla="*/ 147 h 147"/>
                  <a:gd name="T8" fmla="*/ 39 w 159"/>
                  <a:gd name="T9" fmla="*/ 114 h 147"/>
                  <a:gd name="T10" fmla="*/ 27 w 159"/>
                  <a:gd name="T11" fmla="*/ 80 h 147"/>
                  <a:gd name="T12" fmla="*/ 79 w 159"/>
                  <a:gd name="T13" fmla="*/ 28 h 147"/>
                  <a:gd name="T14" fmla="*/ 132 w 159"/>
                  <a:gd name="T15" fmla="*/ 80 h 147"/>
                  <a:gd name="T16" fmla="*/ 119 w 159"/>
                  <a:gd name="T17" fmla="*/ 114 h 147"/>
                  <a:gd name="T18" fmla="*/ 119 w 159"/>
                  <a:gd name="T19" fmla="*/ 147 h 147"/>
                  <a:gd name="T20" fmla="*/ 124 w 159"/>
                  <a:gd name="T21" fmla="*/ 147 h 147"/>
                  <a:gd name="T22" fmla="*/ 159 w 159"/>
                  <a:gd name="T23" fmla="*/ 80 h 147"/>
                  <a:gd name="T24" fmla="*/ 79 w 159"/>
                  <a:gd name="T25" fmla="*/ 0 h 147"/>
                  <a:gd name="T26" fmla="*/ 0 w 159"/>
                  <a:gd name="T27" fmla="*/ 8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9" h="147">
                    <a:moveTo>
                      <a:pt x="0" y="80"/>
                    </a:moveTo>
                    <a:lnTo>
                      <a:pt x="0" y="80"/>
                    </a:lnTo>
                    <a:cubicBezTo>
                      <a:pt x="0" y="108"/>
                      <a:pt x="14" y="133"/>
                      <a:pt x="36" y="147"/>
                    </a:cubicBezTo>
                    <a:cubicBezTo>
                      <a:pt x="37" y="147"/>
                      <a:pt x="38" y="147"/>
                      <a:pt x="39" y="147"/>
                    </a:cubicBezTo>
                    <a:lnTo>
                      <a:pt x="39" y="114"/>
                    </a:lnTo>
                    <a:cubicBezTo>
                      <a:pt x="32" y="105"/>
                      <a:pt x="27" y="93"/>
                      <a:pt x="27" y="80"/>
                    </a:cubicBezTo>
                    <a:cubicBezTo>
                      <a:pt x="27" y="51"/>
                      <a:pt x="50" y="28"/>
                      <a:pt x="79" y="28"/>
                    </a:cubicBezTo>
                    <a:cubicBezTo>
                      <a:pt x="108" y="28"/>
                      <a:pt x="132" y="51"/>
                      <a:pt x="132" y="80"/>
                    </a:cubicBezTo>
                    <a:cubicBezTo>
                      <a:pt x="132" y="93"/>
                      <a:pt x="127" y="105"/>
                      <a:pt x="119" y="114"/>
                    </a:cubicBezTo>
                    <a:lnTo>
                      <a:pt x="119" y="147"/>
                    </a:lnTo>
                    <a:lnTo>
                      <a:pt x="124" y="147"/>
                    </a:lnTo>
                    <a:cubicBezTo>
                      <a:pt x="145" y="133"/>
                      <a:pt x="159" y="108"/>
                      <a:pt x="159" y="80"/>
                    </a:cubicBezTo>
                    <a:cubicBezTo>
                      <a:pt x="159" y="36"/>
                      <a:pt x="123" y="0"/>
                      <a:pt x="79" y="0"/>
                    </a:cubicBezTo>
                    <a:cubicBezTo>
                      <a:pt x="35" y="0"/>
                      <a:pt x="0" y="36"/>
                      <a:pt x="0" y="80"/>
                    </a:cubicBezTo>
                    <a:close/>
                  </a:path>
                </a:pathLst>
              </a:custGeom>
              <a:solidFill>
                <a:srgbClr val="50E6FF"/>
              </a:solidFill>
              <a:ln w="0">
                <a:noFill/>
                <a:prstDash val="solid"/>
                <a:round/>
                <a:headEnd/>
                <a:tailEnd/>
              </a:ln>
            </p:spPr>
            <p:txBody>
              <a:bodyPr vert="horz" wrap="square" lIns="109728" tIns="54864" rIns="109728" bIns="54864" numCol="1" anchor="t" anchorCtr="0" compatLnSpc="1">
                <a:prstTxWarp prst="textNoShape">
                  <a:avLst/>
                </a:prstTxWarp>
              </a:bodyPr>
              <a:lstStyle/>
              <a:p>
                <a:endParaRPr lang="en-US">
                  <a:solidFill>
                    <a:srgbClr val="3C3C41"/>
                  </a:solidFill>
                  <a:latin typeface="Segoe UI"/>
                </a:endParaRPr>
              </a:p>
            </p:txBody>
          </p:sp>
          <p:sp>
            <p:nvSpPr>
              <p:cNvPr id="80" name="Freeform 220">
                <a:extLst>
                  <a:ext uri="{FF2B5EF4-FFF2-40B4-BE49-F238E27FC236}">
                    <a16:creationId xmlns:a16="http://schemas.microsoft.com/office/drawing/2014/main" id="{CE0D2715-7EA9-4123-808F-C73B653FD1E0}"/>
                  </a:ext>
                </a:extLst>
              </p:cNvPr>
              <p:cNvSpPr>
                <a:spLocks/>
              </p:cNvSpPr>
              <p:nvPr/>
            </p:nvSpPr>
            <p:spPr bwMode="auto">
              <a:xfrm>
                <a:off x="3401" y="2799"/>
                <a:ext cx="116" cy="166"/>
              </a:xfrm>
              <a:custGeom>
                <a:avLst/>
                <a:gdLst>
                  <a:gd name="T0" fmla="*/ 183 w 187"/>
                  <a:gd name="T1" fmla="*/ 110 h 266"/>
                  <a:gd name="T2" fmla="*/ 183 w 187"/>
                  <a:gd name="T3" fmla="*/ 110 h 266"/>
                  <a:gd name="T4" fmla="*/ 173 w 187"/>
                  <a:gd name="T5" fmla="*/ 106 h 266"/>
                  <a:gd name="T6" fmla="*/ 118 w 187"/>
                  <a:gd name="T7" fmla="*/ 106 h 266"/>
                  <a:gd name="T8" fmla="*/ 80 w 187"/>
                  <a:gd name="T9" fmla="*/ 106 h 266"/>
                  <a:gd name="T10" fmla="*/ 80 w 187"/>
                  <a:gd name="T11" fmla="*/ 92 h 266"/>
                  <a:gd name="T12" fmla="*/ 80 w 187"/>
                  <a:gd name="T13" fmla="*/ 64 h 266"/>
                  <a:gd name="T14" fmla="*/ 80 w 187"/>
                  <a:gd name="T15" fmla="*/ 13 h 266"/>
                  <a:gd name="T16" fmla="*/ 76 w 187"/>
                  <a:gd name="T17" fmla="*/ 4 h 266"/>
                  <a:gd name="T18" fmla="*/ 67 w 187"/>
                  <a:gd name="T19" fmla="*/ 0 h 266"/>
                  <a:gd name="T20" fmla="*/ 57 w 187"/>
                  <a:gd name="T21" fmla="*/ 4 h 266"/>
                  <a:gd name="T22" fmla="*/ 53 w 187"/>
                  <a:gd name="T23" fmla="*/ 13 h 266"/>
                  <a:gd name="T24" fmla="*/ 53 w 187"/>
                  <a:gd name="T25" fmla="*/ 64 h 266"/>
                  <a:gd name="T26" fmla="*/ 53 w 187"/>
                  <a:gd name="T27" fmla="*/ 92 h 266"/>
                  <a:gd name="T28" fmla="*/ 53 w 187"/>
                  <a:gd name="T29" fmla="*/ 119 h 266"/>
                  <a:gd name="T30" fmla="*/ 53 w 187"/>
                  <a:gd name="T31" fmla="*/ 173 h 266"/>
                  <a:gd name="T32" fmla="*/ 49 w 187"/>
                  <a:gd name="T33" fmla="*/ 183 h 266"/>
                  <a:gd name="T34" fmla="*/ 40 w 187"/>
                  <a:gd name="T35" fmla="*/ 186 h 266"/>
                  <a:gd name="T36" fmla="*/ 30 w 187"/>
                  <a:gd name="T37" fmla="*/ 183 h 266"/>
                  <a:gd name="T38" fmla="*/ 27 w 187"/>
                  <a:gd name="T39" fmla="*/ 173 h 266"/>
                  <a:gd name="T40" fmla="*/ 27 w 187"/>
                  <a:gd name="T41" fmla="*/ 112 h 266"/>
                  <a:gd name="T42" fmla="*/ 27 w 187"/>
                  <a:gd name="T43" fmla="*/ 106 h 266"/>
                  <a:gd name="T44" fmla="*/ 18 w 187"/>
                  <a:gd name="T45" fmla="*/ 108 h 266"/>
                  <a:gd name="T46" fmla="*/ 16 w 187"/>
                  <a:gd name="T47" fmla="*/ 109 h 266"/>
                  <a:gd name="T48" fmla="*/ 8 w 187"/>
                  <a:gd name="T49" fmla="*/ 114 h 266"/>
                  <a:gd name="T50" fmla="*/ 2 w 187"/>
                  <a:gd name="T51" fmla="*/ 123 h 266"/>
                  <a:gd name="T52" fmla="*/ 0 w 187"/>
                  <a:gd name="T53" fmla="*/ 133 h 266"/>
                  <a:gd name="T54" fmla="*/ 0 w 187"/>
                  <a:gd name="T55" fmla="*/ 173 h 266"/>
                  <a:gd name="T56" fmla="*/ 7 w 187"/>
                  <a:gd name="T57" fmla="*/ 210 h 266"/>
                  <a:gd name="T58" fmla="*/ 27 w 187"/>
                  <a:gd name="T59" fmla="*/ 239 h 266"/>
                  <a:gd name="T60" fmla="*/ 57 w 187"/>
                  <a:gd name="T61" fmla="*/ 259 h 266"/>
                  <a:gd name="T62" fmla="*/ 93 w 187"/>
                  <a:gd name="T63" fmla="*/ 266 h 266"/>
                  <a:gd name="T64" fmla="*/ 130 w 187"/>
                  <a:gd name="T65" fmla="*/ 259 h 266"/>
                  <a:gd name="T66" fmla="*/ 159 w 187"/>
                  <a:gd name="T67" fmla="*/ 239 h 266"/>
                  <a:gd name="T68" fmla="*/ 179 w 187"/>
                  <a:gd name="T69" fmla="*/ 210 h 266"/>
                  <a:gd name="T70" fmla="*/ 187 w 187"/>
                  <a:gd name="T71" fmla="*/ 173 h 266"/>
                  <a:gd name="T72" fmla="*/ 187 w 187"/>
                  <a:gd name="T73" fmla="*/ 120 h 266"/>
                  <a:gd name="T74" fmla="*/ 183 w 187"/>
                  <a:gd name="T75" fmla="*/ 11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7" h="266">
                    <a:moveTo>
                      <a:pt x="183" y="110"/>
                    </a:moveTo>
                    <a:lnTo>
                      <a:pt x="183" y="110"/>
                    </a:lnTo>
                    <a:cubicBezTo>
                      <a:pt x="180" y="108"/>
                      <a:pt x="177" y="106"/>
                      <a:pt x="173" y="106"/>
                    </a:cubicBezTo>
                    <a:lnTo>
                      <a:pt x="118" y="106"/>
                    </a:lnTo>
                    <a:lnTo>
                      <a:pt x="80" y="106"/>
                    </a:lnTo>
                    <a:lnTo>
                      <a:pt x="80" y="92"/>
                    </a:lnTo>
                    <a:lnTo>
                      <a:pt x="80" y="64"/>
                    </a:lnTo>
                    <a:lnTo>
                      <a:pt x="80" y="13"/>
                    </a:lnTo>
                    <a:cubicBezTo>
                      <a:pt x="80" y="10"/>
                      <a:pt x="79" y="6"/>
                      <a:pt x="76" y="4"/>
                    </a:cubicBezTo>
                    <a:cubicBezTo>
                      <a:pt x="73" y="1"/>
                      <a:pt x="70" y="0"/>
                      <a:pt x="67" y="0"/>
                    </a:cubicBezTo>
                    <a:cubicBezTo>
                      <a:pt x="63" y="0"/>
                      <a:pt x="60" y="1"/>
                      <a:pt x="57" y="4"/>
                    </a:cubicBezTo>
                    <a:cubicBezTo>
                      <a:pt x="54" y="6"/>
                      <a:pt x="53" y="10"/>
                      <a:pt x="53" y="13"/>
                    </a:cubicBezTo>
                    <a:lnTo>
                      <a:pt x="53" y="64"/>
                    </a:lnTo>
                    <a:lnTo>
                      <a:pt x="53" y="92"/>
                    </a:lnTo>
                    <a:lnTo>
                      <a:pt x="53" y="119"/>
                    </a:lnTo>
                    <a:lnTo>
                      <a:pt x="53" y="173"/>
                    </a:lnTo>
                    <a:cubicBezTo>
                      <a:pt x="53" y="177"/>
                      <a:pt x="52" y="180"/>
                      <a:pt x="49" y="183"/>
                    </a:cubicBezTo>
                    <a:cubicBezTo>
                      <a:pt x="47" y="185"/>
                      <a:pt x="43" y="186"/>
                      <a:pt x="40" y="186"/>
                    </a:cubicBezTo>
                    <a:cubicBezTo>
                      <a:pt x="36" y="186"/>
                      <a:pt x="33" y="185"/>
                      <a:pt x="30" y="183"/>
                    </a:cubicBezTo>
                    <a:cubicBezTo>
                      <a:pt x="28" y="180"/>
                      <a:pt x="27" y="177"/>
                      <a:pt x="27" y="173"/>
                    </a:cubicBezTo>
                    <a:lnTo>
                      <a:pt x="27" y="112"/>
                    </a:lnTo>
                    <a:lnTo>
                      <a:pt x="27" y="106"/>
                    </a:lnTo>
                    <a:cubicBezTo>
                      <a:pt x="23" y="106"/>
                      <a:pt x="21" y="107"/>
                      <a:pt x="18" y="108"/>
                    </a:cubicBezTo>
                    <a:cubicBezTo>
                      <a:pt x="17" y="108"/>
                      <a:pt x="17" y="108"/>
                      <a:pt x="16" y="109"/>
                    </a:cubicBezTo>
                    <a:cubicBezTo>
                      <a:pt x="13" y="110"/>
                      <a:pt x="10" y="112"/>
                      <a:pt x="8" y="114"/>
                    </a:cubicBezTo>
                    <a:cubicBezTo>
                      <a:pt x="5" y="117"/>
                      <a:pt x="3" y="120"/>
                      <a:pt x="2" y="123"/>
                    </a:cubicBezTo>
                    <a:cubicBezTo>
                      <a:pt x="1" y="126"/>
                      <a:pt x="0" y="129"/>
                      <a:pt x="0" y="133"/>
                    </a:cubicBezTo>
                    <a:lnTo>
                      <a:pt x="0" y="173"/>
                    </a:lnTo>
                    <a:cubicBezTo>
                      <a:pt x="0" y="186"/>
                      <a:pt x="2" y="198"/>
                      <a:pt x="7" y="210"/>
                    </a:cubicBezTo>
                    <a:cubicBezTo>
                      <a:pt x="12" y="221"/>
                      <a:pt x="19" y="231"/>
                      <a:pt x="27" y="239"/>
                    </a:cubicBezTo>
                    <a:cubicBezTo>
                      <a:pt x="36" y="248"/>
                      <a:pt x="46" y="254"/>
                      <a:pt x="57" y="259"/>
                    </a:cubicBezTo>
                    <a:cubicBezTo>
                      <a:pt x="68" y="264"/>
                      <a:pt x="80" y="266"/>
                      <a:pt x="93" y="266"/>
                    </a:cubicBezTo>
                    <a:cubicBezTo>
                      <a:pt x="106" y="266"/>
                      <a:pt x="118" y="264"/>
                      <a:pt x="130" y="259"/>
                    </a:cubicBezTo>
                    <a:cubicBezTo>
                      <a:pt x="141" y="254"/>
                      <a:pt x="151" y="248"/>
                      <a:pt x="159" y="239"/>
                    </a:cubicBezTo>
                    <a:cubicBezTo>
                      <a:pt x="168" y="231"/>
                      <a:pt x="174" y="221"/>
                      <a:pt x="179" y="210"/>
                    </a:cubicBezTo>
                    <a:cubicBezTo>
                      <a:pt x="184" y="198"/>
                      <a:pt x="187" y="186"/>
                      <a:pt x="187" y="173"/>
                    </a:cubicBezTo>
                    <a:lnTo>
                      <a:pt x="187" y="120"/>
                    </a:lnTo>
                    <a:cubicBezTo>
                      <a:pt x="187" y="116"/>
                      <a:pt x="185" y="113"/>
                      <a:pt x="183" y="110"/>
                    </a:cubicBezTo>
                    <a:close/>
                  </a:path>
                </a:pathLst>
              </a:custGeom>
              <a:solidFill>
                <a:srgbClr val="0078D4"/>
              </a:solidFill>
              <a:ln w="0">
                <a:noFill/>
                <a:prstDash val="solid"/>
                <a:round/>
                <a:headEnd/>
                <a:tailEnd/>
              </a:ln>
            </p:spPr>
            <p:txBody>
              <a:bodyPr vert="horz" wrap="square" lIns="109728" tIns="54864" rIns="109728" bIns="54864" numCol="1" anchor="t" anchorCtr="0" compatLnSpc="1">
                <a:prstTxWarp prst="textNoShape">
                  <a:avLst/>
                </a:prstTxWarp>
              </a:bodyPr>
              <a:lstStyle/>
              <a:p>
                <a:endParaRPr lang="en-US">
                  <a:solidFill>
                    <a:srgbClr val="3C3C41"/>
                  </a:solidFill>
                  <a:latin typeface="Segoe UI"/>
                </a:endParaRPr>
              </a:p>
            </p:txBody>
          </p:sp>
        </p:grpSp>
      </p:grpSp>
    </p:spTree>
    <p:extLst>
      <p:ext uri="{BB962C8B-B14F-4D97-AF65-F5344CB8AC3E}">
        <p14:creationId xmlns:p14="http://schemas.microsoft.com/office/powerpoint/2010/main" val="2039989658"/>
      </p:ext>
    </p:extLst>
  </p:cSld>
  <p:clrMapOvr>
    <a:masterClrMapping/>
  </p:clrMapOvr>
  <mc:AlternateContent xmlns:mc="http://schemas.openxmlformats.org/markup-compatibility/2006" xmlns:p14="http://schemas.microsoft.com/office/powerpoint/2010/main">
    <mc:Choice Requires="p14">
      <p:transition spd="med" p14:dur="700" advTm="76390">
        <p:fade/>
      </p:transition>
    </mc:Choice>
    <mc:Fallback xmlns="">
      <p:transition spd="med" advTm="763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75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42" presetClass="path" presetSubtype="0" decel="100000" fill="hold" nodeType="withEffect">
                                  <p:stCondLst>
                                    <p:cond delay="0"/>
                                  </p:stCondLst>
                                  <p:childTnLst>
                                    <p:animMotion origin="layout" path="M 1.25E-6 0.03889 L 1.25E-6 1.85185E-6 " pathEditMode="relative" rAng="0" ptsTypes="AA">
                                      <p:cBhvr>
                                        <p:cTn id="12" dur="500" fill="hold"/>
                                        <p:tgtEl>
                                          <p:spTgt spid="12"/>
                                        </p:tgtEl>
                                        <p:attrNameLst>
                                          <p:attrName>ppt_x</p:attrName>
                                          <p:attrName>ppt_y</p:attrName>
                                        </p:attrNameLst>
                                      </p:cBhvr>
                                      <p:rCtr x="0" y="-1944"/>
                                    </p:animMotion>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42" presetClass="path" presetSubtype="0" decel="100000" fill="hold" grpId="1" nodeType="withEffect">
                                  <p:stCondLst>
                                    <p:cond delay="0"/>
                                  </p:stCondLst>
                                  <p:childTnLst>
                                    <p:animMotion origin="layout" path="M 1.25E-6 0.03889 L 1.25E-6 1.85185E-6 " pathEditMode="relative" rAng="0" ptsTypes="AA">
                                      <p:cBhvr>
                                        <p:cTn id="17" dur="500" fill="hold"/>
                                        <p:tgtEl>
                                          <p:spTgt spid="6"/>
                                        </p:tgtEl>
                                        <p:attrNameLst>
                                          <p:attrName>ppt_x</p:attrName>
                                          <p:attrName>ppt_y</p:attrName>
                                        </p:attrNameLst>
                                      </p:cBhvr>
                                      <p:rCtr x="0" y="-1944"/>
                                    </p:animMotion>
                                  </p:childTnLst>
                                </p:cTn>
                              </p:par>
                              <p:par>
                                <p:cTn id="18" presetID="10" presetClass="entr" presetSubtype="0" fill="hold" grpId="0" nodeType="withEffect">
                                  <p:stCondLst>
                                    <p:cond delay="25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42" presetClass="path" presetSubtype="0" decel="100000" fill="hold" grpId="1" nodeType="withEffect">
                                  <p:stCondLst>
                                    <p:cond delay="250"/>
                                  </p:stCondLst>
                                  <p:childTnLst>
                                    <p:animMotion origin="layout" path="M 1.25E-6 0.03889 L 1.25E-6 1.85185E-6 " pathEditMode="relative" rAng="0" ptsTypes="AA">
                                      <p:cBhvr>
                                        <p:cTn id="22" dur="500" fill="hold"/>
                                        <p:tgtEl>
                                          <p:spTgt spid="9"/>
                                        </p:tgtEl>
                                        <p:attrNameLst>
                                          <p:attrName>ppt_x</p:attrName>
                                          <p:attrName>ppt_y</p:attrName>
                                        </p:attrNameLst>
                                      </p:cBhvr>
                                      <p:rCtr x="0" y="-1944"/>
                                    </p:animMotion>
                                  </p:childTnLst>
                                </p:cTn>
                              </p:par>
                              <p:par>
                                <p:cTn id="23" presetID="10" presetClass="entr" presetSubtype="0" fill="hold" nodeType="withEffect">
                                  <p:stCondLst>
                                    <p:cond delay="25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par>
                                <p:cTn id="26" presetID="42" presetClass="path" presetSubtype="0" decel="100000" fill="hold" nodeType="withEffect">
                                  <p:stCondLst>
                                    <p:cond delay="250"/>
                                  </p:stCondLst>
                                  <p:childTnLst>
                                    <p:animMotion origin="layout" path="M 1.25E-6 0.03889 L 1.25E-6 1.85185E-6 " pathEditMode="relative" rAng="0" ptsTypes="AA">
                                      <p:cBhvr>
                                        <p:cTn id="27" dur="500" fill="hold"/>
                                        <p:tgtEl>
                                          <p:spTgt spid="14"/>
                                        </p:tgtEl>
                                        <p:attrNameLst>
                                          <p:attrName>ppt_x</p:attrName>
                                          <p:attrName>ppt_y</p:attrName>
                                        </p:attrNameLst>
                                      </p:cBhvr>
                                      <p:rCtr x="0" y="-1944"/>
                                    </p:animMotion>
                                  </p:childTnLst>
                                </p:cTn>
                              </p:par>
                              <p:par>
                                <p:cTn id="28" presetID="10" presetClass="entr" presetSubtype="0" fill="hold" grpId="0" nodeType="withEffect">
                                  <p:stCondLst>
                                    <p:cond delay="50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par>
                                <p:cTn id="31" presetID="42" presetClass="path" presetSubtype="0" decel="100000" fill="hold" grpId="1" nodeType="withEffect">
                                  <p:stCondLst>
                                    <p:cond delay="500"/>
                                  </p:stCondLst>
                                  <p:childTnLst>
                                    <p:animMotion origin="layout" path="M 1.25E-6 0.03889 L 1.25E-6 1.85185E-6 " pathEditMode="relative" rAng="0" ptsTypes="AA">
                                      <p:cBhvr>
                                        <p:cTn id="32" dur="500" fill="hold"/>
                                        <p:tgtEl>
                                          <p:spTgt spid="10"/>
                                        </p:tgtEl>
                                        <p:attrNameLst>
                                          <p:attrName>ppt_x</p:attrName>
                                          <p:attrName>ppt_y</p:attrName>
                                        </p:attrNameLst>
                                      </p:cBhvr>
                                      <p:rCtr x="0" y="-1944"/>
                                    </p:animMotion>
                                  </p:childTnLst>
                                </p:cTn>
                              </p:par>
                              <p:par>
                                <p:cTn id="33" presetID="10" presetClass="entr" presetSubtype="0" fill="hold" nodeType="withEffect">
                                  <p:stCondLst>
                                    <p:cond delay="50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500"/>
                                        <p:tgtEl>
                                          <p:spTgt spid="58"/>
                                        </p:tgtEl>
                                      </p:cBhvr>
                                    </p:animEffect>
                                  </p:childTnLst>
                                </p:cTn>
                              </p:par>
                              <p:par>
                                <p:cTn id="36" presetID="42" presetClass="path" presetSubtype="0" decel="100000" fill="hold" nodeType="withEffect">
                                  <p:stCondLst>
                                    <p:cond delay="500"/>
                                  </p:stCondLst>
                                  <p:childTnLst>
                                    <p:animMotion origin="layout" path="M 1.25E-6 0.03889 L 1.25E-6 1.85185E-6 " pathEditMode="relative" rAng="0" ptsTypes="AA">
                                      <p:cBhvr>
                                        <p:cTn id="37" dur="500" fill="hold"/>
                                        <p:tgtEl>
                                          <p:spTgt spid="58"/>
                                        </p:tgtEl>
                                        <p:attrNameLst>
                                          <p:attrName>ppt_x</p:attrName>
                                          <p:attrName>ppt_y</p:attrName>
                                        </p:attrNameLst>
                                      </p:cBhvr>
                                      <p:rCtr x="0" y="-1944"/>
                                    </p:animMotion>
                                  </p:childTnLst>
                                </p:cTn>
                              </p:par>
                              <p:par>
                                <p:cTn id="38" presetID="10" presetClass="entr" presetSubtype="0" fill="hold" grpId="0" nodeType="withEffect">
                                  <p:stCondLst>
                                    <p:cond delay="75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par>
                                <p:cTn id="41" presetID="42" presetClass="path" presetSubtype="0" decel="100000" fill="hold" grpId="1" nodeType="withEffect">
                                  <p:stCondLst>
                                    <p:cond delay="750"/>
                                  </p:stCondLst>
                                  <p:childTnLst>
                                    <p:animMotion origin="layout" path="M 1.25E-6 0.03889 L 1.25E-6 1.85185E-6 " pathEditMode="relative" rAng="0" ptsTypes="AA">
                                      <p:cBhvr>
                                        <p:cTn id="42" dur="500" fill="hold"/>
                                        <p:tgtEl>
                                          <p:spTgt spid="13"/>
                                        </p:tgtEl>
                                        <p:attrNameLst>
                                          <p:attrName>ppt_x</p:attrName>
                                          <p:attrName>ppt_y</p:attrName>
                                        </p:attrNameLst>
                                      </p:cBhvr>
                                      <p:rCtr x="0" y="-1944"/>
                                    </p:animMotion>
                                  </p:childTnLst>
                                </p:cTn>
                              </p:par>
                              <p:par>
                                <p:cTn id="43" presetID="10" presetClass="entr" presetSubtype="0" fill="hold" nodeType="withEffect">
                                  <p:stCondLst>
                                    <p:cond delay="750"/>
                                  </p:stCondLst>
                                  <p:childTnLst>
                                    <p:set>
                                      <p:cBhvr>
                                        <p:cTn id="44" dur="1" fill="hold">
                                          <p:stCondLst>
                                            <p:cond delay="0"/>
                                          </p:stCondLst>
                                        </p:cTn>
                                        <p:tgtEl>
                                          <p:spTgt spid="73"/>
                                        </p:tgtEl>
                                        <p:attrNameLst>
                                          <p:attrName>style.visibility</p:attrName>
                                        </p:attrNameLst>
                                      </p:cBhvr>
                                      <p:to>
                                        <p:strVal val="visible"/>
                                      </p:to>
                                    </p:set>
                                    <p:animEffect transition="in" filter="fade">
                                      <p:cBhvr>
                                        <p:cTn id="45" dur="500"/>
                                        <p:tgtEl>
                                          <p:spTgt spid="73"/>
                                        </p:tgtEl>
                                      </p:cBhvr>
                                    </p:animEffect>
                                  </p:childTnLst>
                                </p:cTn>
                              </p:par>
                              <p:par>
                                <p:cTn id="46" presetID="42" presetClass="path" presetSubtype="0" decel="100000" fill="hold" nodeType="withEffect">
                                  <p:stCondLst>
                                    <p:cond delay="750"/>
                                  </p:stCondLst>
                                  <p:childTnLst>
                                    <p:animMotion origin="layout" path="M 1.25E-6 0.03889 L 1.25E-6 1.85185E-6 " pathEditMode="relative" rAng="0" ptsTypes="AA">
                                      <p:cBhvr>
                                        <p:cTn id="47" dur="500" fill="hold"/>
                                        <p:tgtEl>
                                          <p:spTgt spid="73"/>
                                        </p:tgtEl>
                                        <p:attrNameLst>
                                          <p:attrName>ppt_x</p:attrName>
                                          <p:attrName>ppt_y</p:attrName>
                                        </p:attrNameLst>
                                      </p:cBhvr>
                                      <p:rCtr x="0" y="-1944"/>
                                    </p:animMotion>
                                  </p:childTnLst>
                                </p:cTn>
                              </p:par>
                              <p:par>
                                <p:cTn id="48" presetID="10" presetClass="entr" presetSubtype="0" fill="hold" grpId="0" nodeType="withEffect">
                                  <p:stCondLst>
                                    <p:cond delay="1000"/>
                                  </p:stCondLst>
                                  <p:childTnLst>
                                    <p:set>
                                      <p:cBhvr>
                                        <p:cTn id="49" dur="1" fill="hold">
                                          <p:stCondLst>
                                            <p:cond delay="0"/>
                                          </p:stCondLst>
                                        </p:cTn>
                                        <p:tgtEl>
                                          <p:spTgt spid="16"/>
                                        </p:tgtEl>
                                        <p:attrNameLst>
                                          <p:attrName>style.visibility</p:attrName>
                                        </p:attrNameLst>
                                      </p:cBhvr>
                                      <p:to>
                                        <p:strVal val="visible"/>
                                      </p:to>
                                    </p:set>
                                    <p:animEffect transition="in" filter="fade">
                                      <p:cBhvr>
                                        <p:cTn id="50" dur="500"/>
                                        <p:tgtEl>
                                          <p:spTgt spid="16"/>
                                        </p:tgtEl>
                                      </p:cBhvr>
                                    </p:animEffect>
                                  </p:childTnLst>
                                </p:cTn>
                              </p:par>
                              <p:par>
                                <p:cTn id="51" presetID="42" presetClass="path" presetSubtype="0" decel="100000" fill="hold" grpId="1" nodeType="withEffect">
                                  <p:stCondLst>
                                    <p:cond delay="1000"/>
                                  </p:stCondLst>
                                  <p:childTnLst>
                                    <p:animMotion origin="layout" path="M 1.25E-6 0.03889 L 1.25E-6 1.85185E-6 " pathEditMode="relative" rAng="0" ptsTypes="AA">
                                      <p:cBhvr>
                                        <p:cTn id="52" dur="500" fill="hold"/>
                                        <p:tgtEl>
                                          <p:spTgt spid="16"/>
                                        </p:tgtEl>
                                        <p:attrNameLst>
                                          <p:attrName>ppt_x</p:attrName>
                                          <p:attrName>ppt_y</p:attrName>
                                        </p:attrNameLst>
                                      </p:cBhvr>
                                      <p:rCtr x="0" y="-1944"/>
                                    </p:animMotion>
                                  </p:childTnLst>
                                </p:cTn>
                              </p:par>
                              <p:par>
                                <p:cTn id="53" presetID="10" presetClass="entr" presetSubtype="0" fill="hold" nodeType="withEffect">
                                  <p:stCondLst>
                                    <p:cond delay="1000"/>
                                  </p:stCondLst>
                                  <p:childTnLst>
                                    <p:set>
                                      <p:cBhvr>
                                        <p:cTn id="54" dur="1" fill="hold">
                                          <p:stCondLst>
                                            <p:cond delay="0"/>
                                          </p:stCondLst>
                                        </p:cTn>
                                        <p:tgtEl>
                                          <p:spTgt spid="81"/>
                                        </p:tgtEl>
                                        <p:attrNameLst>
                                          <p:attrName>style.visibility</p:attrName>
                                        </p:attrNameLst>
                                      </p:cBhvr>
                                      <p:to>
                                        <p:strVal val="visible"/>
                                      </p:to>
                                    </p:set>
                                    <p:animEffect transition="in" filter="fade">
                                      <p:cBhvr>
                                        <p:cTn id="55" dur="500"/>
                                        <p:tgtEl>
                                          <p:spTgt spid="81"/>
                                        </p:tgtEl>
                                      </p:cBhvr>
                                    </p:animEffect>
                                  </p:childTnLst>
                                </p:cTn>
                              </p:par>
                              <p:par>
                                <p:cTn id="56" presetID="42" presetClass="path" presetSubtype="0" decel="100000" fill="hold" nodeType="withEffect">
                                  <p:stCondLst>
                                    <p:cond delay="1000"/>
                                  </p:stCondLst>
                                  <p:childTnLst>
                                    <p:animMotion origin="layout" path="M 1.25E-6 0.03889 L 1.25E-6 1.85185E-6 " pathEditMode="relative" rAng="0" ptsTypes="AA">
                                      <p:cBhvr>
                                        <p:cTn id="57" dur="500" fill="hold"/>
                                        <p:tgtEl>
                                          <p:spTgt spid="81"/>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9" grpId="0"/>
      <p:bldP spid="9" grpId="1"/>
      <p:bldP spid="10" grpId="0"/>
      <p:bldP spid="10" grpId="1"/>
      <p:bldP spid="13" grpId="0"/>
      <p:bldP spid="13" grpId="1"/>
      <p:bldP spid="16" grpId="0"/>
      <p:bldP spid="16" grpId="1"/>
    </p:bldLst>
  </p:timing>
  <p:extLst>
    <p:ext uri="{6950BFC3-D8DA-4A85-94F7-54DA5524770B}">
      <p188:commentRel xmlns:p188="http://schemas.microsoft.com/office/powerpoint/2018/8/main" r:id="rId3"/>
    </p:ext>
  </p:extLst>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Shape 2821"/>
        <p:cNvGrpSpPr/>
        <p:nvPr/>
      </p:nvGrpSpPr>
      <p:grpSpPr>
        <a:xfrm>
          <a:off x="0" y="0"/>
          <a:ext cx="0" cy="0"/>
          <a:chOff x="0" y="0"/>
          <a:chExt cx="0" cy="0"/>
        </a:xfrm>
      </p:grpSpPr>
      <p:sp>
        <p:nvSpPr>
          <p:cNvPr id="2822" name="Google Shape;2822;p267"/>
          <p:cNvSpPr txBox="1">
            <a:spLocks noGrp="1"/>
          </p:cNvSpPr>
          <p:nvPr>
            <p:ph type="title"/>
          </p:nvPr>
        </p:nvSpPr>
        <p:spPr>
          <a:xfrm>
            <a:off x="532780" y="330400"/>
            <a:ext cx="5169900" cy="4854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 sz="2900" dirty="0">
                <a:solidFill>
                  <a:srgbClr val="3E5B71"/>
                </a:solidFill>
                <a:latin typeface="Franklin Gothic"/>
                <a:ea typeface="+mn-ea"/>
                <a:cs typeface="+mn-cs"/>
              </a:rPr>
              <a:t>OPM - set up</a:t>
            </a:r>
            <a:endParaRPr sz="2900" dirty="0">
              <a:solidFill>
                <a:srgbClr val="3E5B71"/>
              </a:solidFill>
              <a:latin typeface="Franklin Gothic"/>
              <a:ea typeface="+mn-ea"/>
              <a:cs typeface="+mn-cs"/>
            </a:endParaRPr>
          </a:p>
        </p:txBody>
      </p:sp>
      <p:sp>
        <p:nvSpPr>
          <p:cNvPr id="2823" name="Google Shape;2823;p267"/>
          <p:cNvSpPr/>
          <p:nvPr/>
        </p:nvSpPr>
        <p:spPr>
          <a:xfrm>
            <a:off x="533750" y="908225"/>
            <a:ext cx="11552742" cy="11130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7. </a:t>
            </a:r>
            <a:r>
              <a:rPr kumimoji="0" lang="en-US"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Enterprise view </a:t>
            </a: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-&gt; create Site, </a:t>
            </a:r>
            <a:r>
              <a:rPr kumimoji="0" lang="en-US"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select BU and region</a:t>
            </a: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8. Site management -&gt; define Zones -&gt; assign sensors (Assets which are monitored from different sensors in the same zone are deduped)</a:t>
            </a:r>
            <a:endParaRPr kumimoji="0"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1867" b="0" i="0" u="none" strike="noStrike" kern="1200" cap="none" spc="0" normalizeH="0" baseline="0" noProof="0" dirty="0">
              <a:ln>
                <a:noFill/>
              </a:ln>
              <a:solidFill>
                <a:srgbClr val="202234"/>
              </a:solidFill>
              <a:effectLst/>
              <a:uLnTx/>
              <a:uFillTx/>
              <a:latin typeface="Calibri" panose="020F0502020204030204"/>
              <a:ea typeface="+mn-ea"/>
              <a:cs typeface="+mn-cs"/>
            </a:endParaRPr>
          </a:p>
          <a:p>
            <a:pPr marL="338658" marR="0" lvl="0" indent="-203194" algn="l" defTabSz="914400" rtl="0" eaLnBrk="1" fontAlgn="auto" latinLnBrk="0" hangingPunct="1">
              <a:lnSpc>
                <a:spcPct val="15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p:txBody>
      </p:sp>
      <p:pic>
        <p:nvPicPr>
          <p:cNvPr id="2824" name="Google Shape;2824;p267"/>
          <p:cNvPicPr preferRelativeResize="0"/>
          <p:nvPr/>
        </p:nvPicPr>
        <p:blipFill>
          <a:blip r:embed="rId3">
            <a:alphaModFix/>
          </a:blip>
          <a:stretch>
            <a:fillRect/>
          </a:stretch>
        </p:blipFill>
        <p:spPr>
          <a:xfrm>
            <a:off x="532780" y="3535345"/>
            <a:ext cx="6645875" cy="3202525"/>
          </a:xfrm>
          <a:prstGeom prst="rect">
            <a:avLst/>
          </a:prstGeom>
          <a:noFill/>
          <a:ln w="9525" cap="flat" cmpd="sng">
            <a:solidFill>
              <a:srgbClr val="666666"/>
            </a:solidFill>
            <a:prstDash val="solid"/>
            <a:round/>
            <a:headEnd type="none" w="sm" len="sm"/>
            <a:tailEnd type="none" w="sm" len="sm"/>
          </a:ln>
        </p:spPr>
      </p:pic>
      <p:pic>
        <p:nvPicPr>
          <p:cNvPr id="2" name="Picture 1">
            <a:extLst>
              <a:ext uri="{FF2B5EF4-FFF2-40B4-BE49-F238E27FC236}">
                <a16:creationId xmlns:a16="http://schemas.microsoft.com/office/drawing/2014/main" id="{6F27B67B-FBBA-49BA-8446-96E4FE1E7771}"/>
              </a:ext>
            </a:extLst>
          </p:cNvPr>
          <p:cNvPicPr>
            <a:picLocks noChangeAspect="1"/>
          </p:cNvPicPr>
          <p:nvPr/>
        </p:nvPicPr>
        <p:blipFill>
          <a:blip r:embed="rId4"/>
          <a:stretch>
            <a:fillRect/>
          </a:stretch>
        </p:blipFill>
        <p:spPr>
          <a:xfrm>
            <a:off x="8698524" y="330400"/>
            <a:ext cx="2055352" cy="2164634"/>
          </a:xfrm>
          <a:prstGeom prst="rect">
            <a:avLst/>
          </a:prstGeom>
        </p:spPr>
      </p:pic>
      <p:pic>
        <p:nvPicPr>
          <p:cNvPr id="3" name="Picture 2">
            <a:extLst>
              <a:ext uri="{FF2B5EF4-FFF2-40B4-BE49-F238E27FC236}">
                <a16:creationId xmlns:a16="http://schemas.microsoft.com/office/drawing/2014/main" id="{D409C4B2-B4BF-475D-ADC8-6BAEF141A560}"/>
              </a:ext>
            </a:extLst>
          </p:cNvPr>
          <p:cNvPicPr>
            <a:picLocks noChangeAspect="1"/>
          </p:cNvPicPr>
          <p:nvPr/>
        </p:nvPicPr>
        <p:blipFill>
          <a:blip r:embed="rId5"/>
          <a:stretch>
            <a:fillRect/>
          </a:stretch>
        </p:blipFill>
        <p:spPr>
          <a:xfrm>
            <a:off x="7389822" y="3538864"/>
            <a:ext cx="4269398" cy="212682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830"/>
    </mc:Choice>
    <mc:Fallback xmlns="">
      <p:transition spd="slow" advTm="33830"/>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6D52B-0300-40B1-8D35-22D19D4F115B}"/>
              </a:ext>
            </a:extLst>
          </p:cNvPr>
          <p:cNvSpPr>
            <a:spLocks noGrp="1"/>
          </p:cNvSpPr>
          <p:nvPr>
            <p:ph type="title"/>
          </p:nvPr>
        </p:nvSpPr>
        <p:spPr>
          <a:xfrm>
            <a:off x="588263" y="457200"/>
            <a:ext cx="11018520" cy="553998"/>
          </a:xfrm>
        </p:spPr>
        <p:txBody>
          <a:bodyPr/>
          <a:lstStyle/>
          <a:p>
            <a:r>
              <a:rPr lang="en-US" dirty="0"/>
              <a:t>Business topology</a:t>
            </a:r>
            <a:endParaRPr lang="en-IL" dirty="0"/>
          </a:p>
        </p:txBody>
      </p:sp>
      <p:sp>
        <p:nvSpPr>
          <p:cNvPr id="7" name="Text Placeholder 21">
            <a:extLst>
              <a:ext uri="{FF2B5EF4-FFF2-40B4-BE49-F238E27FC236}">
                <a16:creationId xmlns:a16="http://schemas.microsoft.com/office/drawing/2014/main" id="{65B3C643-6AC4-43FD-ACF9-59E232E81A71}"/>
              </a:ext>
            </a:extLst>
          </p:cNvPr>
          <p:cNvSpPr txBox="1">
            <a:spLocks/>
          </p:cNvSpPr>
          <p:nvPr/>
        </p:nvSpPr>
        <p:spPr>
          <a:xfrm>
            <a:off x="591081" y="1449364"/>
            <a:ext cx="4231990" cy="553998"/>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6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Business units and regions are assigned to sites and zones</a:t>
            </a:r>
          </a:p>
        </p:txBody>
      </p:sp>
      <p:sp>
        <p:nvSpPr>
          <p:cNvPr id="9" name="Rectangle 8">
            <a:extLst>
              <a:ext uri="{FF2B5EF4-FFF2-40B4-BE49-F238E27FC236}">
                <a16:creationId xmlns:a16="http://schemas.microsoft.com/office/drawing/2014/main" id="{0605C7EA-D0EB-4292-8C6C-353A49D0F53C}"/>
              </a:ext>
              <a:ext uri="{C183D7F6-B498-43B3-948B-1728B52AA6E4}">
                <adec:decorative xmlns:adec="http://schemas.microsoft.com/office/drawing/2017/decorative" val="1"/>
              </a:ext>
            </a:extLst>
          </p:cNvPr>
          <p:cNvSpPr/>
          <p:nvPr/>
        </p:nvSpPr>
        <p:spPr bwMode="auto">
          <a:xfrm>
            <a:off x="4500563" y="1435099"/>
            <a:ext cx="7106219" cy="4040149"/>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72" name="Group 71">
            <a:extLst>
              <a:ext uri="{FF2B5EF4-FFF2-40B4-BE49-F238E27FC236}">
                <a16:creationId xmlns:a16="http://schemas.microsoft.com/office/drawing/2014/main" id="{761561E2-1B7C-47DF-8808-233B4AAEA916}"/>
              </a:ext>
            </a:extLst>
          </p:cNvPr>
          <p:cNvGrpSpPr/>
          <p:nvPr/>
        </p:nvGrpSpPr>
        <p:grpSpPr>
          <a:xfrm>
            <a:off x="7128520" y="2173690"/>
            <a:ext cx="3483725" cy="544655"/>
            <a:chOff x="7128520" y="2184571"/>
            <a:chExt cx="3483725" cy="1305115"/>
          </a:xfrm>
        </p:grpSpPr>
        <p:cxnSp>
          <p:nvCxnSpPr>
            <p:cNvPr id="339" name="Connector: Elbow 338">
              <a:extLst>
                <a:ext uri="{FF2B5EF4-FFF2-40B4-BE49-F238E27FC236}">
                  <a16:creationId xmlns:a16="http://schemas.microsoft.com/office/drawing/2014/main" id="{95684CE8-2313-41DF-979F-FA1453FFE005}"/>
                </a:ext>
              </a:extLst>
            </p:cNvPr>
            <p:cNvCxnSpPr>
              <a:cxnSpLocks/>
              <a:stCxn id="306" idx="0"/>
              <a:endCxn id="298" idx="2"/>
            </p:cNvCxnSpPr>
            <p:nvPr/>
          </p:nvCxnSpPr>
          <p:spPr>
            <a:xfrm rot="5400000" flipH="1" flipV="1">
              <a:off x="7691372" y="2310675"/>
              <a:ext cx="1305112" cy="1052906"/>
            </a:xfrm>
            <a:prstGeom prst="bentConnector3">
              <a:avLst>
                <a:gd name="adj1" fmla="val 50000"/>
              </a:avLst>
            </a:prstGeom>
            <a:ln>
              <a:solidFill>
                <a:schemeClr val="bg1">
                  <a:lumMod val="65000"/>
                </a:schemeClr>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F15F48A0-10DB-480D-8157-6915C9CE48A1}"/>
                </a:ext>
              </a:extLst>
            </p:cNvPr>
            <p:cNvGrpSpPr/>
            <p:nvPr/>
          </p:nvGrpSpPr>
          <p:grpSpPr>
            <a:xfrm>
              <a:off x="7128520" y="2184571"/>
              <a:ext cx="3483725" cy="1305115"/>
              <a:chOff x="7128520" y="2184571"/>
              <a:chExt cx="3483725" cy="1305115"/>
            </a:xfrm>
          </p:grpSpPr>
          <p:cxnSp>
            <p:nvCxnSpPr>
              <p:cNvPr id="336" name="Connector: Elbow 335">
                <a:extLst>
                  <a:ext uri="{FF2B5EF4-FFF2-40B4-BE49-F238E27FC236}">
                    <a16:creationId xmlns:a16="http://schemas.microsoft.com/office/drawing/2014/main" id="{74E3157D-A0AD-4058-9033-1F022986D99D}"/>
                  </a:ext>
                </a:extLst>
              </p:cNvPr>
              <p:cNvCxnSpPr>
                <a:cxnSpLocks/>
                <a:stCxn id="306" idx="0"/>
                <a:endCxn id="297" idx="2"/>
              </p:cNvCxnSpPr>
              <p:nvPr/>
            </p:nvCxnSpPr>
            <p:spPr>
              <a:xfrm rot="16200000" flipV="1">
                <a:off x="6820442" y="2492649"/>
                <a:ext cx="1305112" cy="688955"/>
              </a:xfrm>
              <a:prstGeom prst="bentConnector3">
                <a:avLst>
                  <a:gd name="adj1" fmla="val 50000"/>
                </a:avLst>
              </a:prstGeom>
              <a:ln>
                <a:solidFill>
                  <a:schemeClr val="bg1">
                    <a:lumMod val="65000"/>
                  </a:schemeClr>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42" name="Connector: Elbow 341">
                <a:extLst>
                  <a:ext uri="{FF2B5EF4-FFF2-40B4-BE49-F238E27FC236}">
                    <a16:creationId xmlns:a16="http://schemas.microsoft.com/office/drawing/2014/main" id="{DDC175F9-2168-4675-8DB1-AB5CD605F79E}"/>
                  </a:ext>
                </a:extLst>
              </p:cNvPr>
              <p:cNvCxnSpPr>
                <a:cxnSpLocks/>
                <a:stCxn id="307" idx="0"/>
                <a:endCxn id="298" idx="2"/>
              </p:cNvCxnSpPr>
              <p:nvPr/>
            </p:nvCxnSpPr>
            <p:spPr>
              <a:xfrm rot="16200000" flipV="1">
                <a:off x="8625998" y="2428955"/>
                <a:ext cx="1305112" cy="816346"/>
              </a:xfrm>
              <a:prstGeom prst="bentConnector3">
                <a:avLst>
                  <a:gd name="adj1" fmla="val 50000"/>
                </a:avLst>
              </a:prstGeom>
              <a:ln>
                <a:solidFill>
                  <a:schemeClr val="bg1">
                    <a:lumMod val="65000"/>
                  </a:schemeClr>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45" name="Connector: Elbow 344">
                <a:extLst>
                  <a:ext uri="{FF2B5EF4-FFF2-40B4-BE49-F238E27FC236}">
                    <a16:creationId xmlns:a16="http://schemas.microsoft.com/office/drawing/2014/main" id="{3880BE15-911A-4CA1-A09C-EE396A4A0036}"/>
                  </a:ext>
                </a:extLst>
              </p:cNvPr>
              <p:cNvCxnSpPr>
                <a:cxnSpLocks/>
                <a:stCxn id="307" idx="0"/>
                <a:endCxn id="299" idx="2"/>
              </p:cNvCxnSpPr>
              <p:nvPr/>
            </p:nvCxnSpPr>
            <p:spPr>
              <a:xfrm rot="5400000" flipH="1" flipV="1">
                <a:off x="9496930" y="2374370"/>
                <a:ext cx="1305112" cy="925519"/>
              </a:xfrm>
              <a:prstGeom prst="bentConnector3">
                <a:avLst>
                  <a:gd name="adj1" fmla="val 50000"/>
                </a:avLst>
              </a:prstGeom>
              <a:ln>
                <a:solidFill>
                  <a:schemeClr val="bg1">
                    <a:lumMod val="65000"/>
                  </a:schemeClr>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grpSp>
      </p:grpSp>
      <p:grpSp>
        <p:nvGrpSpPr>
          <p:cNvPr id="15" name="factory" descr="factory, manufacturing">
            <a:extLst>
              <a:ext uri="{FF2B5EF4-FFF2-40B4-BE49-F238E27FC236}">
                <a16:creationId xmlns:a16="http://schemas.microsoft.com/office/drawing/2014/main" id="{A35C7BCB-A9AD-405C-BB14-365041863C1C}"/>
              </a:ext>
            </a:extLst>
          </p:cNvPr>
          <p:cNvGrpSpPr>
            <a:grpSpLocks noChangeAspect="1"/>
          </p:cNvGrpSpPr>
          <p:nvPr/>
        </p:nvGrpSpPr>
        <p:grpSpPr>
          <a:xfrm>
            <a:off x="6628264" y="3004741"/>
            <a:ext cx="683487" cy="346664"/>
            <a:chOff x="4298951" y="1169989"/>
            <a:chExt cx="328613" cy="230188"/>
          </a:xfrm>
        </p:grpSpPr>
        <p:sp>
          <p:nvSpPr>
            <p:cNvPr id="16" name="Rectangle 15">
              <a:extLst>
                <a:ext uri="{FF2B5EF4-FFF2-40B4-BE49-F238E27FC236}">
                  <a16:creationId xmlns:a16="http://schemas.microsoft.com/office/drawing/2014/main" id="{E96F2E2E-2457-4569-9556-85E35472E4DC}"/>
                </a:ext>
              </a:extLst>
            </p:cNvPr>
            <p:cNvSpPr>
              <a:spLocks noChangeArrowheads="1"/>
            </p:cNvSpPr>
            <p:nvPr/>
          </p:nvSpPr>
          <p:spPr bwMode="auto">
            <a:xfrm>
              <a:off x="4298951" y="1255714"/>
              <a:ext cx="328613" cy="14446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7" name="Rectangle 16">
              <a:extLst>
                <a:ext uri="{FF2B5EF4-FFF2-40B4-BE49-F238E27FC236}">
                  <a16:creationId xmlns:a16="http://schemas.microsoft.com/office/drawing/2014/main" id="{EE79BD9D-B254-43F9-967A-0E6CA8893968}"/>
                </a:ext>
              </a:extLst>
            </p:cNvPr>
            <p:cNvSpPr>
              <a:spLocks noChangeArrowheads="1"/>
            </p:cNvSpPr>
            <p:nvPr/>
          </p:nvSpPr>
          <p:spPr bwMode="auto">
            <a:xfrm>
              <a:off x="4473576" y="1169989"/>
              <a:ext cx="38100" cy="136525"/>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8" name="Rectangle 17">
              <a:extLst>
                <a:ext uri="{FF2B5EF4-FFF2-40B4-BE49-F238E27FC236}">
                  <a16:creationId xmlns:a16="http://schemas.microsoft.com/office/drawing/2014/main" id="{57406AD7-9E78-485F-98B9-7ACF30D88A87}"/>
                </a:ext>
              </a:extLst>
            </p:cNvPr>
            <p:cNvSpPr>
              <a:spLocks noChangeArrowheads="1"/>
            </p:cNvSpPr>
            <p:nvPr/>
          </p:nvSpPr>
          <p:spPr bwMode="auto">
            <a:xfrm>
              <a:off x="4546601" y="1169989"/>
              <a:ext cx="34925" cy="136525"/>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9" name="Rectangle 18">
              <a:extLst>
                <a:ext uri="{FF2B5EF4-FFF2-40B4-BE49-F238E27FC236}">
                  <a16:creationId xmlns:a16="http://schemas.microsoft.com/office/drawing/2014/main" id="{D7B6A041-F465-4E25-9D02-6D150B8316D2}"/>
                </a:ext>
              </a:extLst>
            </p:cNvPr>
            <p:cNvSpPr>
              <a:spLocks noChangeArrowheads="1"/>
            </p:cNvSpPr>
            <p:nvPr/>
          </p:nvSpPr>
          <p:spPr bwMode="auto">
            <a:xfrm>
              <a:off x="4403726" y="1270001"/>
              <a:ext cx="34925" cy="36513"/>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0" name="Rectangle 19">
              <a:extLst>
                <a:ext uri="{FF2B5EF4-FFF2-40B4-BE49-F238E27FC236}">
                  <a16:creationId xmlns:a16="http://schemas.microsoft.com/office/drawing/2014/main" id="{D0D07DC1-FEA7-40F2-9F91-DDEB7385B187}"/>
                </a:ext>
              </a:extLst>
            </p:cNvPr>
            <p:cNvSpPr>
              <a:spLocks noChangeArrowheads="1"/>
            </p:cNvSpPr>
            <p:nvPr/>
          </p:nvSpPr>
          <p:spPr bwMode="auto">
            <a:xfrm>
              <a:off x="4332289" y="1270001"/>
              <a:ext cx="36513" cy="36513"/>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21" name="factory" descr="factory, manufacturing">
            <a:extLst>
              <a:ext uri="{FF2B5EF4-FFF2-40B4-BE49-F238E27FC236}">
                <a16:creationId xmlns:a16="http://schemas.microsoft.com/office/drawing/2014/main" id="{56CD70D4-A670-4A51-B7A4-62E51AA7E09B}"/>
              </a:ext>
            </a:extLst>
          </p:cNvPr>
          <p:cNvGrpSpPr>
            <a:grpSpLocks noChangeAspect="1"/>
          </p:cNvGrpSpPr>
          <p:nvPr/>
        </p:nvGrpSpPr>
        <p:grpSpPr>
          <a:xfrm>
            <a:off x="8497515" y="3004741"/>
            <a:ext cx="683487" cy="346664"/>
            <a:chOff x="4298951" y="1169989"/>
            <a:chExt cx="328613" cy="230188"/>
          </a:xfrm>
        </p:grpSpPr>
        <p:sp>
          <p:nvSpPr>
            <p:cNvPr id="22" name="Rectangle 21">
              <a:extLst>
                <a:ext uri="{FF2B5EF4-FFF2-40B4-BE49-F238E27FC236}">
                  <a16:creationId xmlns:a16="http://schemas.microsoft.com/office/drawing/2014/main" id="{32DF80D2-C06B-4D6E-ABED-E02A3F371D39}"/>
                </a:ext>
              </a:extLst>
            </p:cNvPr>
            <p:cNvSpPr>
              <a:spLocks noChangeArrowheads="1"/>
            </p:cNvSpPr>
            <p:nvPr/>
          </p:nvSpPr>
          <p:spPr bwMode="auto">
            <a:xfrm>
              <a:off x="4298951" y="1255714"/>
              <a:ext cx="328613" cy="144463"/>
            </a:xfrm>
            <a:prstGeom prst="rect">
              <a:avLst/>
            </a:prstGeom>
            <a:solidFill>
              <a:srgbClr val="0078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3" name="Rectangle 22">
              <a:extLst>
                <a:ext uri="{FF2B5EF4-FFF2-40B4-BE49-F238E27FC236}">
                  <a16:creationId xmlns:a16="http://schemas.microsoft.com/office/drawing/2014/main" id="{3862BAB6-D957-4727-BEE4-622B0456F2DA}"/>
                </a:ext>
              </a:extLst>
            </p:cNvPr>
            <p:cNvSpPr>
              <a:spLocks noChangeArrowheads="1"/>
            </p:cNvSpPr>
            <p:nvPr/>
          </p:nvSpPr>
          <p:spPr bwMode="auto">
            <a:xfrm>
              <a:off x="4473576" y="1169989"/>
              <a:ext cx="38100" cy="136525"/>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4" name="Rectangle 23">
              <a:extLst>
                <a:ext uri="{FF2B5EF4-FFF2-40B4-BE49-F238E27FC236}">
                  <a16:creationId xmlns:a16="http://schemas.microsoft.com/office/drawing/2014/main" id="{8968338E-0EB9-44F9-BE87-A74849C18516}"/>
                </a:ext>
              </a:extLst>
            </p:cNvPr>
            <p:cNvSpPr>
              <a:spLocks noChangeArrowheads="1"/>
            </p:cNvSpPr>
            <p:nvPr/>
          </p:nvSpPr>
          <p:spPr bwMode="auto">
            <a:xfrm>
              <a:off x="4546601" y="1169989"/>
              <a:ext cx="34925" cy="136525"/>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5" name="Rectangle 24">
              <a:extLst>
                <a:ext uri="{FF2B5EF4-FFF2-40B4-BE49-F238E27FC236}">
                  <a16:creationId xmlns:a16="http://schemas.microsoft.com/office/drawing/2014/main" id="{5177E8C7-09F9-4A1E-8A11-B57191A600C5}"/>
                </a:ext>
              </a:extLst>
            </p:cNvPr>
            <p:cNvSpPr>
              <a:spLocks noChangeArrowheads="1"/>
            </p:cNvSpPr>
            <p:nvPr/>
          </p:nvSpPr>
          <p:spPr bwMode="auto">
            <a:xfrm>
              <a:off x="4403726" y="1270001"/>
              <a:ext cx="34925" cy="36513"/>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sp>
          <p:nvSpPr>
            <p:cNvPr id="26" name="Rectangle 25">
              <a:extLst>
                <a:ext uri="{FF2B5EF4-FFF2-40B4-BE49-F238E27FC236}">
                  <a16:creationId xmlns:a16="http://schemas.microsoft.com/office/drawing/2014/main" id="{C7E9E8B5-F6BB-42D9-9F0B-EB641CBC2232}"/>
                </a:ext>
              </a:extLst>
            </p:cNvPr>
            <p:cNvSpPr>
              <a:spLocks noChangeArrowheads="1"/>
            </p:cNvSpPr>
            <p:nvPr/>
          </p:nvSpPr>
          <p:spPr bwMode="auto">
            <a:xfrm>
              <a:off x="4332289" y="1270001"/>
              <a:ext cx="36513" cy="36513"/>
            </a:xfrm>
            <a:prstGeom prst="rect">
              <a:avLst/>
            </a:prstGeom>
            <a:solidFill>
              <a:srgbClr val="4FE4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algn="ctr" defTabSz="896386" fontAlgn="base"/>
              <a:endParaRPr lang="en-US" sz="1667">
                <a:solidFill>
                  <a:srgbClr val="505050"/>
                </a:solidFill>
                <a:latin typeface="Segoe UI"/>
              </a:endParaRPr>
            </a:p>
          </p:txBody>
        </p:sp>
      </p:grpSp>
      <p:grpSp>
        <p:nvGrpSpPr>
          <p:cNvPr id="27" name="globe 2" descr="globe, geolocation, global scale">
            <a:extLst>
              <a:ext uri="{FF2B5EF4-FFF2-40B4-BE49-F238E27FC236}">
                <a16:creationId xmlns:a16="http://schemas.microsoft.com/office/drawing/2014/main" id="{168485D5-56EE-433C-94E6-E6B99B994A4D}"/>
              </a:ext>
            </a:extLst>
          </p:cNvPr>
          <p:cNvGrpSpPr>
            <a:grpSpLocks/>
          </p:cNvGrpSpPr>
          <p:nvPr/>
        </p:nvGrpSpPr>
        <p:grpSpPr>
          <a:xfrm>
            <a:off x="5872499" y="3819278"/>
            <a:ext cx="374904" cy="432007"/>
            <a:chOff x="9202942" y="4871612"/>
            <a:chExt cx="348610" cy="404636"/>
          </a:xfrm>
        </p:grpSpPr>
        <p:sp>
          <p:nvSpPr>
            <p:cNvPr id="28" name="Oval 757">
              <a:extLst>
                <a:ext uri="{FF2B5EF4-FFF2-40B4-BE49-F238E27FC236}">
                  <a16:creationId xmlns:a16="http://schemas.microsoft.com/office/drawing/2014/main" id="{91B82BCC-FDCC-4EE0-93E4-CEB320C5BAF4}"/>
                </a:ext>
              </a:extLst>
            </p:cNvPr>
            <p:cNvSpPr>
              <a:spLocks noChangeArrowheads="1"/>
            </p:cNvSpPr>
            <p:nvPr/>
          </p:nvSpPr>
          <p:spPr bwMode="auto">
            <a:xfrm>
              <a:off x="9202942" y="4882507"/>
              <a:ext cx="300365" cy="30036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29" name="Freeform 758">
              <a:extLst>
                <a:ext uri="{FF2B5EF4-FFF2-40B4-BE49-F238E27FC236}">
                  <a16:creationId xmlns:a16="http://schemas.microsoft.com/office/drawing/2014/main" id="{8DFC5E30-67F0-46E3-943B-745AC3E818E8}"/>
                </a:ext>
              </a:extLst>
            </p:cNvPr>
            <p:cNvSpPr>
              <a:spLocks/>
            </p:cNvSpPr>
            <p:nvPr/>
          </p:nvSpPr>
          <p:spPr bwMode="auto">
            <a:xfrm>
              <a:off x="9207610" y="4871612"/>
              <a:ext cx="343942" cy="404636"/>
            </a:xfrm>
            <a:custGeom>
              <a:avLst/>
              <a:gdLst>
                <a:gd name="T0" fmla="*/ 257 w 298"/>
                <a:gd name="T1" fmla="*/ 0 h 353"/>
                <a:gd name="T2" fmla="*/ 228 w 298"/>
                <a:gd name="T3" fmla="*/ 28 h 353"/>
                <a:gd name="T4" fmla="*/ 228 w 298"/>
                <a:gd name="T5" fmla="*/ 29 h 353"/>
                <a:gd name="T6" fmla="*/ 233 w 298"/>
                <a:gd name="T7" fmla="*/ 34 h 353"/>
                <a:gd name="T8" fmla="*/ 266 w 298"/>
                <a:gd name="T9" fmla="*/ 82 h 353"/>
                <a:gd name="T10" fmla="*/ 278 w 298"/>
                <a:gd name="T11" fmla="*/ 141 h 353"/>
                <a:gd name="T12" fmla="*/ 266 w 298"/>
                <a:gd name="T13" fmla="*/ 200 h 353"/>
                <a:gd name="T14" fmla="*/ 233 w 298"/>
                <a:gd name="T15" fmla="*/ 248 h 353"/>
                <a:gd name="T16" fmla="*/ 185 w 298"/>
                <a:gd name="T17" fmla="*/ 280 h 353"/>
                <a:gd name="T18" fmla="*/ 126 w 298"/>
                <a:gd name="T19" fmla="*/ 292 h 353"/>
                <a:gd name="T20" fmla="*/ 67 w 298"/>
                <a:gd name="T21" fmla="*/ 280 h 353"/>
                <a:gd name="T22" fmla="*/ 19 w 298"/>
                <a:gd name="T23" fmla="*/ 248 h 353"/>
                <a:gd name="T24" fmla="*/ 14 w 298"/>
                <a:gd name="T25" fmla="*/ 243 h 353"/>
                <a:gd name="T26" fmla="*/ 0 w 298"/>
                <a:gd name="T27" fmla="*/ 257 h 353"/>
                <a:gd name="T28" fmla="*/ 115 w 298"/>
                <a:gd name="T29" fmla="*/ 312 h 353"/>
                <a:gd name="T30" fmla="*/ 115 w 298"/>
                <a:gd name="T31" fmla="*/ 333 h 353"/>
                <a:gd name="T32" fmla="*/ 34 w 298"/>
                <a:gd name="T33" fmla="*/ 333 h 353"/>
                <a:gd name="T34" fmla="*/ 34 w 298"/>
                <a:gd name="T35" fmla="*/ 353 h 353"/>
                <a:gd name="T36" fmla="*/ 216 w 298"/>
                <a:gd name="T37" fmla="*/ 353 h 353"/>
                <a:gd name="T38" fmla="*/ 216 w 298"/>
                <a:gd name="T39" fmla="*/ 333 h 353"/>
                <a:gd name="T40" fmla="*/ 135 w 298"/>
                <a:gd name="T41" fmla="*/ 333 h 353"/>
                <a:gd name="T42" fmla="*/ 135 w 298"/>
                <a:gd name="T43" fmla="*/ 312 h 353"/>
                <a:gd name="T44" fmla="*/ 298 w 298"/>
                <a:gd name="T45" fmla="*/ 141 h 353"/>
                <a:gd name="T46" fmla="*/ 256 w 298"/>
                <a:gd name="T47" fmla="*/ 29 h 353"/>
                <a:gd name="T48" fmla="*/ 271 w 298"/>
                <a:gd name="T49" fmla="*/ 14 h 353"/>
                <a:gd name="T50" fmla="*/ 257 w 298"/>
                <a:gd name="T51"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353">
                  <a:moveTo>
                    <a:pt x="257" y="0"/>
                  </a:moveTo>
                  <a:cubicBezTo>
                    <a:pt x="228" y="28"/>
                    <a:pt x="228" y="28"/>
                    <a:pt x="228" y="28"/>
                  </a:cubicBezTo>
                  <a:cubicBezTo>
                    <a:pt x="228" y="29"/>
                    <a:pt x="228" y="29"/>
                    <a:pt x="228" y="29"/>
                  </a:cubicBezTo>
                  <a:cubicBezTo>
                    <a:pt x="230" y="30"/>
                    <a:pt x="232" y="32"/>
                    <a:pt x="233" y="34"/>
                  </a:cubicBezTo>
                  <a:cubicBezTo>
                    <a:pt x="247" y="48"/>
                    <a:pt x="258" y="64"/>
                    <a:pt x="266" y="82"/>
                  </a:cubicBezTo>
                  <a:cubicBezTo>
                    <a:pt x="274" y="100"/>
                    <a:pt x="278" y="120"/>
                    <a:pt x="278" y="141"/>
                  </a:cubicBezTo>
                  <a:cubicBezTo>
                    <a:pt x="278" y="161"/>
                    <a:pt x="274" y="181"/>
                    <a:pt x="266" y="200"/>
                  </a:cubicBezTo>
                  <a:cubicBezTo>
                    <a:pt x="258" y="218"/>
                    <a:pt x="247" y="234"/>
                    <a:pt x="233" y="248"/>
                  </a:cubicBezTo>
                  <a:cubicBezTo>
                    <a:pt x="219" y="262"/>
                    <a:pt x="203" y="273"/>
                    <a:pt x="185" y="280"/>
                  </a:cubicBezTo>
                  <a:cubicBezTo>
                    <a:pt x="166" y="288"/>
                    <a:pt x="147" y="292"/>
                    <a:pt x="126" y="292"/>
                  </a:cubicBezTo>
                  <a:cubicBezTo>
                    <a:pt x="106" y="292"/>
                    <a:pt x="86" y="288"/>
                    <a:pt x="67" y="280"/>
                  </a:cubicBezTo>
                  <a:cubicBezTo>
                    <a:pt x="49" y="273"/>
                    <a:pt x="33" y="262"/>
                    <a:pt x="19" y="248"/>
                  </a:cubicBezTo>
                  <a:cubicBezTo>
                    <a:pt x="17" y="246"/>
                    <a:pt x="16" y="244"/>
                    <a:pt x="14" y="243"/>
                  </a:cubicBezTo>
                  <a:cubicBezTo>
                    <a:pt x="0" y="257"/>
                    <a:pt x="0" y="257"/>
                    <a:pt x="0" y="257"/>
                  </a:cubicBezTo>
                  <a:cubicBezTo>
                    <a:pt x="29" y="288"/>
                    <a:pt x="69" y="309"/>
                    <a:pt x="115" y="312"/>
                  </a:cubicBezTo>
                  <a:cubicBezTo>
                    <a:pt x="115" y="333"/>
                    <a:pt x="115" y="333"/>
                    <a:pt x="115" y="333"/>
                  </a:cubicBezTo>
                  <a:cubicBezTo>
                    <a:pt x="34" y="333"/>
                    <a:pt x="34" y="333"/>
                    <a:pt x="34" y="333"/>
                  </a:cubicBezTo>
                  <a:cubicBezTo>
                    <a:pt x="34" y="353"/>
                    <a:pt x="34" y="353"/>
                    <a:pt x="34" y="353"/>
                  </a:cubicBezTo>
                  <a:cubicBezTo>
                    <a:pt x="216" y="353"/>
                    <a:pt x="216" y="353"/>
                    <a:pt x="216" y="353"/>
                  </a:cubicBezTo>
                  <a:cubicBezTo>
                    <a:pt x="216" y="333"/>
                    <a:pt x="216" y="333"/>
                    <a:pt x="216" y="333"/>
                  </a:cubicBezTo>
                  <a:cubicBezTo>
                    <a:pt x="135" y="333"/>
                    <a:pt x="135" y="333"/>
                    <a:pt x="135" y="333"/>
                  </a:cubicBezTo>
                  <a:cubicBezTo>
                    <a:pt x="135" y="312"/>
                    <a:pt x="135" y="312"/>
                    <a:pt x="135" y="312"/>
                  </a:cubicBezTo>
                  <a:cubicBezTo>
                    <a:pt x="226" y="308"/>
                    <a:pt x="298" y="233"/>
                    <a:pt x="298" y="141"/>
                  </a:cubicBezTo>
                  <a:cubicBezTo>
                    <a:pt x="298" y="98"/>
                    <a:pt x="282" y="59"/>
                    <a:pt x="256" y="29"/>
                  </a:cubicBezTo>
                  <a:cubicBezTo>
                    <a:pt x="271" y="14"/>
                    <a:pt x="271" y="14"/>
                    <a:pt x="271" y="14"/>
                  </a:cubicBezTo>
                  <a:lnTo>
                    <a:pt x="257"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0" name="Freeform 759">
              <a:extLst>
                <a:ext uri="{FF2B5EF4-FFF2-40B4-BE49-F238E27FC236}">
                  <a16:creationId xmlns:a16="http://schemas.microsoft.com/office/drawing/2014/main" id="{A46D9EDE-8158-45F3-BD1D-529A930AC297}"/>
                </a:ext>
              </a:extLst>
            </p:cNvPr>
            <p:cNvSpPr>
              <a:spLocks/>
            </p:cNvSpPr>
            <p:nvPr/>
          </p:nvSpPr>
          <p:spPr bwMode="auto">
            <a:xfrm>
              <a:off x="9333671" y="4910520"/>
              <a:ext cx="80927" cy="110497"/>
            </a:xfrm>
            <a:custGeom>
              <a:avLst/>
              <a:gdLst>
                <a:gd name="T0" fmla="*/ 37 w 69"/>
                <a:gd name="T1" fmla="*/ 1 h 97"/>
                <a:gd name="T2" fmla="*/ 1 w 69"/>
                <a:gd name="T3" fmla="*/ 32 h 97"/>
                <a:gd name="T4" fmla="*/ 35 w 69"/>
                <a:gd name="T5" fmla="*/ 97 h 97"/>
                <a:gd name="T6" fmla="*/ 68 w 69"/>
                <a:gd name="T7" fmla="*/ 37 h 97"/>
                <a:gd name="T8" fmla="*/ 37 w 69"/>
                <a:gd name="T9" fmla="*/ 1 h 97"/>
              </a:gdLst>
              <a:ahLst/>
              <a:cxnLst>
                <a:cxn ang="0">
                  <a:pos x="T0" y="T1"/>
                </a:cxn>
                <a:cxn ang="0">
                  <a:pos x="T2" y="T3"/>
                </a:cxn>
                <a:cxn ang="0">
                  <a:pos x="T4" y="T5"/>
                </a:cxn>
                <a:cxn ang="0">
                  <a:pos x="T6" y="T7"/>
                </a:cxn>
                <a:cxn ang="0">
                  <a:pos x="T8" y="T9"/>
                </a:cxn>
              </a:cxnLst>
              <a:rect l="0" t="0" r="r" b="b"/>
              <a:pathLst>
                <a:path w="69" h="97">
                  <a:moveTo>
                    <a:pt x="37" y="1"/>
                  </a:moveTo>
                  <a:cubicBezTo>
                    <a:pt x="18" y="0"/>
                    <a:pt x="2" y="14"/>
                    <a:pt x="1" y="32"/>
                  </a:cubicBezTo>
                  <a:cubicBezTo>
                    <a:pt x="0" y="51"/>
                    <a:pt x="35" y="97"/>
                    <a:pt x="35" y="97"/>
                  </a:cubicBezTo>
                  <a:cubicBezTo>
                    <a:pt x="35" y="97"/>
                    <a:pt x="67" y="55"/>
                    <a:pt x="68" y="37"/>
                  </a:cubicBezTo>
                  <a:cubicBezTo>
                    <a:pt x="69" y="18"/>
                    <a:pt x="55" y="2"/>
                    <a:pt x="37" y="1"/>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1" name="Freeform 760">
              <a:extLst>
                <a:ext uri="{FF2B5EF4-FFF2-40B4-BE49-F238E27FC236}">
                  <a16:creationId xmlns:a16="http://schemas.microsoft.com/office/drawing/2014/main" id="{06C962CE-44DA-4DF5-9DBB-7A440091ED1D}"/>
                </a:ext>
              </a:extLst>
            </p:cNvPr>
            <p:cNvSpPr>
              <a:spLocks/>
            </p:cNvSpPr>
            <p:nvPr/>
          </p:nvSpPr>
          <p:spPr bwMode="auto">
            <a:xfrm>
              <a:off x="9350790" y="4926083"/>
              <a:ext cx="48246" cy="46689"/>
            </a:xfrm>
            <a:custGeom>
              <a:avLst/>
              <a:gdLst>
                <a:gd name="T0" fmla="*/ 41 w 42"/>
                <a:gd name="T1" fmla="*/ 22 h 41"/>
                <a:gd name="T2" fmla="*/ 19 w 42"/>
                <a:gd name="T3" fmla="*/ 41 h 41"/>
                <a:gd name="T4" fmla="*/ 0 w 42"/>
                <a:gd name="T5" fmla="*/ 19 h 41"/>
                <a:gd name="T6" fmla="*/ 22 w 42"/>
                <a:gd name="T7" fmla="*/ 0 h 41"/>
                <a:gd name="T8" fmla="*/ 41 w 42"/>
                <a:gd name="T9" fmla="*/ 22 h 41"/>
              </a:gdLst>
              <a:ahLst/>
              <a:cxnLst>
                <a:cxn ang="0">
                  <a:pos x="T0" y="T1"/>
                </a:cxn>
                <a:cxn ang="0">
                  <a:pos x="T2" y="T3"/>
                </a:cxn>
                <a:cxn ang="0">
                  <a:pos x="T4" y="T5"/>
                </a:cxn>
                <a:cxn ang="0">
                  <a:pos x="T6" y="T7"/>
                </a:cxn>
                <a:cxn ang="0">
                  <a:pos x="T8" y="T9"/>
                </a:cxn>
              </a:cxnLst>
              <a:rect l="0" t="0" r="r" b="b"/>
              <a:pathLst>
                <a:path w="42" h="41">
                  <a:moveTo>
                    <a:pt x="41" y="22"/>
                  </a:moveTo>
                  <a:cubicBezTo>
                    <a:pt x="40" y="33"/>
                    <a:pt x="31" y="41"/>
                    <a:pt x="19" y="41"/>
                  </a:cubicBezTo>
                  <a:cubicBezTo>
                    <a:pt x="8" y="40"/>
                    <a:pt x="0" y="30"/>
                    <a:pt x="0" y="19"/>
                  </a:cubicBezTo>
                  <a:cubicBezTo>
                    <a:pt x="1" y="8"/>
                    <a:pt x="11" y="0"/>
                    <a:pt x="22" y="0"/>
                  </a:cubicBezTo>
                  <a:cubicBezTo>
                    <a:pt x="33" y="1"/>
                    <a:pt x="42" y="11"/>
                    <a:pt x="41" y="22"/>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32" name="globe 2" descr="globe, geolocation, global scale">
            <a:extLst>
              <a:ext uri="{FF2B5EF4-FFF2-40B4-BE49-F238E27FC236}">
                <a16:creationId xmlns:a16="http://schemas.microsoft.com/office/drawing/2014/main" id="{5F38ECEE-9466-486B-B5AD-E8C8F687F872}"/>
              </a:ext>
            </a:extLst>
          </p:cNvPr>
          <p:cNvGrpSpPr>
            <a:grpSpLocks/>
          </p:cNvGrpSpPr>
          <p:nvPr/>
        </p:nvGrpSpPr>
        <p:grpSpPr>
          <a:xfrm>
            <a:off x="7741751" y="3819278"/>
            <a:ext cx="374904" cy="432007"/>
            <a:chOff x="9202942" y="4871612"/>
            <a:chExt cx="348610" cy="404636"/>
          </a:xfrm>
        </p:grpSpPr>
        <p:sp>
          <p:nvSpPr>
            <p:cNvPr id="33" name="Oval 757">
              <a:extLst>
                <a:ext uri="{FF2B5EF4-FFF2-40B4-BE49-F238E27FC236}">
                  <a16:creationId xmlns:a16="http://schemas.microsoft.com/office/drawing/2014/main" id="{6661C027-4F3F-4CFA-A6A8-E0F31C6C71D4}"/>
                </a:ext>
              </a:extLst>
            </p:cNvPr>
            <p:cNvSpPr>
              <a:spLocks noChangeArrowheads="1"/>
            </p:cNvSpPr>
            <p:nvPr/>
          </p:nvSpPr>
          <p:spPr bwMode="auto">
            <a:xfrm>
              <a:off x="9202942" y="4882507"/>
              <a:ext cx="300365" cy="30036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4" name="Freeform 758">
              <a:extLst>
                <a:ext uri="{FF2B5EF4-FFF2-40B4-BE49-F238E27FC236}">
                  <a16:creationId xmlns:a16="http://schemas.microsoft.com/office/drawing/2014/main" id="{1764036A-1AB3-4EDD-BEA9-50E62852896B}"/>
                </a:ext>
              </a:extLst>
            </p:cNvPr>
            <p:cNvSpPr>
              <a:spLocks/>
            </p:cNvSpPr>
            <p:nvPr/>
          </p:nvSpPr>
          <p:spPr bwMode="auto">
            <a:xfrm>
              <a:off x="9207610" y="4871612"/>
              <a:ext cx="343942" cy="404636"/>
            </a:xfrm>
            <a:custGeom>
              <a:avLst/>
              <a:gdLst>
                <a:gd name="T0" fmla="*/ 257 w 298"/>
                <a:gd name="T1" fmla="*/ 0 h 353"/>
                <a:gd name="T2" fmla="*/ 228 w 298"/>
                <a:gd name="T3" fmla="*/ 28 h 353"/>
                <a:gd name="T4" fmla="*/ 228 w 298"/>
                <a:gd name="T5" fmla="*/ 29 h 353"/>
                <a:gd name="T6" fmla="*/ 233 w 298"/>
                <a:gd name="T7" fmla="*/ 34 h 353"/>
                <a:gd name="T8" fmla="*/ 266 w 298"/>
                <a:gd name="T9" fmla="*/ 82 h 353"/>
                <a:gd name="T10" fmla="*/ 278 w 298"/>
                <a:gd name="T11" fmla="*/ 141 h 353"/>
                <a:gd name="T12" fmla="*/ 266 w 298"/>
                <a:gd name="T13" fmla="*/ 200 h 353"/>
                <a:gd name="T14" fmla="*/ 233 w 298"/>
                <a:gd name="T15" fmla="*/ 248 h 353"/>
                <a:gd name="T16" fmla="*/ 185 w 298"/>
                <a:gd name="T17" fmla="*/ 280 h 353"/>
                <a:gd name="T18" fmla="*/ 126 w 298"/>
                <a:gd name="T19" fmla="*/ 292 h 353"/>
                <a:gd name="T20" fmla="*/ 67 w 298"/>
                <a:gd name="T21" fmla="*/ 280 h 353"/>
                <a:gd name="T22" fmla="*/ 19 w 298"/>
                <a:gd name="T23" fmla="*/ 248 h 353"/>
                <a:gd name="T24" fmla="*/ 14 w 298"/>
                <a:gd name="T25" fmla="*/ 243 h 353"/>
                <a:gd name="T26" fmla="*/ 0 w 298"/>
                <a:gd name="T27" fmla="*/ 257 h 353"/>
                <a:gd name="T28" fmla="*/ 115 w 298"/>
                <a:gd name="T29" fmla="*/ 312 h 353"/>
                <a:gd name="T30" fmla="*/ 115 w 298"/>
                <a:gd name="T31" fmla="*/ 333 h 353"/>
                <a:gd name="T32" fmla="*/ 34 w 298"/>
                <a:gd name="T33" fmla="*/ 333 h 353"/>
                <a:gd name="T34" fmla="*/ 34 w 298"/>
                <a:gd name="T35" fmla="*/ 353 h 353"/>
                <a:gd name="T36" fmla="*/ 216 w 298"/>
                <a:gd name="T37" fmla="*/ 353 h 353"/>
                <a:gd name="T38" fmla="*/ 216 w 298"/>
                <a:gd name="T39" fmla="*/ 333 h 353"/>
                <a:gd name="T40" fmla="*/ 135 w 298"/>
                <a:gd name="T41" fmla="*/ 333 h 353"/>
                <a:gd name="T42" fmla="*/ 135 w 298"/>
                <a:gd name="T43" fmla="*/ 312 h 353"/>
                <a:gd name="T44" fmla="*/ 298 w 298"/>
                <a:gd name="T45" fmla="*/ 141 h 353"/>
                <a:gd name="T46" fmla="*/ 256 w 298"/>
                <a:gd name="T47" fmla="*/ 29 h 353"/>
                <a:gd name="T48" fmla="*/ 271 w 298"/>
                <a:gd name="T49" fmla="*/ 14 h 353"/>
                <a:gd name="T50" fmla="*/ 257 w 298"/>
                <a:gd name="T51"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353">
                  <a:moveTo>
                    <a:pt x="257" y="0"/>
                  </a:moveTo>
                  <a:cubicBezTo>
                    <a:pt x="228" y="28"/>
                    <a:pt x="228" y="28"/>
                    <a:pt x="228" y="28"/>
                  </a:cubicBezTo>
                  <a:cubicBezTo>
                    <a:pt x="228" y="29"/>
                    <a:pt x="228" y="29"/>
                    <a:pt x="228" y="29"/>
                  </a:cubicBezTo>
                  <a:cubicBezTo>
                    <a:pt x="230" y="30"/>
                    <a:pt x="232" y="32"/>
                    <a:pt x="233" y="34"/>
                  </a:cubicBezTo>
                  <a:cubicBezTo>
                    <a:pt x="247" y="48"/>
                    <a:pt x="258" y="64"/>
                    <a:pt x="266" y="82"/>
                  </a:cubicBezTo>
                  <a:cubicBezTo>
                    <a:pt x="274" y="100"/>
                    <a:pt x="278" y="120"/>
                    <a:pt x="278" y="141"/>
                  </a:cubicBezTo>
                  <a:cubicBezTo>
                    <a:pt x="278" y="161"/>
                    <a:pt x="274" y="181"/>
                    <a:pt x="266" y="200"/>
                  </a:cubicBezTo>
                  <a:cubicBezTo>
                    <a:pt x="258" y="218"/>
                    <a:pt x="247" y="234"/>
                    <a:pt x="233" y="248"/>
                  </a:cubicBezTo>
                  <a:cubicBezTo>
                    <a:pt x="219" y="262"/>
                    <a:pt x="203" y="273"/>
                    <a:pt x="185" y="280"/>
                  </a:cubicBezTo>
                  <a:cubicBezTo>
                    <a:pt x="166" y="288"/>
                    <a:pt x="147" y="292"/>
                    <a:pt x="126" y="292"/>
                  </a:cubicBezTo>
                  <a:cubicBezTo>
                    <a:pt x="106" y="292"/>
                    <a:pt x="86" y="288"/>
                    <a:pt x="67" y="280"/>
                  </a:cubicBezTo>
                  <a:cubicBezTo>
                    <a:pt x="49" y="273"/>
                    <a:pt x="33" y="262"/>
                    <a:pt x="19" y="248"/>
                  </a:cubicBezTo>
                  <a:cubicBezTo>
                    <a:pt x="17" y="246"/>
                    <a:pt x="16" y="244"/>
                    <a:pt x="14" y="243"/>
                  </a:cubicBezTo>
                  <a:cubicBezTo>
                    <a:pt x="0" y="257"/>
                    <a:pt x="0" y="257"/>
                    <a:pt x="0" y="257"/>
                  </a:cubicBezTo>
                  <a:cubicBezTo>
                    <a:pt x="29" y="288"/>
                    <a:pt x="69" y="309"/>
                    <a:pt x="115" y="312"/>
                  </a:cubicBezTo>
                  <a:cubicBezTo>
                    <a:pt x="115" y="333"/>
                    <a:pt x="115" y="333"/>
                    <a:pt x="115" y="333"/>
                  </a:cubicBezTo>
                  <a:cubicBezTo>
                    <a:pt x="34" y="333"/>
                    <a:pt x="34" y="333"/>
                    <a:pt x="34" y="333"/>
                  </a:cubicBezTo>
                  <a:cubicBezTo>
                    <a:pt x="34" y="353"/>
                    <a:pt x="34" y="353"/>
                    <a:pt x="34" y="353"/>
                  </a:cubicBezTo>
                  <a:cubicBezTo>
                    <a:pt x="216" y="353"/>
                    <a:pt x="216" y="353"/>
                    <a:pt x="216" y="353"/>
                  </a:cubicBezTo>
                  <a:cubicBezTo>
                    <a:pt x="216" y="333"/>
                    <a:pt x="216" y="333"/>
                    <a:pt x="216" y="333"/>
                  </a:cubicBezTo>
                  <a:cubicBezTo>
                    <a:pt x="135" y="333"/>
                    <a:pt x="135" y="333"/>
                    <a:pt x="135" y="333"/>
                  </a:cubicBezTo>
                  <a:cubicBezTo>
                    <a:pt x="135" y="312"/>
                    <a:pt x="135" y="312"/>
                    <a:pt x="135" y="312"/>
                  </a:cubicBezTo>
                  <a:cubicBezTo>
                    <a:pt x="226" y="308"/>
                    <a:pt x="298" y="233"/>
                    <a:pt x="298" y="141"/>
                  </a:cubicBezTo>
                  <a:cubicBezTo>
                    <a:pt x="298" y="98"/>
                    <a:pt x="282" y="59"/>
                    <a:pt x="256" y="29"/>
                  </a:cubicBezTo>
                  <a:cubicBezTo>
                    <a:pt x="271" y="14"/>
                    <a:pt x="271" y="14"/>
                    <a:pt x="271" y="14"/>
                  </a:cubicBezTo>
                  <a:lnTo>
                    <a:pt x="257"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5" name="Freeform 759">
              <a:extLst>
                <a:ext uri="{FF2B5EF4-FFF2-40B4-BE49-F238E27FC236}">
                  <a16:creationId xmlns:a16="http://schemas.microsoft.com/office/drawing/2014/main" id="{B2892634-ACC7-405A-B487-DEA7978D5EC3}"/>
                </a:ext>
              </a:extLst>
            </p:cNvPr>
            <p:cNvSpPr>
              <a:spLocks/>
            </p:cNvSpPr>
            <p:nvPr/>
          </p:nvSpPr>
          <p:spPr bwMode="auto">
            <a:xfrm>
              <a:off x="9333671" y="4910520"/>
              <a:ext cx="80927" cy="110497"/>
            </a:xfrm>
            <a:custGeom>
              <a:avLst/>
              <a:gdLst>
                <a:gd name="T0" fmla="*/ 37 w 69"/>
                <a:gd name="T1" fmla="*/ 1 h 97"/>
                <a:gd name="T2" fmla="*/ 1 w 69"/>
                <a:gd name="T3" fmla="*/ 32 h 97"/>
                <a:gd name="T4" fmla="*/ 35 w 69"/>
                <a:gd name="T5" fmla="*/ 97 h 97"/>
                <a:gd name="T6" fmla="*/ 68 w 69"/>
                <a:gd name="T7" fmla="*/ 37 h 97"/>
                <a:gd name="T8" fmla="*/ 37 w 69"/>
                <a:gd name="T9" fmla="*/ 1 h 97"/>
              </a:gdLst>
              <a:ahLst/>
              <a:cxnLst>
                <a:cxn ang="0">
                  <a:pos x="T0" y="T1"/>
                </a:cxn>
                <a:cxn ang="0">
                  <a:pos x="T2" y="T3"/>
                </a:cxn>
                <a:cxn ang="0">
                  <a:pos x="T4" y="T5"/>
                </a:cxn>
                <a:cxn ang="0">
                  <a:pos x="T6" y="T7"/>
                </a:cxn>
                <a:cxn ang="0">
                  <a:pos x="T8" y="T9"/>
                </a:cxn>
              </a:cxnLst>
              <a:rect l="0" t="0" r="r" b="b"/>
              <a:pathLst>
                <a:path w="69" h="97">
                  <a:moveTo>
                    <a:pt x="37" y="1"/>
                  </a:moveTo>
                  <a:cubicBezTo>
                    <a:pt x="18" y="0"/>
                    <a:pt x="2" y="14"/>
                    <a:pt x="1" y="32"/>
                  </a:cubicBezTo>
                  <a:cubicBezTo>
                    <a:pt x="0" y="51"/>
                    <a:pt x="35" y="97"/>
                    <a:pt x="35" y="97"/>
                  </a:cubicBezTo>
                  <a:cubicBezTo>
                    <a:pt x="35" y="97"/>
                    <a:pt x="67" y="55"/>
                    <a:pt x="68" y="37"/>
                  </a:cubicBezTo>
                  <a:cubicBezTo>
                    <a:pt x="69" y="18"/>
                    <a:pt x="55" y="2"/>
                    <a:pt x="37" y="1"/>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6" name="Freeform 760">
              <a:extLst>
                <a:ext uri="{FF2B5EF4-FFF2-40B4-BE49-F238E27FC236}">
                  <a16:creationId xmlns:a16="http://schemas.microsoft.com/office/drawing/2014/main" id="{45C94078-87AD-4D98-B28E-97867604800E}"/>
                </a:ext>
              </a:extLst>
            </p:cNvPr>
            <p:cNvSpPr>
              <a:spLocks/>
            </p:cNvSpPr>
            <p:nvPr/>
          </p:nvSpPr>
          <p:spPr bwMode="auto">
            <a:xfrm>
              <a:off x="9350790" y="4926083"/>
              <a:ext cx="48246" cy="46689"/>
            </a:xfrm>
            <a:custGeom>
              <a:avLst/>
              <a:gdLst>
                <a:gd name="T0" fmla="*/ 41 w 42"/>
                <a:gd name="T1" fmla="*/ 22 h 41"/>
                <a:gd name="T2" fmla="*/ 19 w 42"/>
                <a:gd name="T3" fmla="*/ 41 h 41"/>
                <a:gd name="T4" fmla="*/ 0 w 42"/>
                <a:gd name="T5" fmla="*/ 19 h 41"/>
                <a:gd name="T6" fmla="*/ 22 w 42"/>
                <a:gd name="T7" fmla="*/ 0 h 41"/>
                <a:gd name="T8" fmla="*/ 41 w 42"/>
                <a:gd name="T9" fmla="*/ 22 h 41"/>
              </a:gdLst>
              <a:ahLst/>
              <a:cxnLst>
                <a:cxn ang="0">
                  <a:pos x="T0" y="T1"/>
                </a:cxn>
                <a:cxn ang="0">
                  <a:pos x="T2" y="T3"/>
                </a:cxn>
                <a:cxn ang="0">
                  <a:pos x="T4" y="T5"/>
                </a:cxn>
                <a:cxn ang="0">
                  <a:pos x="T6" y="T7"/>
                </a:cxn>
                <a:cxn ang="0">
                  <a:pos x="T8" y="T9"/>
                </a:cxn>
              </a:cxnLst>
              <a:rect l="0" t="0" r="r" b="b"/>
              <a:pathLst>
                <a:path w="42" h="41">
                  <a:moveTo>
                    <a:pt x="41" y="22"/>
                  </a:moveTo>
                  <a:cubicBezTo>
                    <a:pt x="40" y="33"/>
                    <a:pt x="31" y="41"/>
                    <a:pt x="19" y="41"/>
                  </a:cubicBezTo>
                  <a:cubicBezTo>
                    <a:pt x="8" y="40"/>
                    <a:pt x="0" y="30"/>
                    <a:pt x="0" y="19"/>
                  </a:cubicBezTo>
                  <a:cubicBezTo>
                    <a:pt x="1" y="8"/>
                    <a:pt x="11" y="0"/>
                    <a:pt x="22" y="0"/>
                  </a:cubicBezTo>
                  <a:cubicBezTo>
                    <a:pt x="33" y="1"/>
                    <a:pt x="42" y="11"/>
                    <a:pt x="41" y="22"/>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nvGrpSpPr>
          <p:cNvPr id="37" name="globe 2" descr="globe, geolocation, global scale">
            <a:extLst>
              <a:ext uri="{FF2B5EF4-FFF2-40B4-BE49-F238E27FC236}">
                <a16:creationId xmlns:a16="http://schemas.microsoft.com/office/drawing/2014/main" id="{16092907-D5CC-43D1-AB22-A64AA925DC02}"/>
              </a:ext>
            </a:extLst>
          </p:cNvPr>
          <p:cNvGrpSpPr>
            <a:grpSpLocks/>
          </p:cNvGrpSpPr>
          <p:nvPr/>
        </p:nvGrpSpPr>
        <p:grpSpPr>
          <a:xfrm>
            <a:off x="9611002" y="3819278"/>
            <a:ext cx="374904" cy="432007"/>
            <a:chOff x="9202942" y="4871612"/>
            <a:chExt cx="348610" cy="404636"/>
          </a:xfrm>
        </p:grpSpPr>
        <p:sp>
          <p:nvSpPr>
            <p:cNvPr id="38" name="Oval 757">
              <a:extLst>
                <a:ext uri="{FF2B5EF4-FFF2-40B4-BE49-F238E27FC236}">
                  <a16:creationId xmlns:a16="http://schemas.microsoft.com/office/drawing/2014/main" id="{1C6EB499-762E-4ED2-9DBD-846C523BF057}"/>
                </a:ext>
              </a:extLst>
            </p:cNvPr>
            <p:cNvSpPr>
              <a:spLocks noChangeArrowheads="1"/>
            </p:cNvSpPr>
            <p:nvPr/>
          </p:nvSpPr>
          <p:spPr bwMode="auto">
            <a:xfrm>
              <a:off x="9202942" y="4882507"/>
              <a:ext cx="300365" cy="300365"/>
            </a:xfrm>
            <a:prstGeom prst="ellipse">
              <a:avLst/>
            </a:pr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39" name="Freeform 758">
              <a:extLst>
                <a:ext uri="{FF2B5EF4-FFF2-40B4-BE49-F238E27FC236}">
                  <a16:creationId xmlns:a16="http://schemas.microsoft.com/office/drawing/2014/main" id="{F98799C2-7A63-4EE9-8CE3-966E12CFD5C0}"/>
                </a:ext>
              </a:extLst>
            </p:cNvPr>
            <p:cNvSpPr>
              <a:spLocks/>
            </p:cNvSpPr>
            <p:nvPr/>
          </p:nvSpPr>
          <p:spPr bwMode="auto">
            <a:xfrm>
              <a:off x="9207610" y="4871612"/>
              <a:ext cx="343942" cy="404636"/>
            </a:xfrm>
            <a:custGeom>
              <a:avLst/>
              <a:gdLst>
                <a:gd name="T0" fmla="*/ 257 w 298"/>
                <a:gd name="T1" fmla="*/ 0 h 353"/>
                <a:gd name="T2" fmla="*/ 228 w 298"/>
                <a:gd name="T3" fmla="*/ 28 h 353"/>
                <a:gd name="T4" fmla="*/ 228 w 298"/>
                <a:gd name="T5" fmla="*/ 29 h 353"/>
                <a:gd name="T6" fmla="*/ 233 w 298"/>
                <a:gd name="T7" fmla="*/ 34 h 353"/>
                <a:gd name="T8" fmla="*/ 266 w 298"/>
                <a:gd name="T9" fmla="*/ 82 h 353"/>
                <a:gd name="T10" fmla="*/ 278 w 298"/>
                <a:gd name="T11" fmla="*/ 141 h 353"/>
                <a:gd name="T12" fmla="*/ 266 w 298"/>
                <a:gd name="T13" fmla="*/ 200 h 353"/>
                <a:gd name="T14" fmla="*/ 233 w 298"/>
                <a:gd name="T15" fmla="*/ 248 h 353"/>
                <a:gd name="T16" fmla="*/ 185 w 298"/>
                <a:gd name="T17" fmla="*/ 280 h 353"/>
                <a:gd name="T18" fmla="*/ 126 w 298"/>
                <a:gd name="T19" fmla="*/ 292 h 353"/>
                <a:gd name="T20" fmla="*/ 67 w 298"/>
                <a:gd name="T21" fmla="*/ 280 h 353"/>
                <a:gd name="T22" fmla="*/ 19 w 298"/>
                <a:gd name="T23" fmla="*/ 248 h 353"/>
                <a:gd name="T24" fmla="*/ 14 w 298"/>
                <a:gd name="T25" fmla="*/ 243 h 353"/>
                <a:gd name="T26" fmla="*/ 0 w 298"/>
                <a:gd name="T27" fmla="*/ 257 h 353"/>
                <a:gd name="T28" fmla="*/ 115 w 298"/>
                <a:gd name="T29" fmla="*/ 312 h 353"/>
                <a:gd name="T30" fmla="*/ 115 w 298"/>
                <a:gd name="T31" fmla="*/ 333 h 353"/>
                <a:gd name="T32" fmla="*/ 34 w 298"/>
                <a:gd name="T33" fmla="*/ 333 h 353"/>
                <a:gd name="T34" fmla="*/ 34 w 298"/>
                <a:gd name="T35" fmla="*/ 353 h 353"/>
                <a:gd name="T36" fmla="*/ 216 w 298"/>
                <a:gd name="T37" fmla="*/ 353 h 353"/>
                <a:gd name="T38" fmla="*/ 216 w 298"/>
                <a:gd name="T39" fmla="*/ 333 h 353"/>
                <a:gd name="T40" fmla="*/ 135 w 298"/>
                <a:gd name="T41" fmla="*/ 333 h 353"/>
                <a:gd name="T42" fmla="*/ 135 w 298"/>
                <a:gd name="T43" fmla="*/ 312 h 353"/>
                <a:gd name="T44" fmla="*/ 298 w 298"/>
                <a:gd name="T45" fmla="*/ 141 h 353"/>
                <a:gd name="T46" fmla="*/ 256 w 298"/>
                <a:gd name="T47" fmla="*/ 29 h 353"/>
                <a:gd name="T48" fmla="*/ 271 w 298"/>
                <a:gd name="T49" fmla="*/ 14 h 353"/>
                <a:gd name="T50" fmla="*/ 257 w 298"/>
                <a:gd name="T51"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8" h="353">
                  <a:moveTo>
                    <a:pt x="257" y="0"/>
                  </a:moveTo>
                  <a:cubicBezTo>
                    <a:pt x="228" y="28"/>
                    <a:pt x="228" y="28"/>
                    <a:pt x="228" y="28"/>
                  </a:cubicBezTo>
                  <a:cubicBezTo>
                    <a:pt x="228" y="29"/>
                    <a:pt x="228" y="29"/>
                    <a:pt x="228" y="29"/>
                  </a:cubicBezTo>
                  <a:cubicBezTo>
                    <a:pt x="230" y="30"/>
                    <a:pt x="232" y="32"/>
                    <a:pt x="233" y="34"/>
                  </a:cubicBezTo>
                  <a:cubicBezTo>
                    <a:pt x="247" y="48"/>
                    <a:pt x="258" y="64"/>
                    <a:pt x="266" y="82"/>
                  </a:cubicBezTo>
                  <a:cubicBezTo>
                    <a:pt x="274" y="100"/>
                    <a:pt x="278" y="120"/>
                    <a:pt x="278" y="141"/>
                  </a:cubicBezTo>
                  <a:cubicBezTo>
                    <a:pt x="278" y="161"/>
                    <a:pt x="274" y="181"/>
                    <a:pt x="266" y="200"/>
                  </a:cubicBezTo>
                  <a:cubicBezTo>
                    <a:pt x="258" y="218"/>
                    <a:pt x="247" y="234"/>
                    <a:pt x="233" y="248"/>
                  </a:cubicBezTo>
                  <a:cubicBezTo>
                    <a:pt x="219" y="262"/>
                    <a:pt x="203" y="273"/>
                    <a:pt x="185" y="280"/>
                  </a:cubicBezTo>
                  <a:cubicBezTo>
                    <a:pt x="166" y="288"/>
                    <a:pt x="147" y="292"/>
                    <a:pt x="126" y="292"/>
                  </a:cubicBezTo>
                  <a:cubicBezTo>
                    <a:pt x="106" y="292"/>
                    <a:pt x="86" y="288"/>
                    <a:pt x="67" y="280"/>
                  </a:cubicBezTo>
                  <a:cubicBezTo>
                    <a:pt x="49" y="273"/>
                    <a:pt x="33" y="262"/>
                    <a:pt x="19" y="248"/>
                  </a:cubicBezTo>
                  <a:cubicBezTo>
                    <a:pt x="17" y="246"/>
                    <a:pt x="16" y="244"/>
                    <a:pt x="14" y="243"/>
                  </a:cubicBezTo>
                  <a:cubicBezTo>
                    <a:pt x="0" y="257"/>
                    <a:pt x="0" y="257"/>
                    <a:pt x="0" y="257"/>
                  </a:cubicBezTo>
                  <a:cubicBezTo>
                    <a:pt x="29" y="288"/>
                    <a:pt x="69" y="309"/>
                    <a:pt x="115" y="312"/>
                  </a:cubicBezTo>
                  <a:cubicBezTo>
                    <a:pt x="115" y="333"/>
                    <a:pt x="115" y="333"/>
                    <a:pt x="115" y="333"/>
                  </a:cubicBezTo>
                  <a:cubicBezTo>
                    <a:pt x="34" y="333"/>
                    <a:pt x="34" y="333"/>
                    <a:pt x="34" y="333"/>
                  </a:cubicBezTo>
                  <a:cubicBezTo>
                    <a:pt x="34" y="353"/>
                    <a:pt x="34" y="353"/>
                    <a:pt x="34" y="353"/>
                  </a:cubicBezTo>
                  <a:cubicBezTo>
                    <a:pt x="216" y="353"/>
                    <a:pt x="216" y="353"/>
                    <a:pt x="216" y="353"/>
                  </a:cubicBezTo>
                  <a:cubicBezTo>
                    <a:pt x="216" y="333"/>
                    <a:pt x="216" y="333"/>
                    <a:pt x="216" y="333"/>
                  </a:cubicBezTo>
                  <a:cubicBezTo>
                    <a:pt x="135" y="333"/>
                    <a:pt x="135" y="333"/>
                    <a:pt x="135" y="333"/>
                  </a:cubicBezTo>
                  <a:cubicBezTo>
                    <a:pt x="135" y="312"/>
                    <a:pt x="135" y="312"/>
                    <a:pt x="135" y="312"/>
                  </a:cubicBezTo>
                  <a:cubicBezTo>
                    <a:pt x="226" y="308"/>
                    <a:pt x="298" y="233"/>
                    <a:pt x="298" y="141"/>
                  </a:cubicBezTo>
                  <a:cubicBezTo>
                    <a:pt x="298" y="98"/>
                    <a:pt x="282" y="59"/>
                    <a:pt x="256" y="29"/>
                  </a:cubicBezTo>
                  <a:cubicBezTo>
                    <a:pt x="271" y="14"/>
                    <a:pt x="271" y="14"/>
                    <a:pt x="271" y="14"/>
                  </a:cubicBezTo>
                  <a:lnTo>
                    <a:pt x="257" y="0"/>
                  </a:ln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0" name="Freeform 759">
              <a:extLst>
                <a:ext uri="{FF2B5EF4-FFF2-40B4-BE49-F238E27FC236}">
                  <a16:creationId xmlns:a16="http://schemas.microsoft.com/office/drawing/2014/main" id="{9C57C4B7-6569-47F1-A219-42B43D0DC34A}"/>
                </a:ext>
              </a:extLst>
            </p:cNvPr>
            <p:cNvSpPr>
              <a:spLocks/>
            </p:cNvSpPr>
            <p:nvPr/>
          </p:nvSpPr>
          <p:spPr bwMode="auto">
            <a:xfrm>
              <a:off x="9333671" y="4910520"/>
              <a:ext cx="80927" cy="110497"/>
            </a:xfrm>
            <a:custGeom>
              <a:avLst/>
              <a:gdLst>
                <a:gd name="T0" fmla="*/ 37 w 69"/>
                <a:gd name="T1" fmla="*/ 1 h 97"/>
                <a:gd name="T2" fmla="*/ 1 w 69"/>
                <a:gd name="T3" fmla="*/ 32 h 97"/>
                <a:gd name="T4" fmla="*/ 35 w 69"/>
                <a:gd name="T5" fmla="*/ 97 h 97"/>
                <a:gd name="T6" fmla="*/ 68 w 69"/>
                <a:gd name="T7" fmla="*/ 37 h 97"/>
                <a:gd name="T8" fmla="*/ 37 w 69"/>
                <a:gd name="T9" fmla="*/ 1 h 97"/>
              </a:gdLst>
              <a:ahLst/>
              <a:cxnLst>
                <a:cxn ang="0">
                  <a:pos x="T0" y="T1"/>
                </a:cxn>
                <a:cxn ang="0">
                  <a:pos x="T2" y="T3"/>
                </a:cxn>
                <a:cxn ang="0">
                  <a:pos x="T4" y="T5"/>
                </a:cxn>
                <a:cxn ang="0">
                  <a:pos x="T6" y="T7"/>
                </a:cxn>
                <a:cxn ang="0">
                  <a:pos x="T8" y="T9"/>
                </a:cxn>
              </a:cxnLst>
              <a:rect l="0" t="0" r="r" b="b"/>
              <a:pathLst>
                <a:path w="69" h="97">
                  <a:moveTo>
                    <a:pt x="37" y="1"/>
                  </a:moveTo>
                  <a:cubicBezTo>
                    <a:pt x="18" y="0"/>
                    <a:pt x="2" y="14"/>
                    <a:pt x="1" y="32"/>
                  </a:cubicBezTo>
                  <a:cubicBezTo>
                    <a:pt x="0" y="51"/>
                    <a:pt x="35" y="97"/>
                    <a:pt x="35" y="97"/>
                  </a:cubicBezTo>
                  <a:cubicBezTo>
                    <a:pt x="35" y="97"/>
                    <a:pt x="67" y="55"/>
                    <a:pt x="68" y="37"/>
                  </a:cubicBezTo>
                  <a:cubicBezTo>
                    <a:pt x="69" y="18"/>
                    <a:pt x="55" y="2"/>
                    <a:pt x="37" y="1"/>
                  </a:cubicBezTo>
                  <a:close/>
                </a:path>
              </a:pathLst>
            </a:custGeom>
            <a:solidFill>
              <a:srgbClr val="50E6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41" name="Freeform 760">
              <a:extLst>
                <a:ext uri="{FF2B5EF4-FFF2-40B4-BE49-F238E27FC236}">
                  <a16:creationId xmlns:a16="http://schemas.microsoft.com/office/drawing/2014/main" id="{56373694-9140-4B8A-810A-4A553F3BBA94}"/>
                </a:ext>
              </a:extLst>
            </p:cNvPr>
            <p:cNvSpPr>
              <a:spLocks/>
            </p:cNvSpPr>
            <p:nvPr/>
          </p:nvSpPr>
          <p:spPr bwMode="auto">
            <a:xfrm>
              <a:off x="9350790" y="4926083"/>
              <a:ext cx="48246" cy="46689"/>
            </a:xfrm>
            <a:custGeom>
              <a:avLst/>
              <a:gdLst>
                <a:gd name="T0" fmla="*/ 41 w 42"/>
                <a:gd name="T1" fmla="*/ 22 h 41"/>
                <a:gd name="T2" fmla="*/ 19 w 42"/>
                <a:gd name="T3" fmla="*/ 41 h 41"/>
                <a:gd name="T4" fmla="*/ 0 w 42"/>
                <a:gd name="T5" fmla="*/ 19 h 41"/>
                <a:gd name="T6" fmla="*/ 22 w 42"/>
                <a:gd name="T7" fmla="*/ 0 h 41"/>
                <a:gd name="T8" fmla="*/ 41 w 42"/>
                <a:gd name="T9" fmla="*/ 22 h 41"/>
              </a:gdLst>
              <a:ahLst/>
              <a:cxnLst>
                <a:cxn ang="0">
                  <a:pos x="T0" y="T1"/>
                </a:cxn>
                <a:cxn ang="0">
                  <a:pos x="T2" y="T3"/>
                </a:cxn>
                <a:cxn ang="0">
                  <a:pos x="T4" y="T5"/>
                </a:cxn>
                <a:cxn ang="0">
                  <a:pos x="T6" y="T7"/>
                </a:cxn>
                <a:cxn ang="0">
                  <a:pos x="T8" y="T9"/>
                </a:cxn>
              </a:cxnLst>
              <a:rect l="0" t="0" r="r" b="b"/>
              <a:pathLst>
                <a:path w="42" h="41">
                  <a:moveTo>
                    <a:pt x="41" y="22"/>
                  </a:moveTo>
                  <a:cubicBezTo>
                    <a:pt x="40" y="33"/>
                    <a:pt x="31" y="41"/>
                    <a:pt x="19" y="41"/>
                  </a:cubicBezTo>
                  <a:cubicBezTo>
                    <a:pt x="8" y="40"/>
                    <a:pt x="0" y="30"/>
                    <a:pt x="0" y="19"/>
                  </a:cubicBezTo>
                  <a:cubicBezTo>
                    <a:pt x="1" y="8"/>
                    <a:pt x="11" y="0"/>
                    <a:pt x="22" y="0"/>
                  </a:cubicBezTo>
                  <a:cubicBezTo>
                    <a:pt x="33" y="1"/>
                    <a:pt x="42" y="11"/>
                    <a:pt x="41" y="22"/>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sp>
        <p:nvSpPr>
          <p:cNvPr id="268" name="Rectangle 267">
            <a:extLst>
              <a:ext uri="{FF2B5EF4-FFF2-40B4-BE49-F238E27FC236}">
                <a16:creationId xmlns:a16="http://schemas.microsoft.com/office/drawing/2014/main" id="{917EA32C-57F8-421A-9E27-C81EA4160BFA}"/>
              </a:ext>
              <a:ext uri="{C183D7F6-B498-43B3-948B-1728B52AA6E4}">
                <adec:decorative xmlns:adec="http://schemas.microsoft.com/office/drawing/2017/decorative" val="1"/>
              </a:ext>
            </a:extLst>
          </p:cNvPr>
          <p:cNvSpPr/>
          <p:nvPr/>
        </p:nvSpPr>
        <p:spPr bwMode="auto">
          <a:xfrm rot="5400000">
            <a:off x="6763413" y="4805889"/>
            <a:ext cx="392828" cy="18730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69" name="Group 268">
            <a:extLst>
              <a:ext uri="{FF2B5EF4-FFF2-40B4-BE49-F238E27FC236}">
                <a16:creationId xmlns:a16="http://schemas.microsoft.com/office/drawing/2014/main" id="{C95982E8-92A0-4A33-ACB3-3C82A6D30FC7}"/>
              </a:ext>
            </a:extLst>
          </p:cNvPr>
          <p:cNvGrpSpPr>
            <a:grpSpLocks/>
          </p:cNvGrpSpPr>
          <p:nvPr/>
        </p:nvGrpSpPr>
        <p:grpSpPr>
          <a:xfrm>
            <a:off x="6734276" y="4773396"/>
            <a:ext cx="466344" cy="269436"/>
            <a:chOff x="8517124" y="282550"/>
            <a:chExt cx="300967" cy="175606"/>
          </a:xfrm>
          <a:solidFill>
            <a:schemeClr val="accent1"/>
          </a:solidFill>
        </p:grpSpPr>
        <p:sp>
          <p:nvSpPr>
            <p:cNvPr id="270" name="Freeform 27">
              <a:extLst>
                <a:ext uri="{FF2B5EF4-FFF2-40B4-BE49-F238E27FC236}">
                  <a16:creationId xmlns:a16="http://schemas.microsoft.com/office/drawing/2014/main" id="{AA8354DF-D896-4089-9F99-2177999D3E44}"/>
                </a:ext>
              </a:extLst>
            </p:cNvPr>
            <p:cNvSpPr>
              <a:spLocks/>
            </p:cNvSpPr>
            <p:nvPr/>
          </p:nvSpPr>
          <p:spPr bwMode="auto">
            <a:xfrm>
              <a:off x="8613585" y="325385"/>
              <a:ext cx="109729" cy="107085"/>
            </a:xfrm>
            <a:custGeom>
              <a:avLst/>
              <a:gdLst>
                <a:gd name="T0" fmla="*/ 128 w 134"/>
                <a:gd name="T1" fmla="*/ 39 h 132"/>
                <a:gd name="T2" fmla="*/ 128 w 134"/>
                <a:gd name="T3" fmla="*/ 39 h 132"/>
                <a:gd name="T4" fmla="*/ 114 w 134"/>
                <a:gd name="T5" fmla="*/ 18 h 132"/>
                <a:gd name="T6" fmla="*/ 93 w 134"/>
                <a:gd name="T7" fmla="*/ 4 h 132"/>
                <a:gd name="T8" fmla="*/ 67 w 134"/>
                <a:gd name="T9" fmla="*/ 0 h 132"/>
                <a:gd name="T10" fmla="*/ 41 w 134"/>
                <a:gd name="T11" fmla="*/ 4 h 132"/>
                <a:gd name="T12" fmla="*/ 20 w 134"/>
                <a:gd name="T13" fmla="*/ 18 h 132"/>
                <a:gd name="T14" fmla="*/ 5 w 134"/>
                <a:gd name="T15" fmla="*/ 39 h 132"/>
                <a:gd name="T16" fmla="*/ 0 w 134"/>
                <a:gd name="T17" fmla="*/ 65 h 132"/>
                <a:gd name="T18" fmla="*/ 5 w 134"/>
                <a:gd name="T19" fmla="*/ 92 h 132"/>
                <a:gd name="T20" fmla="*/ 20 w 134"/>
                <a:gd name="T21" fmla="*/ 113 h 132"/>
                <a:gd name="T22" fmla="*/ 29 w 134"/>
                <a:gd name="T23" fmla="*/ 120 h 132"/>
                <a:gd name="T24" fmla="*/ 41 w 134"/>
                <a:gd name="T25" fmla="*/ 127 h 132"/>
                <a:gd name="T26" fmla="*/ 41 w 134"/>
                <a:gd name="T27" fmla="*/ 127 h 132"/>
                <a:gd name="T28" fmla="*/ 54 w 134"/>
                <a:gd name="T29" fmla="*/ 131 h 132"/>
                <a:gd name="T30" fmla="*/ 67 w 134"/>
                <a:gd name="T31" fmla="*/ 132 h 132"/>
                <a:gd name="T32" fmla="*/ 80 w 134"/>
                <a:gd name="T33" fmla="*/ 131 h 132"/>
                <a:gd name="T34" fmla="*/ 93 w 134"/>
                <a:gd name="T35" fmla="*/ 127 h 132"/>
                <a:gd name="T36" fmla="*/ 93 w 134"/>
                <a:gd name="T37" fmla="*/ 127 h 132"/>
                <a:gd name="T38" fmla="*/ 105 w 134"/>
                <a:gd name="T39" fmla="*/ 120 h 132"/>
                <a:gd name="T40" fmla="*/ 114 w 134"/>
                <a:gd name="T41" fmla="*/ 113 h 132"/>
                <a:gd name="T42" fmla="*/ 128 w 134"/>
                <a:gd name="T43" fmla="*/ 92 h 132"/>
                <a:gd name="T44" fmla="*/ 134 w 134"/>
                <a:gd name="T45" fmla="*/ 65 h 132"/>
                <a:gd name="T46" fmla="*/ 128 w 134"/>
                <a:gd name="T47"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4" h="132">
                  <a:moveTo>
                    <a:pt x="128" y="39"/>
                  </a:moveTo>
                  <a:lnTo>
                    <a:pt x="128" y="39"/>
                  </a:lnTo>
                  <a:cubicBezTo>
                    <a:pt x="125" y="31"/>
                    <a:pt x="120" y="24"/>
                    <a:pt x="114" y="18"/>
                  </a:cubicBezTo>
                  <a:cubicBezTo>
                    <a:pt x="108" y="12"/>
                    <a:pt x="101" y="8"/>
                    <a:pt x="93" y="4"/>
                  </a:cubicBezTo>
                  <a:cubicBezTo>
                    <a:pt x="85" y="2"/>
                    <a:pt x="76" y="0"/>
                    <a:pt x="67" y="0"/>
                  </a:cubicBezTo>
                  <a:cubicBezTo>
                    <a:pt x="58" y="0"/>
                    <a:pt x="49" y="2"/>
                    <a:pt x="41" y="4"/>
                  </a:cubicBezTo>
                  <a:cubicBezTo>
                    <a:pt x="33" y="8"/>
                    <a:pt x="26" y="12"/>
                    <a:pt x="20" y="18"/>
                  </a:cubicBezTo>
                  <a:cubicBezTo>
                    <a:pt x="14" y="24"/>
                    <a:pt x="9" y="31"/>
                    <a:pt x="5" y="39"/>
                  </a:cubicBezTo>
                  <a:cubicBezTo>
                    <a:pt x="2" y="48"/>
                    <a:pt x="0" y="56"/>
                    <a:pt x="0" y="65"/>
                  </a:cubicBezTo>
                  <a:cubicBezTo>
                    <a:pt x="0" y="75"/>
                    <a:pt x="2" y="83"/>
                    <a:pt x="5" y="92"/>
                  </a:cubicBezTo>
                  <a:cubicBezTo>
                    <a:pt x="9" y="100"/>
                    <a:pt x="14" y="107"/>
                    <a:pt x="20" y="113"/>
                  </a:cubicBezTo>
                  <a:cubicBezTo>
                    <a:pt x="22" y="116"/>
                    <a:pt x="26" y="118"/>
                    <a:pt x="29" y="120"/>
                  </a:cubicBezTo>
                  <a:cubicBezTo>
                    <a:pt x="33" y="123"/>
                    <a:pt x="36" y="125"/>
                    <a:pt x="41" y="127"/>
                  </a:cubicBezTo>
                  <a:cubicBezTo>
                    <a:pt x="41" y="127"/>
                    <a:pt x="41" y="127"/>
                    <a:pt x="41" y="127"/>
                  </a:cubicBezTo>
                  <a:cubicBezTo>
                    <a:pt x="45" y="129"/>
                    <a:pt x="49" y="130"/>
                    <a:pt x="54" y="131"/>
                  </a:cubicBezTo>
                  <a:cubicBezTo>
                    <a:pt x="58" y="132"/>
                    <a:pt x="62" y="132"/>
                    <a:pt x="67" y="132"/>
                  </a:cubicBezTo>
                  <a:cubicBezTo>
                    <a:pt x="71" y="132"/>
                    <a:pt x="76" y="132"/>
                    <a:pt x="80" y="131"/>
                  </a:cubicBezTo>
                  <a:cubicBezTo>
                    <a:pt x="84" y="130"/>
                    <a:pt x="89" y="129"/>
                    <a:pt x="93" y="127"/>
                  </a:cubicBezTo>
                  <a:cubicBezTo>
                    <a:pt x="93" y="127"/>
                    <a:pt x="93" y="127"/>
                    <a:pt x="93" y="127"/>
                  </a:cubicBezTo>
                  <a:cubicBezTo>
                    <a:pt x="97" y="125"/>
                    <a:pt x="101" y="123"/>
                    <a:pt x="105" y="120"/>
                  </a:cubicBezTo>
                  <a:cubicBezTo>
                    <a:pt x="108" y="118"/>
                    <a:pt x="111" y="116"/>
                    <a:pt x="114" y="113"/>
                  </a:cubicBezTo>
                  <a:cubicBezTo>
                    <a:pt x="120" y="107"/>
                    <a:pt x="125" y="100"/>
                    <a:pt x="128" y="92"/>
                  </a:cubicBezTo>
                  <a:cubicBezTo>
                    <a:pt x="132" y="83"/>
                    <a:pt x="134" y="75"/>
                    <a:pt x="134" y="65"/>
                  </a:cubicBezTo>
                  <a:cubicBezTo>
                    <a:pt x="134" y="56"/>
                    <a:pt x="132" y="48"/>
                    <a:pt x="128" y="39"/>
                  </a:cubicBezTo>
                  <a:close/>
                </a:path>
              </a:pathLst>
            </a:custGeom>
            <a:grpFill/>
            <a:ln w="1270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C3C41"/>
                </a:solidFill>
                <a:effectLst/>
                <a:uLnTx/>
                <a:uFillTx/>
              </a:endParaRPr>
            </a:p>
          </p:txBody>
        </p:sp>
        <p:grpSp>
          <p:nvGrpSpPr>
            <p:cNvPr id="271" name="Group 270">
              <a:extLst>
                <a:ext uri="{FF2B5EF4-FFF2-40B4-BE49-F238E27FC236}">
                  <a16:creationId xmlns:a16="http://schemas.microsoft.com/office/drawing/2014/main" id="{9FF85C96-744F-4BBA-8EBE-75132872BCB5}"/>
                </a:ext>
              </a:extLst>
            </p:cNvPr>
            <p:cNvGrpSpPr/>
            <p:nvPr/>
          </p:nvGrpSpPr>
          <p:grpSpPr>
            <a:xfrm rot="5400000">
              <a:off x="8692594" y="332659"/>
              <a:ext cx="175606" cy="75388"/>
              <a:chOff x="9602300" y="1413154"/>
              <a:chExt cx="242139" cy="103951"/>
            </a:xfrm>
            <a:grpFill/>
          </p:grpSpPr>
          <p:sp>
            <p:nvSpPr>
              <p:cNvPr id="275" name="Freeform 25">
                <a:extLst>
                  <a:ext uri="{FF2B5EF4-FFF2-40B4-BE49-F238E27FC236}">
                    <a16:creationId xmlns:a16="http://schemas.microsoft.com/office/drawing/2014/main" id="{CF69484A-8097-4D18-A108-7B01C94BAE48}"/>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76" name="Freeform 26">
                <a:extLst>
                  <a:ext uri="{FF2B5EF4-FFF2-40B4-BE49-F238E27FC236}">
                    <a16:creationId xmlns:a16="http://schemas.microsoft.com/office/drawing/2014/main" id="{74EFF353-170F-4B16-91B0-4582CF60DB62}"/>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nvGrpSpPr>
            <p:cNvPr id="272" name="Group 271">
              <a:extLst>
                <a:ext uri="{FF2B5EF4-FFF2-40B4-BE49-F238E27FC236}">
                  <a16:creationId xmlns:a16="http://schemas.microsoft.com/office/drawing/2014/main" id="{446EA71A-75F1-4282-8060-9161083D7F76}"/>
                </a:ext>
              </a:extLst>
            </p:cNvPr>
            <p:cNvGrpSpPr/>
            <p:nvPr/>
          </p:nvGrpSpPr>
          <p:grpSpPr>
            <a:xfrm rot="16200000" flipH="1">
              <a:off x="8467015" y="332659"/>
              <a:ext cx="175606" cy="75388"/>
              <a:chOff x="9602300" y="1413154"/>
              <a:chExt cx="242139" cy="103951"/>
            </a:xfrm>
            <a:grpFill/>
          </p:grpSpPr>
          <p:sp>
            <p:nvSpPr>
              <p:cNvPr id="273" name="Freeform 25">
                <a:extLst>
                  <a:ext uri="{FF2B5EF4-FFF2-40B4-BE49-F238E27FC236}">
                    <a16:creationId xmlns:a16="http://schemas.microsoft.com/office/drawing/2014/main" id="{BA627F71-E036-4D47-9EC0-DC4BBFA45018}"/>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74" name="Freeform 26">
                <a:extLst>
                  <a:ext uri="{FF2B5EF4-FFF2-40B4-BE49-F238E27FC236}">
                    <a16:creationId xmlns:a16="http://schemas.microsoft.com/office/drawing/2014/main" id="{7EE10F47-F51D-47B7-AC8D-58786E623533}"/>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sp>
        <p:nvSpPr>
          <p:cNvPr id="278" name="Rectangle 277">
            <a:extLst>
              <a:ext uri="{FF2B5EF4-FFF2-40B4-BE49-F238E27FC236}">
                <a16:creationId xmlns:a16="http://schemas.microsoft.com/office/drawing/2014/main" id="{17D1A5AC-1E58-4845-AEC2-1137CB2682AA}"/>
              </a:ext>
              <a:ext uri="{C183D7F6-B498-43B3-948B-1728B52AA6E4}">
                <adec:decorative xmlns:adec="http://schemas.microsoft.com/office/drawing/2017/decorative" val="1"/>
              </a:ext>
            </a:extLst>
          </p:cNvPr>
          <p:cNvSpPr/>
          <p:nvPr/>
        </p:nvSpPr>
        <p:spPr bwMode="auto">
          <a:xfrm rot="5400000">
            <a:off x="10501920" y="4805889"/>
            <a:ext cx="392828" cy="18730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79" name="Group 278">
            <a:extLst>
              <a:ext uri="{FF2B5EF4-FFF2-40B4-BE49-F238E27FC236}">
                <a16:creationId xmlns:a16="http://schemas.microsoft.com/office/drawing/2014/main" id="{8E136138-444F-4E29-ADCB-F83651C33EC7}"/>
              </a:ext>
            </a:extLst>
          </p:cNvPr>
          <p:cNvGrpSpPr>
            <a:grpSpLocks/>
          </p:cNvGrpSpPr>
          <p:nvPr/>
        </p:nvGrpSpPr>
        <p:grpSpPr>
          <a:xfrm>
            <a:off x="10465161" y="4773396"/>
            <a:ext cx="466344" cy="269436"/>
            <a:chOff x="8517124" y="282550"/>
            <a:chExt cx="300967" cy="175606"/>
          </a:xfrm>
          <a:solidFill>
            <a:schemeClr val="accent1"/>
          </a:solidFill>
        </p:grpSpPr>
        <p:sp>
          <p:nvSpPr>
            <p:cNvPr id="280" name="Freeform 27">
              <a:extLst>
                <a:ext uri="{FF2B5EF4-FFF2-40B4-BE49-F238E27FC236}">
                  <a16:creationId xmlns:a16="http://schemas.microsoft.com/office/drawing/2014/main" id="{E54DDEAA-DA4B-49F4-A77A-B5B0135FA80B}"/>
                </a:ext>
              </a:extLst>
            </p:cNvPr>
            <p:cNvSpPr>
              <a:spLocks/>
            </p:cNvSpPr>
            <p:nvPr/>
          </p:nvSpPr>
          <p:spPr bwMode="auto">
            <a:xfrm>
              <a:off x="8613585" y="325385"/>
              <a:ext cx="109729" cy="107085"/>
            </a:xfrm>
            <a:custGeom>
              <a:avLst/>
              <a:gdLst>
                <a:gd name="T0" fmla="*/ 128 w 134"/>
                <a:gd name="T1" fmla="*/ 39 h 132"/>
                <a:gd name="T2" fmla="*/ 128 w 134"/>
                <a:gd name="T3" fmla="*/ 39 h 132"/>
                <a:gd name="T4" fmla="*/ 114 w 134"/>
                <a:gd name="T5" fmla="*/ 18 h 132"/>
                <a:gd name="T6" fmla="*/ 93 w 134"/>
                <a:gd name="T7" fmla="*/ 4 h 132"/>
                <a:gd name="T8" fmla="*/ 67 w 134"/>
                <a:gd name="T9" fmla="*/ 0 h 132"/>
                <a:gd name="T10" fmla="*/ 41 w 134"/>
                <a:gd name="T11" fmla="*/ 4 h 132"/>
                <a:gd name="T12" fmla="*/ 20 w 134"/>
                <a:gd name="T13" fmla="*/ 18 h 132"/>
                <a:gd name="T14" fmla="*/ 5 w 134"/>
                <a:gd name="T15" fmla="*/ 39 h 132"/>
                <a:gd name="T16" fmla="*/ 0 w 134"/>
                <a:gd name="T17" fmla="*/ 65 h 132"/>
                <a:gd name="T18" fmla="*/ 5 w 134"/>
                <a:gd name="T19" fmla="*/ 92 h 132"/>
                <a:gd name="T20" fmla="*/ 20 w 134"/>
                <a:gd name="T21" fmla="*/ 113 h 132"/>
                <a:gd name="T22" fmla="*/ 29 w 134"/>
                <a:gd name="T23" fmla="*/ 120 h 132"/>
                <a:gd name="T24" fmla="*/ 41 w 134"/>
                <a:gd name="T25" fmla="*/ 127 h 132"/>
                <a:gd name="T26" fmla="*/ 41 w 134"/>
                <a:gd name="T27" fmla="*/ 127 h 132"/>
                <a:gd name="T28" fmla="*/ 54 w 134"/>
                <a:gd name="T29" fmla="*/ 131 h 132"/>
                <a:gd name="T30" fmla="*/ 67 w 134"/>
                <a:gd name="T31" fmla="*/ 132 h 132"/>
                <a:gd name="T32" fmla="*/ 80 w 134"/>
                <a:gd name="T33" fmla="*/ 131 h 132"/>
                <a:gd name="T34" fmla="*/ 93 w 134"/>
                <a:gd name="T35" fmla="*/ 127 h 132"/>
                <a:gd name="T36" fmla="*/ 93 w 134"/>
                <a:gd name="T37" fmla="*/ 127 h 132"/>
                <a:gd name="T38" fmla="*/ 105 w 134"/>
                <a:gd name="T39" fmla="*/ 120 h 132"/>
                <a:gd name="T40" fmla="*/ 114 w 134"/>
                <a:gd name="T41" fmla="*/ 113 h 132"/>
                <a:gd name="T42" fmla="*/ 128 w 134"/>
                <a:gd name="T43" fmla="*/ 92 h 132"/>
                <a:gd name="T44" fmla="*/ 134 w 134"/>
                <a:gd name="T45" fmla="*/ 65 h 132"/>
                <a:gd name="T46" fmla="*/ 128 w 134"/>
                <a:gd name="T47"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4" h="132">
                  <a:moveTo>
                    <a:pt x="128" y="39"/>
                  </a:moveTo>
                  <a:lnTo>
                    <a:pt x="128" y="39"/>
                  </a:lnTo>
                  <a:cubicBezTo>
                    <a:pt x="125" y="31"/>
                    <a:pt x="120" y="24"/>
                    <a:pt x="114" y="18"/>
                  </a:cubicBezTo>
                  <a:cubicBezTo>
                    <a:pt x="108" y="12"/>
                    <a:pt x="101" y="8"/>
                    <a:pt x="93" y="4"/>
                  </a:cubicBezTo>
                  <a:cubicBezTo>
                    <a:pt x="85" y="2"/>
                    <a:pt x="76" y="0"/>
                    <a:pt x="67" y="0"/>
                  </a:cubicBezTo>
                  <a:cubicBezTo>
                    <a:pt x="58" y="0"/>
                    <a:pt x="49" y="2"/>
                    <a:pt x="41" y="4"/>
                  </a:cubicBezTo>
                  <a:cubicBezTo>
                    <a:pt x="33" y="8"/>
                    <a:pt x="26" y="12"/>
                    <a:pt x="20" y="18"/>
                  </a:cubicBezTo>
                  <a:cubicBezTo>
                    <a:pt x="14" y="24"/>
                    <a:pt x="9" y="31"/>
                    <a:pt x="5" y="39"/>
                  </a:cubicBezTo>
                  <a:cubicBezTo>
                    <a:pt x="2" y="48"/>
                    <a:pt x="0" y="56"/>
                    <a:pt x="0" y="65"/>
                  </a:cubicBezTo>
                  <a:cubicBezTo>
                    <a:pt x="0" y="75"/>
                    <a:pt x="2" y="83"/>
                    <a:pt x="5" y="92"/>
                  </a:cubicBezTo>
                  <a:cubicBezTo>
                    <a:pt x="9" y="100"/>
                    <a:pt x="14" y="107"/>
                    <a:pt x="20" y="113"/>
                  </a:cubicBezTo>
                  <a:cubicBezTo>
                    <a:pt x="22" y="116"/>
                    <a:pt x="26" y="118"/>
                    <a:pt x="29" y="120"/>
                  </a:cubicBezTo>
                  <a:cubicBezTo>
                    <a:pt x="33" y="123"/>
                    <a:pt x="36" y="125"/>
                    <a:pt x="41" y="127"/>
                  </a:cubicBezTo>
                  <a:cubicBezTo>
                    <a:pt x="41" y="127"/>
                    <a:pt x="41" y="127"/>
                    <a:pt x="41" y="127"/>
                  </a:cubicBezTo>
                  <a:cubicBezTo>
                    <a:pt x="45" y="129"/>
                    <a:pt x="49" y="130"/>
                    <a:pt x="54" y="131"/>
                  </a:cubicBezTo>
                  <a:cubicBezTo>
                    <a:pt x="58" y="132"/>
                    <a:pt x="62" y="132"/>
                    <a:pt x="67" y="132"/>
                  </a:cubicBezTo>
                  <a:cubicBezTo>
                    <a:pt x="71" y="132"/>
                    <a:pt x="76" y="132"/>
                    <a:pt x="80" y="131"/>
                  </a:cubicBezTo>
                  <a:cubicBezTo>
                    <a:pt x="84" y="130"/>
                    <a:pt x="89" y="129"/>
                    <a:pt x="93" y="127"/>
                  </a:cubicBezTo>
                  <a:cubicBezTo>
                    <a:pt x="93" y="127"/>
                    <a:pt x="93" y="127"/>
                    <a:pt x="93" y="127"/>
                  </a:cubicBezTo>
                  <a:cubicBezTo>
                    <a:pt x="97" y="125"/>
                    <a:pt x="101" y="123"/>
                    <a:pt x="105" y="120"/>
                  </a:cubicBezTo>
                  <a:cubicBezTo>
                    <a:pt x="108" y="118"/>
                    <a:pt x="111" y="116"/>
                    <a:pt x="114" y="113"/>
                  </a:cubicBezTo>
                  <a:cubicBezTo>
                    <a:pt x="120" y="107"/>
                    <a:pt x="125" y="100"/>
                    <a:pt x="128" y="92"/>
                  </a:cubicBezTo>
                  <a:cubicBezTo>
                    <a:pt x="132" y="83"/>
                    <a:pt x="134" y="75"/>
                    <a:pt x="134" y="65"/>
                  </a:cubicBezTo>
                  <a:cubicBezTo>
                    <a:pt x="134" y="56"/>
                    <a:pt x="132" y="48"/>
                    <a:pt x="128" y="39"/>
                  </a:cubicBezTo>
                  <a:close/>
                </a:path>
              </a:pathLst>
            </a:custGeom>
            <a:grpFill/>
            <a:ln w="1270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C3C41"/>
                </a:solidFill>
                <a:effectLst/>
                <a:uLnTx/>
                <a:uFillTx/>
              </a:endParaRPr>
            </a:p>
          </p:txBody>
        </p:sp>
        <p:grpSp>
          <p:nvGrpSpPr>
            <p:cNvPr id="281" name="Group 280">
              <a:extLst>
                <a:ext uri="{FF2B5EF4-FFF2-40B4-BE49-F238E27FC236}">
                  <a16:creationId xmlns:a16="http://schemas.microsoft.com/office/drawing/2014/main" id="{B3F2D054-9615-42BD-A750-A6844A4547A7}"/>
                </a:ext>
              </a:extLst>
            </p:cNvPr>
            <p:cNvGrpSpPr/>
            <p:nvPr/>
          </p:nvGrpSpPr>
          <p:grpSpPr>
            <a:xfrm rot="5400000">
              <a:off x="8692594" y="332659"/>
              <a:ext cx="175606" cy="75388"/>
              <a:chOff x="9602300" y="1413154"/>
              <a:chExt cx="242139" cy="103951"/>
            </a:xfrm>
            <a:grpFill/>
          </p:grpSpPr>
          <p:sp>
            <p:nvSpPr>
              <p:cNvPr id="285" name="Freeform 25">
                <a:extLst>
                  <a:ext uri="{FF2B5EF4-FFF2-40B4-BE49-F238E27FC236}">
                    <a16:creationId xmlns:a16="http://schemas.microsoft.com/office/drawing/2014/main" id="{69CA2C3B-9E4F-4608-9C93-AF5C7D05ECA8}"/>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86" name="Freeform 26">
                <a:extLst>
                  <a:ext uri="{FF2B5EF4-FFF2-40B4-BE49-F238E27FC236}">
                    <a16:creationId xmlns:a16="http://schemas.microsoft.com/office/drawing/2014/main" id="{FB0447EC-4128-4E1F-A9A1-6B5277137849}"/>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nvGrpSpPr>
            <p:cNvPr id="282" name="Group 281">
              <a:extLst>
                <a:ext uri="{FF2B5EF4-FFF2-40B4-BE49-F238E27FC236}">
                  <a16:creationId xmlns:a16="http://schemas.microsoft.com/office/drawing/2014/main" id="{D7DA76E3-E871-42D6-9AA6-5BBDFAF80D55}"/>
                </a:ext>
              </a:extLst>
            </p:cNvPr>
            <p:cNvGrpSpPr/>
            <p:nvPr/>
          </p:nvGrpSpPr>
          <p:grpSpPr>
            <a:xfrm rot="16200000" flipH="1">
              <a:off x="8467015" y="332659"/>
              <a:ext cx="175606" cy="75388"/>
              <a:chOff x="9602300" y="1413154"/>
              <a:chExt cx="242139" cy="103951"/>
            </a:xfrm>
            <a:grpFill/>
          </p:grpSpPr>
          <p:sp>
            <p:nvSpPr>
              <p:cNvPr id="283" name="Freeform 25">
                <a:extLst>
                  <a:ext uri="{FF2B5EF4-FFF2-40B4-BE49-F238E27FC236}">
                    <a16:creationId xmlns:a16="http://schemas.microsoft.com/office/drawing/2014/main" id="{95E74053-0648-4667-BEC7-992EF3EB7D4C}"/>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84" name="Freeform 26">
                <a:extLst>
                  <a:ext uri="{FF2B5EF4-FFF2-40B4-BE49-F238E27FC236}">
                    <a16:creationId xmlns:a16="http://schemas.microsoft.com/office/drawing/2014/main" id="{75C59B66-C238-4EEE-9A6A-A68A434DC0D5}"/>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sp>
        <p:nvSpPr>
          <p:cNvPr id="288" name="Rectangle 287">
            <a:extLst>
              <a:ext uri="{FF2B5EF4-FFF2-40B4-BE49-F238E27FC236}">
                <a16:creationId xmlns:a16="http://schemas.microsoft.com/office/drawing/2014/main" id="{D50B1085-D23D-4B9A-8050-1B7A3F295578}"/>
              </a:ext>
              <a:ext uri="{C183D7F6-B498-43B3-948B-1728B52AA6E4}">
                <adec:decorative xmlns:adec="http://schemas.microsoft.com/office/drawing/2017/decorative" val="1"/>
              </a:ext>
            </a:extLst>
          </p:cNvPr>
          <p:cNvSpPr/>
          <p:nvPr/>
        </p:nvSpPr>
        <p:spPr bwMode="auto">
          <a:xfrm rot="5400000">
            <a:off x="8632667" y="4805889"/>
            <a:ext cx="392828" cy="18730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89" name="Group 288">
            <a:extLst>
              <a:ext uri="{FF2B5EF4-FFF2-40B4-BE49-F238E27FC236}">
                <a16:creationId xmlns:a16="http://schemas.microsoft.com/office/drawing/2014/main" id="{A8BCEF77-2E59-42D5-A95C-FE45565D9CB6}"/>
              </a:ext>
            </a:extLst>
          </p:cNvPr>
          <p:cNvGrpSpPr>
            <a:grpSpLocks/>
          </p:cNvGrpSpPr>
          <p:nvPr/>
        </p:nvGrpSpPr>
        <p:grpSpPr>
          <a:xfrm>
            <a:off x="8603528" y="4773396"/>
            <a:ext cx="466344" cy="269436"/>
            <a:chOff x="8517124" y="282550"/>
            <a:chExt cx="300967" cy="175606"/>
          </a:xfrm>
          <a:solidFill>
            <a:schemeClr val="accent1"/>
          </a:solidFill>
        </p:grpSpPr>
        <p:sp>
          <p:nvSpPr>
            <p:cNvPr id="290" name="Freeform 27">
              <a:extLst>
                <a:ext uri="{FF2B5EF4-FFF2-40B4-BE49-F238E27FC236}">
                  <a16:creationId xmlns:a16="http://schemas.microsoft.com/office/drawing/2014/main" id="{EC223025-0F7E-4497-9ACA-415AAB558AC6}"/>
                </a:ext>
              </a:extLst>
            </p:cNvPr>
            <p:cNvSpPr>
              <a:spLocks/>
            </p:cNvSpPr>
            <p:nvPr/>
          </p:nvSpPr>
          <p:spPr bwMode="auto">
            <a:xfrm>
              <a:off x="8613585" y="325385"/>
              <a:ext cx="109729" cy="107085"/>
            </a:xfrm>
            <a:custGeom>
              <a:avLst/>
              <a:gdLst>
                <a:gd name="T0" fmla="*/ 128 w 134"/>
                <a:gd name="T1" fmla="*/ 39 h 132"/>
                <a:gd name="T2" fmla="*/ 128 w 134"/>
                <a:gd name="T3" fmla="*/ 39 h 132"/>
                <a:gd name="T4" fmla="*/ 114 w 134"/>
                <a:gd name="T5" fmla="*/ 18 h 132"/>
                <a:gd name="T6" fmla="*/ 93 w 134"/>
                <a:gd name="T7" fmla="*/ 4 h 132"/>
                <a:gd name="T8" fmla="*/ 67 w 134"/>
                <a:gd name="T9" fmla="*/ 0 h 132"/>
                <a:gd name="T10" fmla="*/ 41 w 134"/>
                <a:gd name="T11" fmla="*/ 4 h 132"/>
                <a:gd name="T12" fmla="*/ 20 w 134"/>
                <a:gd name="T13" fmla="*/ 18 h 132"/>
                <a:gd name="T14" fmla="*/ 5 w 134"/>
                <a:gd name="T15" fmla="*/ 39 h 132"/>
                <a:gd name="T16" fmla="*/ 0 w 134"/>
                <a:gd name="T17" fmla="*/ 65 h 132"/>
                <a:gd name="T18" fmla="*/ 5 w 134"/>
                <a:gd name="T19" fmla="*/ 92 h 132"/>
                <a:gd name="T20" fmla="*/ 20 w 134"/>
                <a:gd name="T21" fmla="*/ 113 h 132"/>
                <a:gd name="T22" fmla="*/ 29 w 134"/>
                <a:gd name="T23" fmla="*/ 120 h 132"/>
                <a:gd name="T24" fmla="*/ 41 w 134"/>
                <a:gd name="T25" fmla="*/ 127 h 132"/>
                <a:gd name="T26" fmla="*/ 41 w 134"/>
                <a:gd name="T27" fmla="*/ 127 h 132"/>
                <a:gd name="T28" fmla="*/ 54 w 134"/>
                <a:gd name="T29" fmla="*/ 131 h 132"/>
                <a:gd name="T30" fmla="*/ 67 w 134"/>
                <a:gd name="T31" fmla="*/ 132 h 132"/>
                <a:gd name="T32" fmla="*/ 80 w 134"/>
                <a:gd name="T33" fmla="*/ 131 h 132"/>
                <a:gd name="T34" fmla="*/ 93 w 134"/>
                <a:gd name="T35" fmla="*/ 127 h 132"/>
                <a:gd name="T36" fmla="*/ 93 w 134"/>
                <a:gd name="T37" fmla="*/ 127 h 132"/>
                <a:gd name="T38" fmla="*/ 105 w 134"/>
                <a:gd name="T39" fmla="*/ 120 h 132"/>
                <a:gd name="T40" fmla="*/ 114 w 134"/>
                <a:gd name="T41" fmla="*/ 113 h 132"/>
                <a:gd name="T42" fmla="*/ 128 w 134"/>
                <a:gd name="T43" fmla="*/ 92 h 132"/>
                <a:gd name="T44" fmla="*/ 134 w 134"/>
                <a:gd name="T45" fmla="*/ 65 h 132"/>
                <a:gd name="T46" fmla="*/ 128 w 134"/>
                <a:gd name="T47" fmla="*/ 3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4" h="132">
                  <a:moveTo>
                    <a:pt x="128" y="39"/>
                  </a:moveTo>
                  <a:lnTo>
                    <a:pt x="128" y="39"/>
                  </a:lnTo>
                  <a:cubicBezTo>
                    <a:pt x="125" y="31"/>
                    <a:pt x="120" y="24"/>
                    <a:pt x="114" y="18"/>
                  </a:cubicBezTo>
                  <a:cubicBezTo>
                    <a:pt x="108" y="12"/>
                    <a:pt x="101" y="8"/>
                    <a:pt x="93" y="4"/>
                  </a:cubicBezTo>
                  <a:cubicBezTo>
                    <a:pt x="85" y="2"/>
                    <a:pt x="76" y="0"/>
                    <a:pt x="67" y="0"/>
                  </a:cubicBezTo>
                  <a:cubicBezTo>
                    <a:pt x="58" y="0"/>
                    <a:pt x="49" y="2"/>
                    <a:pt x="41" y="4"/>
                  </a:cubicBezTo>
                  <a:cubicBezTo>
                    <a:pt x="33" y="8"/>
                    <a:pt x="26" y="12"/>
                    <a:pt x="20" y="18"/>
                  </a:cubicBezTo>
                  <a:cubicBezTo>
                    <a:pt x="14" y="24"/>
                    <a:pt x="9" y="31"/>
                    <a:pt x="5" y="39"/>
                  </a:cubicBezTo>
                  <a:cubicBezTo>
                    <a:pt x="2" y="48"/>
                    <a:pt x="0" y="56"/>
                    <a:pt x="0" y="65"/>
                  </a:cubicBezTo>
                  <a:cubicBezTo>
                    <a:pt x="0" y="75"/>
                    <a:pt x="2" y="83"/>
                    <a:pt x="5" y="92"/>
                  </a:cubicBezTo>
                  <a:cubicBezTo>
                    <a:pt x="9" y="100"/>
                    <a:pt x="14" y="107"/>
                    <a:pt x="20" y="113"/>
                  </a:cubicBezTo>
                  <a:cubicBezTo>
                    <a:pt x="22" y="116"/>
                    <a:pt x="26" y="118"/>
                    <a:pt x="29" y="120"/>
                  </a:cubicBezTo>
                  <a:cubicBezTo>
                    <a:pt x="33" y="123"/>
                    <a:pt x="36" y="125"/>
                    <a:pt x="41" y="127"/>
                  </a:cubicBezTo>
                  <a:cubicBezTo>
                    <a:pt x="41" y="127"/>
                    <a:pt x="41" y="127"/>
                    <a:pt x="41" y="127"/>
                  </a:cubicBezTo>
                  <a:cubicBezTo>
                    <a:pt x="45" y="129"/>
                    <a:pt x="49" y="130"/>
                    <a:pt x="54" y="131"/>
                  </a:cubicBezTo>
                  <a:cubicBezTo>
                    <a:pt x="58" y="132"/>
                    <a:pt x="62" y="132"/>
                    <a:pt x="67" y="132"/>
                  </a:cubicBezTo>
                  <a:cubicBezTo>
                    <a:pt x="71" y="132"/>
                    <a:pt x="76" y="132"/>
                    <a:pt x="80" y="131"/>
                  </a:cubicBezTo>
                  <a:cubicBezTo>
                    <a:pt x="84" y="130"/>
                    <a:pt x="89" y="129"/>
                    <a:pt x="93" y="127"/>
                  </a:cubicBezTo>
                  <a:cubicBezTo>
                    <a:pt x="93" y="127"/>
                    <a:pt x="93" y="127"/>
                    <a:pt x="93" y="127"/>
                  </a:cubicBezTo>
                  <a:cubicBezTo>
                    <a:pt x="97" y="125"/>
                    <a:pt x="101" y="123"/>
                    <a:pt x="105" y="120"/>
                  </a:cubicBezTo>
                  <a:cubicBezTo>
                    <a:pt x="108" y="118"/>
                    <a:pt x="111" y="116"/>
                    <a:pt x="114" y="113"/>
                  </a:cubicBezTo>
                  <a:cubicBezTo>
                    <a:pt x="120" y="107"/>
                    <a:pt x="125" y="100"/>
                    <a:pt x="128" y="92"/>
                  </a:cubicBezTo>
                  <a:cubicBezTo>
                    <a:pt x="132" y="83"/>
                    <a:pt x="134" y="75"/>
                    <a:pt x="134" y="65"/>
                  </a:cubicBezTo>
                  <a:cubicBezTo>
                    <a:pt x="134" y="56"/>
                    <a:pt x="132" y="48"/>
                    <a:pt x="128" y="39"/>
                  </a:cubicBezTo>
                  <a:close/>
                </a:path>
              </a:pathLst>
            </a:custGeom>
            <a:grpFill/>
            <a:ln w="1270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C3C41"/>
                </a:solidFill>
                <a:effectLst/>
                <a:uLnTx/>
                <a:uFillTx/>
              </a:endParaRPr>
            </a:p>
          </p:txBody>
        </p:sp>
        <p:grpSp>
          <p:nvGrpSpPr>
            <p:cNvPr id="291" name="Group 290">
              <a:extLst>
                <a:ext uri="{FF2B5EF4-FFF2-40B4-BE49-F238E27FC236}">
                  <a16:creationId xmlns:a16="http://schemas.microsoft.com/office/drawing/2014/main" id="{BFE72297-928F-4154-8409-C5A2DDA7C580}"/>
                </a:ext>
              </a:extLst>
            </p:cNvPr>
            <p:cNvGrpSpPr/>
            <p:nvPr/>
          </p:nvGrpSpPr>
          <p:grpSpPr>
            <a:xfrm rot="5400000">
              <a:off x="8692594" y="332659"/>
              <a:ext cx="175606" cy="75388"/>
              <a:chOff x="9602300" y="1413154"/>
              <a:chExt cx="242139" cy="103951"/>
            </a:xfrm>
            <a:grpFill/>
          </p:grpSpPr>
          <p:sp>
            <p:nvSpPr>
              <p:cNvPr id="295" name="Freeform 25">
                <a:extLst>
                  <a:ext uri="{FF2B5EF4-FFF2-40B4-BE49-F238E27FC236}">
                    <a16:creationId xmlns:a16="http://schemas.microsoft.com/office/drawing/2014/main" id="{B9867327-8DF9-47AE-9AF1-A683CF7C8B81}"/>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96" name="Freeform 26">
                <a:extLst>
                  <a:ext uri="{FF2B5EF4-FFF2-40B4-BE49-F238E27FC236}">
                    <a16:creationId xmlns:a16="http://schemas.microsoft.com/office/drawing/2014/main" id="{00993948-2C61-42DF-9D5F-04B85772F67D}"/>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nvGrpSpPr>
            <p:cNvPr id="292" name="Group 291">
              <a:extLst>
                <a:ext uri="{FF2B5EF4-FFF2-40B4-BE49-F238E27FC236}">
                  <a16:creationId xmlns:a16="http://schemas.microsoft.com/office/drawing/2014/main" id="{78DDC38B-A19D-41BA-80BA-97787E3E1175}"/>
                </a:ext>
              </a:extLst>
            </p:cNvPr>
            <p:cNvGrpSpPr/>
            <p:nvPr/>
          </p:nvGrpSpPr>
          <p:grpSpPr>
            <a:xfrm rot="16200000" flipH="1">
              <a:off x="8467015" y="332659"/>
              <a:ext cx="175606" cy="75388"/>
              <a:chOff x="9602300" y="1413154"/>
              <a:chExt cx="242139" cy="103951"/>
            </a:xfrm>
            <a:grpFill/>
          </p:grpSpPr>
          <p:sp>
            <p:nvSpPr>
              <p:cNvPr id="293" name="Freeform 25">
                <a:extLst>
                  <a:ext uri="{FF2B5EF4-FFF2-40B4-BE49-F238E27FC236}">
                    <a16:creationId xmlns:a16="http://schemas.microsoft.com/office/drawing/2014/main" id="{CCF6574D-8513-46A2-9E10-ABCE03954633}"/>
                  </a:ext>
                </a:extLst>
              </p:cNvPr>
              <p:cNvSpPr>
                <a:spLocks/>
              </p:cNvSpPr>
              <p:nvPr/>
            </p:nvSpPr>
            <p:spPr bwMode="auto">
              <a:xfrm rot="16216984">
                <a:off x="9699896" y="1411933"/>
                <a:ext cx="47694" cy="162650"/>
              </a:xfrm>
              <a:custGeom>
                <a:avLst/>
                <a:gdLst>
                  <a:gd name="T0" fmla="*/ 50 w 62"/>
                  <a:gd name="T1" fmla="*/ 49 h 214"/>
                  <a:gd name="T2" fmla="*/ 50 w 62"/>
                  <a:gd name="T3" fmla="*/ 49 h 214"/>
                  <a:gd name="T4" fmla="*/ 18 w 62"/>
                  <a:gd name="T5" fmla="*/ 0 h 214"/>
                  <a:gd name="T6" fmla="*/ 0 w 62"/>
                  <a:gd name="T7" fmla="*/ 18 h 214"/>
                  <a:gd name="T8" fmla="*/ 27 w 62"/>
                  <a:gd name="T9" fmla="*/ 59 h 214"/>
                  <a:gd name="T10" fmla="*/ 36 w 62"/>
                  <a:gd name="T11" fmla="*/ 107 h 214"/>
                  <a:gd name="T12" fmla="*/ 27 w 62"/>
                  <a:gd name="T13" fmla="*/ 155 h 214"/>
                  <a:gd name="T14" fmla="*/ 0 w 62"/>
                  <a:gd name="T15" fmla="*/ 196 h 214"/>
                  <a:gd name="T16" fmla="*/ 18 w 62"/>
                  <a:gd name="T17" fmla="*/ 214 h 214"/>
                  <a:gd name="T18" fmla="*/ 50 w 62"/>
                  <a:gd name="T19" fmla="*/ 165 h 214"/>
                  <a:gd name="T20" fmla="*/ 62 w 62"/>
                  <a:gd name="T21" fmla="*/ 107 h 214"/>
                  <a:gd name="T22" fmla="*/ 50 w 62"/>
                  <a:gd name="T23" fmla="*/ 4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4">
                    <a:moveTo>
                      <a:pt x="50" y="49"/>
                    </a:moveTo>
                    <a:lnTo>
                      <a:pt x="50" y="49"/>
                    </a:lnTo>
                    <a:cubicBezTo>
                      <a:pt x="43" y="31"/>
                      <a:pt x="32" y="15"/>
                      <a:pt x="18" y="0"/>
                    </a:cubicBezTo>
                    <a:lnTo>
                      <a:pt x="0" y="18"/>
                    </a:lnTo>
                    <a:cubicBezTo>
                      <a:pt x="12" y="30"/>
                      <a:pt x="21" y="44"/>
                      <a:pt x="27" y="59"/>
                    </a:cubicBezTo>
                    <a:cubicBezTo>
                      <a:pt x="33" y="74"/>
                      <a:pt x="36" y="90"/>
                      <a:pt x="36" y="107"/>
                    </a:cubicBezTo>
                    <a:cubicBezTo>
                      <a:pt x="36" y="124"/>
                      <a:pt x="33" y="140"/>
                      <a:pt x="27" y="155"/>
                    </a:cubicBezTo>
                    <a:cubicBezTo>
                      <a:pt x="21" y="171"/>
                      <a:pt x="12" y="184"/>
                      <a:pt x="0" y="196"/>
                    </a:cubicBezTo>
                    <a:lnTo>
                      <a:pt x="18" y="214"/>
                    </a:lnTo>
                    <a:cubicBezTo>
                      <a:pt x="32" y="200"/>
                      <a:pt x="43" y="183"/>
                      <a:pt x="50" y="165"/>
                    </a:cubicBezTo>
                    <a:cubicBezTo>
                      <a:pt x="58" y="147"/>
                      <a:pt x="62" y="127"/>
                      <a:pt x="62" y="107"/>
                    </a:cubicBezTo>
                    <a:cubicBezTo>
                      <a:pt x="62" y="87"/>
                      <a:pt x="58" y="68"/>
                      <a:pt x="50" y="4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294" name="Freeform 26">
                <a:extLst>
                  <a:ext uri="{FF2B5EF4-FFF2-40B4-BE49-F238E27FC236}">
                    <a16:creationId xmlns:a16="http://schemas.microsoft.com/office/drawing/2014/main" id="{07D5FA68-2AED-4B20-8DBF-AEE6EA02B570}"/>
                  </a:ext>
                </a:extLst>
              </p:cNvPr>
              <p:cNvSpPr>
                <a:spLocks/>
              </p:cNvSpPr>
              <p:nvPr/>
            </p:nvSpPr>
            <p:spPr bwMode="auto">
              <a:xfrm rot="16216984">
                <a:off x="9691574" y="1323880"/>
                <a:ext cx="63592" cy="242139"/>
              </a:xfrm>
              <a:custGeom>
                <a:avLst/>
                <a:gdLst>
                  <a:gd name="T0" fmla="*/ 80 w 84"/>
                  <a:gd name="T1" fmla="*/ 205 h 320"/>
                  <a:gd name="T2" fmla="*/ 80 w 84"/>
                  <a:gd name="T3" fmla="*/ 205 h 320"/>
                  <a:gd name="T4" fmla="*/ 84 w 84"/>
                  <a:gd name="T5" fmla="*/ 160 h 320"/>
                  <a:gd name="T6" fmla="*/ 80 w 84"/>
                  <a:gd name="T7" fmla="*/ 116 h 320"/>
                  <a:gd name="T8" fmla="*/ 67 w 84"/>
                  <a:gd name="T9" fmla="*/ 74 h 320"/>
                  <a:gd name="T10" fmla="*/ 46 w 84"/>
                  <a:gd name="T11" fmla="*/ 35 h 320"/>
                  <a:gd name="T12" fmla="*/ 18 w 84"/>
                  <a:gd name="T13" fmla="*/ 0 h 320"/>
                  <a:gd name="T14" fmla="*/ 0 w 84"/>
                  <a:gd name="T15" fmla="*/ 18 h 320"/>
                  <a:gd name="T16" fmla="*/ 25 w 84"/>
                  <a:gd name="T17" fmla="*/ 49 h 320"/>
                  <a:gd name="T18" fmla="*/ 44 w 84"/>
                  <a:gd name="T19" fmla="*/ 83 h 320"/>
                  <a:gd name="T20" fmla="*/ 55 w 84"/>
                  <a:gd name="T21" fmla="*/ 121 h 320"/>
                  <a:gd name="T22" fmla="*/ 59 w 84"/>
                  <a:gd name="T23" fmla="*/ 160 h 320"/>
                  <a:gd name="T24" fmla="*/ 55 w 84"/>
                  <a:gd name="T25" fmla="*/ 200 h 320"/>
                  <a:gd name="T26" fmla="*/ 44 w 84"/>
                  <a:gd name="T27" fmla="*/ 237 h 320"/>
                  <a:gd name="T28" fmla="*/ 25 w 84"/>
                  <a:gd name="T29" fmla="*/ 272 h 320"/>
                  <a:gd name="T30" fmla="*/ 0 w 84"/>
                  <a:gd name="T31" fmla="*/ 302 h 320"/>
                  <a:gd name="T32" fmla="*/ 18 w 84"/>
                  <a:gd name="T33" fmla="*/ 320 h 320"/>
                  <a:gd name="T34" fmla="*/ 46 w 84"/>
                  <a:gd name="T35" fmla="*/ 286 h 320"/>
                  <a:gd name="T36" fmla="*/ 67 w 84"/>
                  <a:gd name="T37" fmla="*/ 247 h 320"/>
                  <a:gd name="T38" fmla="*/ 80 w 84"/>
                  <a:gd name="T39" fmla="*/ 20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320">
                    <a:moveTo>
                      <a:pt x="80" y="205"/>
                    </a:moveTo>
                    <a:lnTo>
                      <a:pt x="80" y="205"/>
                    </a:lnTo>
                    <a:cubicBezTo>
                      <a:pt x="83" y="190"/>
                      <a:pt x="84" y="175"/>
                      <a:pt x="84" y="160"/>
                    </a:cubicBezTo>
                    <a:cubicBezTo>
                      <a:pt x="84" y="145"/>
                      <a:pt x="83" y="130"/>
                      <a:pt x="80" y="116"/>
                    </a:cubicBezTo>
                    <a:cubicBezTo>
                      <a:pt x="77" y="101"/>
                      <a:pt x="73" y="87"/>
                      <a:pt x="67" y="74"/>
                    </a:cubicBezTo>
                    <a:cubicBezTo>
                      <a:pt x="61" y="60"/>
                      <a:pt x="54" y="47"/>
                      <a:pt x="46" y="35"/>
                    </a:cubicBezTo>
                    <a:cubicBezTo>
                      <a:pt x="38" y="22"/>
                      <a:pt x="28" y="11"/>
                      <a:pt x="18" y="0"/>
                    </a:cubicBezTo>
                    <a:lnTo>
                      <a:pt x="0" y="18"/>
                    </a:lnTo>
                    <a:cubicBezTo>
                      <a:pt x="10" y="27"/>
                      <a:pt x="18" y="38"/>
                      <a:pt x="25" y="49"/>
                    </a:cubicBezTo>
                    <a:cubicBezTo>
                      <a:pt x="33" y="60"/>
                      <a:pt x="39" y="71"/>
                      <a:pt x="44" y="83"/>
                    </a:cubicBezTo>
                    <a:cubicBezTo>
                      <a:pt x="49" y="95"/>
                      <a:pt x="52" y="108"/>
                      <a:pt x="55" y="121"/>
                    </a:cubicBezTo>
                    <a:cubicBezTo>
                      <a:pt x="58" y="134"/>
                      <a:pt x="59" y="147"/>
                      <a:pt x="59" y="160"/>
                    </a:cubicBezTo>
                    <a:cubicBezTo>
                      <a:pt x="59" y="174"/>
                      <a:pt x="58" y="187"/>
                      <a:pt x="55" y="200"/>
                    </a:cubicBezTo>
                    <a:cubicBezTo>
                      <a:pt x="52" y="212"/>
                      <a:pt x="49" y="225"/>
                      <a:pt x="44" y="237"/>
                    </a:cubicBezTo>
                    <a:cubicBezTo>
                      <a:pt x="39" y="249"/>
                      <a:pt x="33" y="261"/>
                      <a:pt x="25" y="272"/>
                    </a:cubicBezTo>
                    <a:cubicBezTo>
                      <a:pt x="18" y="283"/>
                      <a:pt x="10" y="293"/>
                      <a:pt x="0" y="302"/>
                    </a:cubicBezTo>
                    <a:lnTo>
                      <a:pt x="18" y="320"/>
                    </a:lnTo>
                    <a:cubicBezTo>
                      <a:pt x="28" y="310"/>
                      <a:pt x="38" y="298"/>
                      <a:pt x="46" y="286"/>
                    </a:cubicBezTo>
                    <a:cubicBezTo>
                      <a:pt x="54" y="273"/>
                      <a:pt x="61" y="260"/>
                      <a:pt x="67" y="247"/>
                    </a:cubicBezTo>
                    <a:cubicBezTo>
                      <a:pt x="73" y="233"/>
                      <a:pt x="77" y="219"/>
                      <a:pt x="80" y="2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sp>
        <p:nvSpPr>
          <p:cNvPr id="300" name="TextBox 299">
            <a:extLst>
              <a:ext uri="{FF2B5EF4-FFF2-40B4-BE49-F238E27FC236}">
                <a16:creationId xmlns:a16="http://schemas.microsoft.com/office/drawing/2014/main" id="{14155721-E797-4A0E-8390-BB78A58B3430}"/>
              </a:ext>
            </a:extLst>
          </p:cNvPr>
          <p:cNvSpPr txBox="1"/>
          <p:nvPr/>
        </p:nvSpPr>
        <p:spPr>
          <a:xfrm>
            <a:off x="6630378" y="5122385"/>
            <a:ext cx="674141" cy="184666"/>
          </a:xfrm>
          <a:prstGeom prst="rect">
            <a:avLst/>
          </a:prstGeom>
          <a:solidFill>
            <a:schemeClr val="bg1"/>
          </a:solidFill>
        </p:spPr>
        <p:txBody>
          <a:bodyPr wrap="square" lIns="0" tIns="0" rIns="0" bIns="0" rtlCol="0">
            <a:spAutoFit/>
          </a:bodyPr>
          <a:lstStyle/>
          <a:p>
            <a:pPr algn="ctr"/>
            <a:r>
              <a:rPr lang="en-US" sz="1200" dirty="0">
                <a:gradFill>
                  <a:gsLst>
                    <a:gs pos="0">
                      <a:schemeClr val="tx1"/>
                    </a:gs>
                    <a:gs pos="100000">
                      <a:schemeClr val="tx1"/>
                    </a:gs>
                  </a:gsLst>
                  <a:lin ang="5400000" scaled="1"/>
                </a:gradFill>
              </a:rPr>
              <a:t>Sensor</a:t>
            </a:r>
          </a:p>
        </p:txBody>
      </p:sp>
      <p:sp>
        <p:nvSpPr>
          <p:cNvPr id="301" name="TextBox 300">
            <a:extLst>
              <a:ext uri="{FF2B5EF4-FFF2-40B4-BE49-F238E27FC236}">
                <a16:creationId xmlns:a16="http://schemas.microsoft.com/office/drawing/2014/main" id="{2BDAAAE6-22D7-4701-988D-973654392559}"/>
              </a:ext>
            </a:extLst>
          </p:cNvPr>
          <p:cNvSpPr txBox="1"/>
          <p:nvPr/>
        </p:nvSpPr>
        <p:spPr>
          <a:xfrm>
            <a:off x="10361263" y="5122385"/>
            <a:ext cx="674141" cy="184666"/>
          </a:xfrm>
          <a:prstGeom prst="rect">
            <a:avLst/>
          </a:prstGeom>
          <a:solidFill>
            <a:schemeClr val="bg1"/>
          </a:solidFill>
        </p:spPr>
        <p:txBody>
          <a:bodyPr wrap="square" lIns="0" tIns="0" rIns="0" bIns="0" rtlCol="0">
            <a:spAutoFit/>
          </a:bodyPr>
          <a:lstStyle/>
          <a:p>
            <a:pPr algn="ctr"/>
            <a:r>
              <a:rPr lang="en-US" sz="1200" dirty="0">
                <a:gradFill>
                  <a:gsLst>
                    <a:gs pos="0">
                      <a:schemeClr val="tx1"/>
                    </a:gs>
                    <a:gs pos="100000">
                      <a:schemeClr val="tx1"/>
                    </a:gs>
                  </a:gsLst>
                  <a:lin ang="5400000" scaled="1"/>
                </a:gradFill>
              </a:rPr>
              <a:t>Sensor</a:t>
            </a:r>
          </a:p>
        </p:txBody>
      </p:sp>
      <p:sp>
        <p:nvSpPr>
          <p:cNvPr id="302" name="TextBox 301">
            <a:extLst>
              <a:ext uri="{FF2B5EF4-FFF2-40B4-BE49-F238E27FC236}">
                <a16:creationId xmlns:a16="http://schemas.microsoft.com/office/drawing/2014/main" id="{DA96E102-B136-4E9F-9E21-0463ADDC1E7D}"/>
              </a:ext>
            </a:extLst>
          </p:cNvPr>
          <p:cNvSpPr txBox="1"/>
          <p:nvPr/>
        </p:nvSpPr>
        <p:spPr>
          <a:xfrm>
            <a:off x="8499630" y="5122385"/>
            <a:ext cx="674141" cy="184666"/>
          </a:xfrm>
          <a:prstGeom prst="rect">
            <a:avLst/>
          </a:prstGeom>
          <a:solidFill>
            <a:schemeClr val="bg1"/>
          </a:solidFill>
        </p:spPr>
        <p:txBody>
          <a:bodyPr wrap="square" lIns="0" tIns="0" rIns="0" bIns="0" rtlCol="0">
            <a:spAutoFit/>
          </a:bodyPr>
          <a:lstStyle/>
          <a:p>
            <a:pPr algn="ctr"/>
            <a:r>
              <a:rPr lang="en-US" sz="1200" dirty="0">
                <a:gradFill>
                  <a:gsLst>
                    <a:gs pos="0">
                      <a:schemeClr val="tx1"/>
                    </a:gs>
                    <a:gs pos="100000">
                      <a:schemeClr val="tx1"/>
                    </a:gs>
                  </a:gsLst>
                  <a:lin ang="5400000" scaled="1"/>
                </a:gradFill>
              </a:rPr>
              <a:t>Sensor</a:t>
            </a:r>
          </a:p>
        </p:txBody>
      </p:sp>
      <p:sp>
        <p:nvSpPr>
          <p:cNvPr id="303" name="TextBox 302">
            <a:extLst>
              <a:ext uri="{FF2B5EF4-FFF2-40B4-BE49-F238E27FC236}">
                <a16:creationId xmlns:a16="http://schemas.microsoft.com/office/drawing/2014/main" id="{2F73C962-32FD-4E45-B5B3-FBA54D6A6009}"/>
              </a:ext>
            </a:extLst>
          </p:cNvPr>
          <p:cNvSpPr txBox="1"/>
          <p:nvPr/>
        </p:nvSpPr>
        <p:spPr>
          <a:xfrm>
            <a:off x="6363651" y="3842232"/>
            <a:ext cx="1192354" cy="415498"/>
          </a:xfrm>
          <a:prstGeom prst="rect">
            <a:avLst/>
          </a:prstGeom>
          <a:solidFill>
            <a:schemeClr val="bg1"/>
          </a:solidFill>
        </p:spPr>
        <p:txBody>
          <a:bodyPr wrap="square" lIns="0" tIns="45720" rIns="0" bIns="45720" rtlCol="0">
            <a:spAutoFit/>
          </a:bodyPr>
          <a:lstStyle/>
          <a:p>
            <a:r>
              <a:rPr lang="en-US" sz="1200" dirty="0">
                <a:gradFill>
                  <a:gsLst>
                    <a:gs pos="0">
                      <a:schemeClr val="tx1"/>
                    </a:gs>
                    <a:gs pos="100000">
                      <a:schemeClr val="tx1"/>
                    </a:gs>
                  </a:gsLst>
                  <a:lin ang="5400000" scaled="1"/>
                </a:gradFill>
              </a:rPr>
              <a:t>Zone 1 </a:t>
            </a:r>
            <a:br>
              <a:rPr lang="en-US" sz="1200" dirty="0">
                <a:gradFill>
                  <a:gsLst>
                    <a:gs pos="0">
                      <a:schemeClr val="tx1"/>
                    </a:gs>
                    <a:gs pos="100000">
                      <a:schemeClr val="tx1"/>
                    </a:gs>
                  </a:gsLst>
                  <a:lin ang="5400000" scaled="1"/>
                </a:gradFill>
              </a:rPr>
            </a:br>
            <a:r>
              <a:rPr lang="en-US" sz="900" dirty="0">
                <a:gradFill>
                  <a:gsLst>
                    <a:gs pos="0">
                      <a:schemeClr val="tx1"/>
                    </a:gs>
                    <a:gs pos="100000">
                      <a:schemeClr val="tx1"/>
                    </a:gs>
                  </a:gsLst>
                  <a:lin ang="5400000" scaled="1"/>
                </a:gradFill>
              </a:rPr>
              <a:t>(production line 1)</a:t>
            </a:r>
            <a:endParaRPr lang="en-US" sz="1200" dirty="0">
              <a:gradFill>
                <a:gsLst>
                  <a:gs pos="0">
                    <a:schemeClr val="tx1"/>
                  </a:gs>
                  <a:gs pos="100000">
                    <a:schemeClr val="tx1"/>
                  </a:gs>
                </a:gsLst>
                <a:lin ang="5400000" scaled="1"/>
              </a:gradFill>
            </a:endParaRPr>
          </a:p>
        </p:txBody>
      </p:sp>
      <p:sp>
        <p:nvSpPr>
          <p:cNvPr id="304" name="TextBox 303">
            <a:extLst>
              <a:ext uri="{FF2B5EF4-FFF2-40B4-BE49-F238E27FC236}">
                <a16:creationId xmlns:a16="http://schemas.microsoft.com/office/drawing/2014/main" id="{762275FE-BA44-4E13-AC55-7212B7394078}"/>
              </a:ext>
            </a:extLst>
          </p:cNvPr>
          <p:cNvSpPr txBox="1"/>
          <p:nvPr/>
        </p:nvSpPr>
        <p:spPr>
          <a:xfrm>
            <a:off x="8232904" y="3842232"/>
            <a:ext cx="1192354" cy="415498"/>
          </a:xfrm>
          <a:prstGeom prst="rect">
            <a:avLst/>
          </a:prstGeom>
          <a:solidFill>
            <a:schemeClr val="bg1"/>
          </a:solidFill>
        </p:spPr>
        <p:txBody>
          <a:bodyPr wrap="square" lIns="0" tIns="45720" rIns="0" bIns="4572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gradFill>
                  <a:gsLst>
                    <a:gs pos="0">
                      <a:srgbClr val="000000"/>
                    </a:gs>
                    <a:gs pos="100000">
                      <a:srgbClr val="000000"/>
                    </a:gs>
                  </a:gsLst>
                  <a:lin ang="5400000" scaled="1"/>
                </a:gradFill>
                <a:effectLst/>
                <a:uLnTx/>
                <a:uFillTx/>
                <a:latin typeface="Segoe UI"/>
                <a:ea typeface="+mn-ea"/>
                <a:cs typeface="+mn-cs"/>
              </a:rPr>
              <a:t>Zone 1 </a:t>
            </a:r>
            <a:br>
              <a:rPr kumimoji="0" lang="en-US" sz="1200" b="0" i="0" u="none" strike="noStrike" kern="1200" cap="none" spc="0" normalizeH="0" baseline="0" noProof="0" dirty="0">
                <a:ln>
                  <a:noFill/>
                </a:ln>
                <a:gradFill>
                  <a:gsLst>
                    <a:gs pos="0">
                      <a:srgbClr val="000000"/>
                    </a:gs>
                    <a:gs pos="100000">
                      <a:srgbClr val="000000"/>
                    </a:gs>
                  </a:gsLst>
                  <a:lin ang="5400000" scaled="1"/>
                </a:gradFill>
                <a:effectLst/>
                <a:uLnTx/>
                <a:uFillTx/>
                <a:latin typeface="Segoe UI"/>
                <a:ea typeface="+mn-ea"/>
                <a:cs typeface="+mn-cs"/>
              </a:rPr>
            </a:br>
            <a:r>
              <a:rPr kumimoji="0" lang="en-US" sz="900" b="0" i="0" u="none" strike="noStrike" kern="1200" cap="none" spc="0" normalizeH="0" baseline="0" noProof="0" dirty="0">
                <a:ln>
                  <a:noFill/>
                </a:ln>
                <a:gradFill>
                  <a:gsLst>
                    <a:gs pos="0">
                      <a:srgbClr val="000000"/>
                    </a:gs>
                    <a:gs pos="100000">
                      <a:srgbClr val="000000"/>
                    </a:gs>
                  </a:gsLst>
                  <a:lin ang="5400000" scaled="1"/>
                </a:gradFill>
                <a:effectLst/>
                <a:uLnTx/>
                <a:uFillTx/>
                <a:latin typeface="Segoe UI"/>
                <a:ea typeface="+mn-ea"/>
                <a:cs typeface="+mn-cs"/>
              </a:rPr>
              <a:t>(production line 2)</a:t>
            </a:r>
            <a:endParaRPr kumimoji="0" lang="en-US" sz="1200" b="0" i="0" u="none" strike="noStrike" kern="1200" cap="none" spc="0" normalizeH="0" baseline="0" noProof="0" dirty="0">
              <a:ln>
                <a:noFill/>
              </a:ln>
              <a:gradFill>
                <a:gsLst>
                  <a:gs pos="0">
                    <a:srgbClr val="000000"/>
                  </a:gs>
                  <a:gs pos="100000">
                    <a:srgbClr val="000000"/>
                  </a:gs>
                </a:gsLst>
                <a:lin ang="5400000" scaled="1"/>
              </a:gradFill>
              <a:effectLst/>
              <a:uLnTx/>
              <a:uFillTx/>
              <a:latin typeface="Segoe UI"/>
              <a:ea typeface="+mn-ea"/>
              <a:cs typeface="+mn-cs"/>
            </a:endParaRPr>
          </a:p>
        </p:txBody>
      </p:sp>
      <p:sp>
        <p:nvSpPr>
          <p:cNvPr id="305" name="TextBox 304">
            <a:extLst>
              <a:ext uri="{FF2B5EF4-FFF2-40B4-BE49-F238E27FC236}">
                <a16:creationId xmlns:a16="http://schemas.microsoft.com/office/drawing/2014/main" id="{8CE8A0FD-195D-4588-81FF-CDB56B142EAA}"/>
              </a:ext>
            </a:extLst>
          </p:cNvPr>
          <p:cNvSpPr txBox="1"/>
          <p:nvPr/>
        </p:nvSpPr>
        <p:spPr>
          <a:xfrm>
            <a:off x="10102155" y="3842232"/>
            <a:ext cx="1192354" cy="415498"/>
          </a:xfrm>
          <a:prstGeom prst="rect">
            <a:avLst/>
          </a:prstGeom>
          <a:solidFill>
            <a:schemeClr val="bg1"/>
          </a:solidFill>
        </p:spPr>
        <p:txBody>
          <a:bodyPr wrap="square" lIns="0" tIns="45720" rIns="0" bIns="45720"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gradFill>
                  <a:gsLst>
                    <a:gs pos="0">
                      <a:srgbClr val="000000"/>
                    </a:gs>
                    <a:gs pos="100000">
                      <a:srgbClr val="000000"/>
                    </a:gs>
                  </a:gsLst>
                  <a:lin ang="5400000" scaled="1"/>
                </a:gradFill>
                <a:effectLst/>
                <a:uLnTx/>
                <a:uFillTx/>
                <a:latin typeface="Segoe UI"/>
                <a:ea typeface="+mn-ea"/>
                <a:cs typeface="+mn-cs"/>
              </a:rPr>
              <a:t>Zone 1 </a:t>
            </a:r>
            <a:br>
              <a:rPr kumimoji="0" lang="en-US" sz="1200" b="0" i="0" u="none" strike="noStrike" kern="1200" cap="none" spc="0" normalizeH="0" baseline="0" noProof="0" dirty="0">
                <a:ln>
                  <a:noFill/>
                </a:ln>
                <a:gradFill>
                  <a:gsLst>
                    <a:gs pos="0">
                      <a:srgbClr val="000000"/>
                    </a:gs>
                    <a:gs pos="100000">
                      <a:srgbClr val="000000"/>
                    </a:gs>
                  </a:gsLst>
                  <a:lin ang="5400000" scaled="1"/>
                </a:gradFill>
                <a:effectLst/>
                <a:uLnTx/>
                <a:uFillTx/>
                <a:latin typeface="Segoe UI"/>
                <a:ea typeface="+mn-ea"/>
                <a:cs typeface="+mn-cs"/>
              </a:rPr>
            </a:br>
            <a:r>
              <a:rPr kumimoji="0" lang="en-US" sz="900" b="0" i="0" u="none" strike="noStrike" kern="1200" cap="none" spc="0" normalizeH="0" baseline="0" noProof="0" dirty="0">
                <a:ln>
                  <a:noFill/>
                </a:ln>
                <a:gradFill>
                  <a:gsLst>
                    <a:gs pos="0">
                      <a:srgbClr val="000000"/>
                    </a:gs>
                    <a:gs pos="100000">
                      <a:srgbClr val="000000"/>
                    </a:gs>
                  </a:gsLst>
                  <a:lin ang="5400000" scaled="1"/>
                </a:gradFill>
                <a:effectLst/>
                <a:uLnTx/>
                <a:uFillTx/>
                <a:latin typeface="Segoe UI"/>
                <a:ea typeface="+mn-ea"/>
                <a:cs typeface="+mn-cs"/>
              </a:rPr>
              <a:t>(production line 3)</a:t>
            </a:r>
            <a:endParaRPr kumimoji="0" lang="en-US" sz="1200" b="0" i="0" u="none" strike="noStrike" kern="1200" cap="none" spc="0" normalizeH="0" baseline="0" noProof="0" dirty="0">
              <a:ln>
                <a:noFill/>
              </a:ln>
              <a:gradFill>
                <a:gsLst>
                  <a:gs pos="0">
                    <a:srgbClr val="000000"/>
                  </a:gs>
                  <a:gs pos="100000">
                    <a:srgbClr val="000000"/>
                  </a:gs>
                </a:gsLst>
                <a:lin ang="5400000" scaled="1"/>
              </a:gradFill>
              <a:effectLst/>
              <a:uLnTx/>
              <a:uFillTx/>
              <a:latin typeface="Segoe UI"/>
              <a:ea typeface="+mn-ea"/>
              <a:cs typeface="+mn-cs"/>
            </a:endParaRPr>
          </a:p>
        </p:txBody>
      </p:sp>
      <p:sp>
        <p:nvSpPr>
          <p:cNvPr id="306" name="TextBox 305">
            <a:extLst>
              <a:ext uri="{FF2B5EF4-FFF2-40B4-BE49-F238E27FC236}">
                <a16:creationId xmlns:a16="http://schemas.microsoft.com/office/drawing/2014/main" id="{974B3D7B-6AB7-4A02-B4FD-B5AE08E6C490}"/>
              </a:ext>
            </a:extLst>
          </p:cNvPr>
          <p:cNvSpPr txBox="1"/>
          <p:nvPr/>
        </p:nvSpPr>
        <p:spPr>
          <a:xfrm>
            <a:off x="7388916" y="2985024"/>
            <a:ext cx="857118" cy="415498"/>
          </a:xfrm>
          <a:prstGeom prst="rect">
            <a:avLst/>
          </a:prstGeom>
          <a:solidFill>
            <a:schemeClr val="bg1"/>
          </a:solidFill>
        </p:spPr>
        <p:txBody>
          <a:bodyPr wrap="square" lIns="0" tIns="45720" rIns="0" bIns="45720" rtlCol="0">
            <a:spAutoFit/>
          </a:bodyPr>
          <a:lstStyle/>
          <a:p>
            <a:r>
              <a:rPr lang="en-US" sz="1200" dirty="0">
                <a:gradFill>
                  <a:gsLst>
                    <a:gs pos="0">
                      <a:schemeClr val="tx1"/>
                    </a:gs>
                    <a:gs pos="100000">
                      <a:schemeClr val="tx1"/>
                    </a:gs>
                  </a:gsLst>
                  <a:lin ang="5400000" scaled="1"/>
                </a:gradFill>
              </a:rPr>
              <a:t>Site 1 </a:t>
            </a:r>
          </a:p>
          <a:p>
            <a:r>
              <a:rPr lang="en-US" sz="900" dirty="0">
                <a:gradFill>
                  <a:gsLst>
                    <a:gs pos="0">
                      <a:schemeClr val="tx1"/>
                    </a:gs>
                    <a:gs pos="100000">
                      <a:schemeClr val="tx1"/>
                    </a:gs>
                  </a:gsLst>
                  <a:lin ang="5400000" scaled="1"/>
                </a:gradFill>
              </a:rPr>
              <a:t>(Factory 1)</a:t>
            </a:r>
            <a:endParaRPr lang="en-US" sz="1200" dirty="0">
              <a:gradFill>
                <a:gsLst>
                  <a:gs pos="0">
                    <a:schemeClr val="tx1"/>
                  </a:gs>
                  <a:gs pos="100000">
                    <a:schemeClr val="tx1"/>
                  </a:gs>
                </a:gsLst>
                <a:lin ang="5400000" scaled="1"/>
              </a:gradFill>
            </a:endParaRPr>
          </a:p>
        </p:txBody>
      </p:sp>
      <p:sp>
        <p:nvSpPr>
          <p:cNvPr id="307" name="TextBox 306">
            <a:extLst>
              <a:ext uri="{FF2B5EF4-FFF2-40B4-BE49-F238E27FC236}">
                <a16:creationId xmlns:a16="http://schemas.microsoft.com/office/drawing/2014/main" id="{15253154-0176-453B-8C29-9B080629146B}"/>
              </a:ext>
            </a:extLst>
          </p:cNvPr>
          <p:cNvSpPr txBox="1"/>
          <p:nvPr/>
        </p:nvSpPr>
        <p:spPr>
          <a:xfrm>
            <a:off x="9258168" y="2985024"/>
            <a:ext cx="857118" cy="415498"/>
          </a:xfrm>
          <a:prstGeom prst="rect">
            <a:avLst/>
          </a:prstGeom>
          <a:solidFill>
            <a:schemeClr val="bg1"/>
          </a:solidFill>
        </p:spPr>
        <p:txBody>
          <a:bodyPr wrap="square" lIns="0" tIns="45720" rIns="0" bIns="45720" rtlCol="0">
            <a:spAutoFit/>
          </a:bodyPr>
          <a:lstStyle/>
          <a:p>
            <a:r>
              <a:rPr lang="en-US" sz="1200" dirty="0">
                <a:gradFill>
                  <a:gsLst>
                    <a:gs pos="0">
                      <a:schemeClr val="tx1"/>
                    </a:gs>
                    <a:gs pos="100000">
                      <a:schemeClr val="tx1"/>
                    </a:gs>
                  </a:gsLst>
                  <a:lin ang="5400000" scaled="1"/>
                </a:gradFill>
              </a:rPr>
              <a:t>Site 2 </a:t>
            </a:r>
          </a:p>
          <a:p>
            <a:r>
              <a:rPr lang="en-US" sz="900" dirty="0">
                <a:gradFill>
                  <a:gsLst>
                    <a:gs pos="0">
                      <a:schemeClr val="tx1"/>
                    </a:gs>
                    <a:gs pos="100000">
                      <a:schemeClr val="tx1"/>
                    </a:gs>
                  </a:gsLst>
                  <a:lin ang="5400000" scaled="1"/>
                </a:gradFill>
              </a:rPr>
              <a:t>(Factory 2)</a:t>
            </a:r>
            <a:endParaRPr lang="en-US" sz="1200" dirty="0">
              <a:gradFill>
                <a:gsLst>
                  <a:gs pos="0">
                    <a:schemeClr val="tx1"/>
                  </a:gs>
                  <a:gs pos="100000">
                    <a:schemeClr val="tx1"/>
                  </a:gs>
                </a:gsLst>
                <a:lin ang="5400000" scaled="1"/>
              </a:gradFill>
            </a:endParaRPr>
          </a:p>
        </p:txBody>
      </p:sp>
      <p:sp>
        <p:nvSpPr>
          <p:cNvPr id="308" name="Oval 307">
            <a:extLst>
              <a:ext uri="{FF2B5EF4-FFF2-40B4-BE49-F238E27FC236}">
                <a16:creationId xmlns:a16="http://schemas.microsoft.com/office/drawing/2014/main" id="{CD15E76E-A5A7-4B98-9D4B-DB3A79F73041}"/>
              </a:ext>
              <a:ext uri="{C183D7F6-B498-43B3-948B-1728B52AA6E4}">
                <adec:decorative xmlns:adec="http://schemas.microsoft.com/office/drawing/2017/decorative" val="1"/>
              </a:ext>
            </a:extLst>
          </p:cNvPr>
          <p:cNvSpPr/>
          <p:nvPr/>
        </p:nvSpPr>
        <p:spPr bwMode="auto">
          <a:xfrm rot="3810415">
            <a:off x="4866926" y="1936368"/>
            <a:ext cx="772800" cy="1067296"/>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8" name="globe" descr="globe, earth">
            <a:extLst>
              <a:ext uri="{FF2B5EF4-FFF2-40B4-BE49-F238E27FC236}">
                <a16:creationId xmlns:a16="http://schemas.microsoft.com/office/drawing/2014/main" id="{84E95506-99B7-40CD-AB1F-98FE11E46E06}"/>
              </a:ext>
            </a:extLst>
          </p:cNvPr>
          <p:cNvGrpSpPr>
            <a:grpSpLocks/>
          </p:cNvGrpSpPr>
          <p:nvPr/>
        </p:nvGrpSpPr>
        <p:grpSpPr>
          <a:xfrm>
            <a:off x="4971182" y="2343967"/>
            <a:ext cx="557784" cy="559929"/>
            <a:chOff x="8617744" y="2840833"/>
            <a:chExt cx="896936" cy="896934"/>
          </a:xfrm>
        </p:grpSpPr>
        <p:sp>
          <p:nvSpPr>
            <p:cNvPr id="10" name="Oval 9">
              <a:extLst>
                <a:ext uri="{FF2B5EF4-FFF2-40B4-BE49-F238E27FC236}">
                  <a16:creationId xmlns:a16="http://schemas.microsoft.com/office/drawing/2014/main" id="{1EB7BB34-3A35-4490-B20F-7B6F6C3522F5}"/>
                </a:ext>
              </a:extLst>
            </p:cNvPr>
            <p:cNvSpPr/>
            <p:nvPr/>
          </p:nvSpPr>
          <p:spPr bwMode="auto">
            <a:xfrm>
              <a:off x="8618568" y="2840833"/>
              <a:ext cx="896112" cy="896112"/>
            </a:xfrm>
            <a:prstGeom prst="ellipse">
              <a:avLst/>
            </a:prstGeom>
            <a:solidFill>
              <a:srgbClr val="50E6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1" name="Group 4">
              <a:extLst>
                <a:ext uri="{FF2B5EF4-FFF2-40B4-BE49-F238E27FC236}">
                  <a16:creationId xmlns:a16="http://schemas.microsoft.com/office/drawing/2014/main" id="{2FD624CD-2371-477D-B5C7-248DEF8D9CD0}"/>
                </a:ext>
              </a:extLst>
            </p:cNvPr>
            <p:cNvGrpSpPr>
              <a:grpSpLocks noChangeAspect="1"/>
            </p:cNvGrpSpPr>
            <p:nvPr/>
          </p:nvGrpSpPr>
          <p:grpSpPr bwMode="auto">
            <a:xfrm>
              <a:off x="8617744" y="2840833"/>
              <a:ext cx="896936" cy="896934"/>
              <a:chOff x="2177" y="498"/>
              <a:chExt cx="3324" cy="3324"/>
            </a:xfrm>
            <a:solidFill>
              <a:srgbClr val="243A5E"/>
            </a:solidFill>
          </p:grpSpPr>
          <p:sp>
            <p:nvSpPr>
              <p:cNvPr id="12" name="Freeform 5">
                <a:extLst>
                  <a:ext uri="{FF2B5EF4-FFF2-40B4-BE49-F238E27FC236}">
                    <a16:creationId xmlns:a16="http://schemas.microsoft.com/office/drawing/2014/main" id="{10769CD4-4281-4F59-B174-A9E12EF31FD8}"/>
                  </a:ext>
                </a:extLst>
              </p:cNvPr>
              <p:cNvSpPr>
                <a:spLocks/>
              </p:cNvSpPr>
              <p:nvPr/>
            </p:nvSpPr>
            <p:spPr bwMode="auto">
              <a:xfrm>
                <a:off x="2177" y="2063"/>
                <a:ext cx="766" cy="1462"/>
              </a:xfrm>
              <a:custGeom>
                <a:avLst/>
                <a:gdLst>
                  <a:gd name="T0" fmla="*/ 429 w 435"/>
                  <a:gd name="T1" fmla="*/ 729 h 830"/>
                  <a:gd name="T2" fmla="*/ 404 w 435"/>
                  <a:gd name="T3" fmla="*/ 683 h 830"/>
                  <a:gd name="T4" fmla="*/ 411 w 435"/>
                  <a:gd name="T5" fmla="*/ 596 h 830"/>
                  <a:gd name="T6" fmla="*/ 315 w 435"/>
                  <a:gd name="T7" fmla="*/ 499 h 830"/>
                  <a:gd name="T8" fmla="*/ 255 w 435"/>
                  <a:gd name="T9" fmla="*/ 382 h 830"/>
                  <a:gd name="T10" fmla="*/ 271 w 435"/>
                  <a:gd name="T11" fmla="*/ 323 h 830"/>
                  <a:gd name="T12" fmla="*/ 266 w 435"/>
                  <a:gd name="T13" fmla="*/ 301 h 830"/>
                  <a:gd name="T14" fmla="*/ 285 w 435"/>
                  <a:gd name="T15" fmla="*/ 274 h 830"/>
                  <a:gd name="T16" fmla="*/ 313 w 435"/>
                  <a:gd name="T17" fmla="*/ 194 h 830"/>
                  <a:gd name="T18" fmla="*/ 290 w 435"/>
                  <a:gd name="T19" fmla="*/ 182 h 830"/>
                  <a:gd name="T20" fmla="*/ 263 w 435"/>
                  <a:gd name="T21" fmla="*/ 186 h 830"/>
                  <a:gd name="T22" fmla="*/ 213 w 435"/>
                  <a:gd name="T23" fmla="*/ 151 h 830"/>
                  <a:gd name="T24" fmla="*/ 177 w 435"/>
                  <a:gd name="T25" fmla="*/ 106 h 830"/>
                  <a:gd name="T26" fmla="*/ 107 w 435"/>
                  <a:gd name="T27" fmla="*/ 90 h 830"/>
                  <a:gd name="T28" fmla="*/ 35 w 435"/>
                  <a:gd name="T29" fmla="*/ 47 h 830"/>
                  <a:gd name="T30" fmla="*/ 1 w 435"/>
                  <a:gd name="T31" fmla="*/ 0 h 830"/>
                  <a:gd name="T32" fmla="*/ 0 w 435"/>
                  <a:gd name="T33" fmla="*/ 55 h 830"/>
                  <a:gd name="T34" fmla="*/ 404 w 435"/>
                  <a:gd name="T35" fmla="*/ 830 h 830"/>
                  <a:gd name="T36" fmla="*/ 429 w 435"/>
                  <a:gd name="T37" fmla="*/ 729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5" h="830">
                    <a:moveTo>
                      <a:pt x="429" y="729"/>
                    </a:moveTo>
                    <a:cubicBezTo>
                      <a:pt x="423" y="710"/>
                      <a:pt x="408" y="705"/>
                      <a:pt x="404" y="683"/>
                    </a:cubicBezTo>
                    <a:cubicBezTo>
                      <a:pt x="401" y="661"/>
                      <a:pt x="416" y="610"/>
                      <a:pt x="411" y="596"/>
                    </a:cubicBezTo>
                    <a:cubicBezTo>
                      <a:pt x="406" y="581"/>
                      <a:pt x="336" y="525"/>
                      <a:pt x="315" y="499"/>
                    </a:cubicBezTo>
                    <a:cubicBezTo>
                      <a:pt x="294" y="473"/>
                      <a:pt x="257" y="406"/>
                      <a:pt x="255" y="382"/>
                    </a:cubicBezTo>
                    <a:cubicBezTo>
                      <a:pt x="254" y="358"/>
                      <a:pt x="270" y="330"/>
                      <a:pt x="271" y="323"/>
                    </a:cubicBezTo>
                    <a:cubicBezTo>
                      <a:pt x="272" y="316"/>
                      <a:pt x="268" y="311"/>
                      <a:pt x="266" y="301"/>
                    </a:cubicBezTo>
                    <a:cubicBezTo>
                      <a:pt x="265" y="290"/>
                      <a:pt x="277" y="285"/>
                      <a:pt x="285" y="274"/>
                    </a:cubicBezTo>
                    <a:cubicBezTo>
                      <a:pt x="294" y="262"/>
                      <a:pt x="313" y="194"/>
                      <a:pt x="313" y="194"/>
                    </a:cubicBezTo>
                    <a:cubicBezTo>
                      <a:pt x="313" y="194"/>
                      <a:pt x="299" y="183"/>
                      <a:pt x="290" y="182"/>
                    </a:cubicBezTo>
                    <a:cubicBezTo>
                      <a:pt x="281" y="181"/>
                      <a:pt x="276" y="187"/>
                      <a:pt x="263" y="186"/>
                    </a:cubicBezTo>
                    <a:cubicBezTo>
                      <a:pt x="250" y="185"/>
                      <a:pt x="231" y="170"/>
                      <a:pt x="213" y="151"/>
                    </a:cubicBezTo>
                    <a:cubicBezTo>
                      <a:pt x="194" y="132"/>
                      <a:pt x="193" y="120"/>
                      <a:pt x="177" y="106"/>
                    </a:cubicBezTo>
                    <a:cubicBezTo>
                      <a:pt x="161" y="93"/>
                      <a:pt x="128" y="93"/>
                      <a:pt x="107" y="90"/>
                    </a:cubicBezTo>
                    <a:cubicBezTo>
                      <a:pt x="85" y="86"/>
                      <a:pt x="54" y="61"/>
                      <a:pt x="35" y="47"/>
                    </a:cubicBezTo>
                    <a:cubicBezTo>
                      <a:pt x="19" y="35"/>
                      <a:pt x="6" y="9"/>
                      <a:pt x="1" y="0"/>
                    </a:cubicBezTo>
                    <a:cubicBezTo>
                      <a:pt x="0" y="18"/>
                      <a:pt x="0" y="37"/>
                      <a:pt x="0" y="55"/>
                    </a:cubicBezTo>
                    <a:cubicBezTo>
                      <a:pt x="0" y="376"/>
                      <a:pt x="160" y="659"/>
                      <a:pt x="404" y="830"/>
                    </a:cubicBezTo>
                    <a:cubicBezTo>
                      <a:pt x="405" y="829"/>
                      <a:pt x="435" y="747"/>
                      <a:pt x="429" y="729"/>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13" name="Freeform 6">
                <a:extLst>
                  <a:ext uri="{FF2B5EF4-FFF2-40B4-BE49-F238E27FC236}">
                    <a16:creationId xmlns:a16="http://schemas.microsoft.com/office/drawing/2014/main" id="{25C40F95-E5DA-4FF9-8351-03C85F7E3DD0}"/>
                  </a:ext>
                </a:extLst>
              </p:cNvPr>
              <p:cNvSpPr>
                <a:spLocks/>
              </p:cNvSpPr>
              <p:nvPr/>
            </p:nvSpPr>
            <p:spPr bwMode="auto">
              <a:xfrm>
                <a:off x="2774" y="808"/>
                <a:ext cx="98" cy="81"/>
              </a:xfrm>
              <a:custGeom>
                <a:avLst/>
                <a:gdLst>
                  <a:gd name="T0" fmla="*/ 41 w 56"/>
                  <a:gd name="T1" fmla="*/ 43 h 46"/>
                  <a:gd name="T2" fmla="*/ 56 w 56"/>
                  <a:gd name="T3" fmla="*/ 0 h 46"/>
                  <a:gd name="T4" fmla="*/ 0 w 56"/>
                  <a:gd name="T5" fmla="*/ 43 h 46"/>
                  <a:gd name="T6" fmla="*/ 41 w 56"/>
                  <a:gd name="T7" fmla="*/ 43 h 46"/>
                </a:gdLst>
                <a:ahLst/>
                <a:cxnLst>
                  <a:cxn ang="0">
                    <a:pos x="T0" y="T1"/>
                  </a:cxn>
                  <a:cxn ang="0">
                    <a:pos x="T2" y="T3"/>
                  </a:cxn>
                  <a:cxn ang="0">
                    <a:pos x="T4" y="T5"/>
                  </a:cxn>
                  <a:cxn ang="0">
                    <a:pos x="T6" y="T7"/>
                  </a:cxn>
                </a:cxnLst>
                <a:rect l="0" t="0" r="r" b="b"/>
                <a:pathLst>
                  <a:path w="56" h="46">
                    <a:moveTo>
                      <a:pt x="41" y="43"/>
                    </a:moveTo>
                    <a:cubicBezTo>
                      <a:pt x="46" y="40"/>
                      <a:pt x="49" y="5"/>
                      <a:pt x="56" y="0"/>
                    </a:cubicBezTo>
                    <a:cubicBezTo>
                      <a:pt x="37" y="13"/>
                      <a:pt x="18" y="28"/>
                      <a:pt x="0" y="43"/>
                    </a:cubicBezTo>
                    <a:cubicBezTo>
                      <a:pt x="1" y="43"/>
                      <a:pt x="35" y="46"/>
                      <a:pt x="4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sp>
            <p:nvSpPr>
              <p:cNvPr id="14" name="Freeform 7">
                <a:extLst>
                  <a:ext uri="{FF2B5EF4-FFF2-40B4-BE49-F238E27FC236}">
                    <a16:creationId xmlns:a16="http://schemas.microsoft.com/office/drawing/2014/main" id="{C9C5FA5E-B444-415B-B02C-1ACDB6918F7C}"/>
                  </a:ext>
                </a:extLst>
              </p:cNvPr>
              <p:cNvSpPr>
                <a:spLocks noEditPoints="1"/>
              </p:cNvSpPr>
              <p:nvPr/>
            </p:nvSpPr>
            <p:spPr bwMode="auto">
              <a:xfrm>
                <a:off x="2333" y="498"/>
                <a:ext cx="3168" cy="3324"/>
              </a:xfrm>
              <a:custGeom>
                <a:avLst/>
                <a:gdLst>
                  <a:gd name="T0" fmla="*/ 1630 w 1799"/>
                  <a:gd name="T1" fmla="*/ 741 h 1888"/>
                  <a:gd name="T2" fmla="*/ 1732 w 1799"/>
                  <a:gd name="T3" fmla="*/ 850 h 1888"/>
                  <a:gd name="T4" fmla="*/ 1574 w 1799"/>
                  <a:gd name="T5" fmla="*/ 975 h 1888"/>
                  <a:gd name="T6" fmla="*/ 1459 w 1799"/>
                  <a:gd name="T7" fmla="*/ 770 h 1888"/>
                  <a:gd name="T8" fmla="*/ 1663 w 1799"/>
                  <a:gd name="T9" fmla="*/ 1004 h 1888"/>
                  <a:gd name="T10" fmla="*/ 1551 w 1799"/>
                  <a:gd name="T11" fmla="*/ 1367 h 1888"/>
                  <a:gd name="T12" fmla="*/ 1456 w 1799"/>
                  <a:gd name="T13" fmla="*/ 1563 h 1888"/>
                  <a:gd name="T14" fmla="*/ 1278 w 1799"/>
                  <a:gd name="T15" fmla="*/ 1690 h 1888"/>
                  <a:gd name="T16" fmla="*/ 1229 w 1799"/>
                  <a:gd name="T17" fmla="*/ 1383 h 1888"/>
                  <a:gd name="T18" fmla="*/ 1203 w 1799"/>
                  <a:gd name="T19" fmla="*/ 1132 h 1888"/>
                  <a:gd name="T20" fmla="*/ 1052 w 1799"/>
                  <a:gd name="T21" fmla="*/ 1102 h 1888"/>
                  <a:gd name="T22" fmla="*/ 879 w 1799"/>
                  <a:gd name="T23" fmla="*/ 944 h 1888"/>
                  <a:gd name="T24" fmla="*/ 961 w 1799"/>
                  <a:gd name="T25" fmla="*/ 739 h 1888"/>
                  <a:gd name="T26" fmla="*/ 1272 w 1799"/>
                  <a:gd name="T27" fmla="*/ 723 h 1888"/>
                  <a:gd name="T28" fmla="*/ 1478 w 1799"/>
                  <a:gd name="T29" fmla="*/ 665 h 1888"/>
                  <a:gd name="T30" fmla="*/ 1325 w 1799"/>
                  <a:gd name="T31" fmla="*/ 607 h 1888"/>
                  <a:gd name="T32" fmla="*/ 1248 w 1799"/>
                  <a:gd name="T33" fmla="*/ 536 h 1888"/>
                  <a:gd name="T34" fmla="*/ 1256 w 1799"/>
                  <a:gd name="T35" fmla="*/ 590 h 1888"/>
                  <a:gd name="T36" fmla="*/ 1213 w 1799"/>
                  <a:gd name="T37" fmla="*/ 562 h 1888"/>
                  <a:gd name="T38" fmla="*/ 1073 w 1799"/>
                  <a:gd name="T39" fmla="*/ 627 h 1888"/>
                  <a:gd name="T40" fmla="*/ 984 w 1799"/>
                  <a:gd name="T41" fmla="*/ 599 h 1888"/>
                  <a:gd name="T42" fmla="*/ 1045 w 1799"/>
                  <a:gd name="T43" fmla="*/ 477 h 1888"/>
                  <a:gd name="T44" fmla="*/ 1164 w 1799"/>
                  <a:gd name="T45" fmla="*/ 361 h 1888"/>
                  <a:gd name="T46" fmla="*/ 1291 w 1799"/>
                  <a:gd name="T47" fmla="*/ 336 h 1888"/>
                  <a:gd name="T48" fmla="*/ 1290 w 1799"/>
                  <a:gd name="T49" fmla="*/ 233 h 1888"/>
                  <a:gd name="T50" fmla="*/ 1201 w 1799"/>
                  <a:gd name="T51" fmla="*/ 348 h 1888"/>
                  <a:gd name="T52" fmla="*/ 1178 w 1799"/>
                  <a:gd name="T53" fmla="*/ 245 h 1888"/>
                  <a:gd name="T54" fmla="*/ 1435 w 1799"/>
                  <a:gd name="T55" fmla="*/ 210 h 1888"/>
                  <a:gd name="T56" fmla="*/ 1438 w 1799"/>
                  <a:gd name="T57" fmla="*/ 251 h 1888"/>
                  <a:gd name="T58" fmla="*/ 353 w 1799"/>
                  <a:gd name="T59" fmla="*/ 191 h 1888"/>
                  <a:gd name="T60" fmla="*/ 302 w 1799"/>
                  <a:gd name="T61" fmla="*/ 387 h 1888"/>
                  <a:gd name="T62" fmla="*/ 429 w 1799"/>
                  <a:gd name="T63" fmla="*/ 286 h 1888"/>
                  <a:gd name="T64" fmla="*/ 536 w 1799"/>
                  <a:gd name="T65" fmla="*/ 389 h 1888"/>
                  <a:gd name="T66" fmla="*/ 389 w 1799"/>
                  <a:gd name="T67" fmla="*/ 475 h 1888"/>
                  <a:gd name="T68" fmla="*/ 307 w 1799"/>
                  <a:gd name="T69" fmla="*/ 603 h 1888"/>
                  <a:gd name="T70" fmla="*/ 114 w 1799"/>
                  <a:gd name="T71" fmla="*/ 740 h 1888"/>
                  <a:gd name="T72" fmla="*/ 39 w 1799"/>
                  <a:gd name="T73" fmla="*/ 912 h 1888"/>
                  <a:gd name="T74" fmla="*/ 140 w 1799"/>
                  <a:gd name="T75" fmla="*/ 955 h 1888"/>
                  <a:gd name="T76" fmla="*/ 291 w 1799"/>
                  <a:gd name="T77" fmla="*/ 988 h 1888"/>
                  <a:gd name="T78" fmla="*/ 530 w 1799"/>
                  <a:gd name="T79" fmla="*/ 1170 h 1888"/>
                  <a:gd name="T80" fmla="*/ 632 w 1799"/>
                  <a:gd name="T81" fmla="*/ 1521 h 1888"/>
                  <a:gd name="T82" fmla="*/ 486 w 1799"/>
                  <a:gd name="T83" fmla="*/ 1700 h 1888"/>
                  <a:gd name="T84" fmla="*/ 855 w 1799"/>
                  <a:gd name="T85" fmla="*/ 1888 h 1888"/>
                  <a:gd name="T86" fmla="*/ 1091 w 1799"/>
                  <a:gd name="T87" fmla="*/ 388 h 1888"/>
                  <a:gd name="T88" fmla="*/ 1058 w 1799"/>
                  <a:gd name="T89" fmla="*/ 363 h 1888"/>
                  <a:gd name="T90" fmla="*/ 1042 w 1799"/>
                  <a:gd name="T91" fmla="*/ 409 h 1888"/>
                  <a:gd name="T92" fmla="*/ 905 w 1799"/>
                  <a:gd name="T93" fmla="*/ 257 h 1888"/>
                  <a:gd name="T94" fmla="*/ 454 w 1799"/>
                  <a:gd name="T95" fmla="*/ 99 h 1888"/>
                  <a:gd name="T96" fmla="*/ 615 w 1799"/>
                  <a:gd name="T97" fmla="*/ 67 h 1888"/>
                  <a:gd name="T98" fmla="*/ 454 w 1799"/>
                  <a:gd name="T99" fmla="*/ 99 h 1888"/>
                  <a:gd name="T100" fmla="*/ 516 w 1799"/>
                  <a:gd name="T101" fmla="*/ 249 h 1888"/>
                  <a:gd name="T102" fmla="*/ 549 w 1799"/>
                  <a:gd name="T103" fmla="*/ 504 h 1888"/>
                  <a:gd name="T104" fmla="*/ 395 w 1799"/>
                  <a:gd name="T105" fmla="*/ 225 h 1888"/>
                  <a:gd name="T106" fmla="*/ 388 w 1799"/>
                  <a:gd name="T107" fmla="*/ 198 h 1888"/>
                  <a:gd name="T108" fmla="*/ 448 w 1799"/>
                  <a:gd name="T109" fmla="*/ 145 h 1888"/>
                  <a:gd name="T110" fmla="*/ 574 w 1799"/>
                  <a:gd name="T111" fmla="*/ 240 h 1888"/>
                  <a:gd name="T112" fmla="*/ 642 w 1799"/>
                  <a:gd name="T113" fmla="*/ 228 h 1888"/>
                  <a:gd name="T114" fmla="*/ 746 w 1799"/>
                  <a:gd name="T115" fmla="*/ 46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99" h="1888">
                    <a:moveTo>
                      <a:pt x="1787" y="791"/>
                    </a:moveTo>
                    <a:cubicBezTo>
                      <a:pt x="1786" y="792"/>
                      <a:pt x="1758" y="822"/>
                      <a:pt x="1754" y="822"/>
                    </a:cubicBezTo>
                    <a:cubicBezTo>
                      <a:pt x="1751" y="822"/>
                      <a:pt x="1718" y="784"/>
                      <a:pt x="1711" y="782"/>
                    </a:cubicBezTo>
                    <a:cubicBezTo>
                      <a:pt x="1703" y="779"/>
                      <a:pt x="1679" y="779"/>
                      <a:pt x="1669" y="775"/>
                    </a:cubicBezTo>
                    <a:cubicBezTo>
                      <a:pt x="1660" y="771"/>
                      <a:pt x="1632" y="743"/>
                      <a:pt x="1630" y="741"/>
                    </a:cubicBezTo>
                    <a:cubicBezTo>
                      <a:pt x="1628" y="739"/>
                      <a:pt x="1624" y="787"/>
                      <a:pt x="1628" y="793"/>
                    </a:cubicBezTo>
                    <a:cubicBezTo>
                      <a:pt x="1633" y="799"/>
                      <a:pt x="1648" y="807"/>
                      <a:pt x="1655" y="809"/>
                    </a:cubicBezTo>
                    <a:cubicBezTo>
                      <a:pt x="1663" y="812"/>
                      <a:pt x="1678" y="825"/>
                      <a:pt x="1684" y="828"/>
                    </a:cubicBezTo>
                    <a:cubicBezTo>
                      <a:pt x="1691" y="831"/>
                      <a:pt x="1707" y="814"/>
                      <a:pt x="1713" y="814"/>
                    </a:cubicBezTo>
                    <a:cubicBezTo>
                      <a:pt x="1719" y="814"/>
                      <a:pt x="1730" y="841"/>
                      <a:pt x="1732" y="850"/>
                    </a:cubicBezTo>
                    <a:cubicBezTo>
                      <a:pt x="1734" y="859"/>
                      <a:pt x="1735" y="872"/>
                      <a:pt x="1732" y="891"/>
                    </a:cubicBezTo>
                    <a:cubicBezTo>
                      <a:pt x="1729" y="909"/>
                      <a:pt x="1712" y="918"/>
                      <a:pt x="1700" y="928"/>
                    </a:cubicBezTo>
                    <a:cubicBezTo>
                      <a:pt x="1688" y="939"/>
                      <a:pt x="1659" y="956"/>
                      <a:pt x="1644" y="965"/>
                    </a:cubicBezTo>
                    <a:cubicBezTo>
                      <a:pt x="1630" y="974"/>
                      <a:pt x="1606" y="1009"/>
                      <a:pt x="1599" y="1009"/>
                    </a:cubicBezTo>
                    <a:cubicBezTo>
                      <a:pt x="1591" y="1009"/>
                      <a:pt x="1576" y="981"/>
                      <a:pt x="1574" y="975"/>
                    </a:cubicBezTo>
                    <a:cubicBezTo>
                      <a:pt x="1571" y="969"/>
                      <a:pt x="1586" y="951"/>
                      <a:pt x="1583" y="942"/>
                    </a:cubicBezTo>
                    <a:cubicBezTo>
                      <a:pt x="1579" y="932"/>
                      <a:pt x="1565" y="923"/>
                      <a:pt x="1555" y="908"/>
                    </a:cubicBezTo>
                    <a:cubicBezTo>
                      <a:pt x="1545" y="892"/>
                      <a:pt x="1522" y="821"/>
                      <a:pt x="1506" y="804"/>
                    </a:cubicBezTo>
                    <a:cubicBezTo>
                      <a:pt x="1490" y="786"/>
                      <a:pt x="1470" y="763"/>
                      <a:pt x="1466" y="762"/>
                    </a:cubicBezTo>
                    <a:cubicBezTo>
                      <a:pt x="1463" y="761"/>
                      <a:pt x="1459" y="764"/>
                      <a:pt x="1459" y="770"/>
                    </a:cubicBezTo>
                    <a:cubicBezTo>
                      <a:pt x="1458" y="775"/>
                      <a:pt x="1465" y="822"/>
                      <a:pt x="1471" y="833"/>
                    </a:cubicBezTo>
                    <a:cubicBezTo>
                      <a:pt x="1478" y="844"/>
                      <a:pt x="1491" y="849"/>
                      <a:pt x="1498" y="860"/>
                    </a:cubicBezTo>
                    <a:cubicBezTo>
                      <a:pt x="1505" y="871"/>
                      <a:pt x="1552" y="1007"/>
                      <a:pt x="1563" y="1011"/>
                    </a:cubicBezTo>
                    <a:cubicBezTo>
                      <a:pt x="1573" y="1015"/>
                      <a:pt x="1594" y="1012"/>
                      <a:pt x="1602" y="1012"/>
                    </a:cubicBezTo>
                    <a:cubicBezTo>
                      <a:pt x="1610" y="1012"/>
                      <a:pt x="1661" y="1002"/>
                      <a:pt x="1663" y="1004"/>
                    </a:cubicBezTo>
                    <a:cubicBezTo>
                      <a:pt x="1665" y="1006"/>
                      <a:pt x="1663" y="1018"/>
                      <a:pt x="1663" y="1032"/>
                    </a:cubicBezTo>
                    <a:cubicBezTo>
                      <a:pt x="1663" y="1045"/>
                      <a:pt x="1633" y="1121"/>
                      <a:pt x="1626" y="1129"/>
                    </a:cubicBezTo>
                    <a:cubicBezTo>
                      <a:pt x="1620" y="1138"/>
                      <a:pt x="1595" y="1158"/>
                      <a:pt x="1588" y="1170"/>
                    </a:cubicBezTo>
                    <a:cubicBezTo>
                      <a:pt x="1580" y="1182"/>
                      <a:pt x="1556" y="1228"/>
                      <a:pt x="1550" y="1246"/>
                    </a:cubicBezTo>
                    <a:cubicBezTo>
                      <a:pt x="1545" y="1265"/>
                      <a:pt x="1548" y="1350"/>
                      <a:pt x="1551" y="1367"/>
                    </a:cubicBezTo>
                    <a:cubicBezTo>
                      <a:pt x="1555" y="1383"/>
                      <a:pt x="1560" y="1399"/>
                      <a:pt x="1560" y="1405"/>
                    </a:cubicBezTo>
                    <a:cubicBezTo>
                      <a:pt x="1560" y="1412"/>
                      <a:pt x="1533" y="1430"/>
                      <a:pt x="1533" y="1430"/>
                    </a:cubicBezTo>
                    <a:cubicBezTo>
                      <a:pt x="1533" y="1430"/>
                      <a:pt x="1486" y="1460"/>
                      <a:pt x="1484" y="1468"/>
                    </a:cubicBezTo>
                    <a:cubicBezTo>
                      <a:pt x="1482" y="1476"/>
                      <a:pt x="1493" y="1518"/>
                      <a:pt x="1491" y="1524"/>
                    </a:cubicBezTo>
                    <a:cubicBezTo>
                      <a:pt x="1490" y="1529"/>
                      <a:pt x="1459" y="1555"/>
                      <a:pt x="1456" y="1563"/>
                    </a:cubicBezTo>
                    <a:cubicBezTo>
                      <a:pt x="1453" y="1570"/>
                      <a:pt x="1459" y="1583"/>
                      <a:pt x="1456" y="1592"/>
                    </a:cubicBezTo>
                    <a:cubicBezTo>
                      <a:pt x="1453" y="1600"/>
                      <a:pt x="1397" y="1656"/>
                      <a:pt x="1387" y="1661"/>
                    </a:cubicBezTo>
                    <a:cubicBezTo>
                      <a:pt x="1376" y="1667"/>
                      <a:pt x="1355" y="1667"/>
                      <a:pt x="1341" y="1670"/>
                    </a:cubicBezTo>
                    <a:cubicBezTo>
                      <a:pt x="1327" y="1673"/>
                      <a:pt x="1299" y="1688"/>
                      <a:pt x="1294" y="1690"/>
                    </a:cubicBezTo>
                    <a:cubicBezTo>
                      <a:pt x="1289" y="1692"/>
                      <a:pt x="1282" y="1695"/>
                      <a:pt x="1278" y="1690"/>
                    </a:cubicBezTo>
                    <a:cubicBezTo>
                      <a:pt x="1274" y="1685"/>
                      <a:pt x="1276" y="1650"/>
                      <a:pt x="1276" y="1650"/>
                    </a:cubicBezTo>
                    <a:cubicBezTo>
                      <a:pt x="1276" y="1650"/>
                      <a:pt x="1274" y="1621"/>
                      <a:pt x="1273" y="1610"/>
                    </a:cubicBezTo>
                    <a:cubicBezTo>
                      <a:pt x="1272" y="1598"/>
                      <a:pt x="1246" y="1527"/>
                      <a:pt x="1246" y="1527"/>
                    </a:cubicBezTo>
                    <a:cubicBezTo>
                      <a:pt x="1229" y="1469"/>
                      <a:pt x="1229" y="1469"/>
                      <a:pt x="1229" y="1469"/>
                    </a:cubicBezTo>
                    <a:cubicBezTo>
                      <a:pt x="1225" y="1454"/>
                      <a:pt x="1225" y="1396"/>
                      <a:pt x="1229" y="1383"/>
                    </a:cubicBezTo>
                    <a:cubicBezTo>
                      <a:pt x="1233" y="1371"/>
                      <a:pt x="1248" y="1350"/>
                      <a:pt x="1247" y="1340"/>
                    </a:cubicBezTo>
                    <a:cubicBezTo>
                      <a:pt x="1245" y="1329"/>
                      <a:pt x="1225" y="1313"/>
                      <a:pt x="1223" y="1298"/>
                    </a:cubicBezTo>
                    <a:cubicBezTo>
                      <a:pt x="1220" y="1284"/>
                      <a:pt x="1227" y="1240"/>
                      <a:pt x="1223" y="1231"/>
                    </a:cubicBezTo>
                    <a:cubicBezTo>
                      <a:pt x="1219" y="1222"/>
                      <a:pt x="1197" y="1201"/>
                      <a:pt x="1194" y="1188"/>
                    </a:cubicBezTo>
                    <a:cubicBezTo>
                      <a:pt x="1191" y="1175"/>
                      <a:pt x="1206" y="1143"/>
                      <a:pt x="1203" y="1132"/>
                    </a:cubicBezTo>
                    <a:cubicBezTo>
                      <a:pt x="1200" y="1122"/>
                      <a:pt x="1187" y="1111"/>
                      <a:pt x="1178" y="1107"/>
                    </a:cubicBezTo>
                    <a:cubicBezTo>
                      <a:pt x="1169" y="1103"/>
                      <a:pt x="1137" y="1106"/>
                      <a:pt x="1130" y="1103"/>
                    </a:cubicBezTo>
                    <a:cubicBezTo>
                      <a:pt x="1122" y="1100"/>
                      <a:pt x="1123" y="1097"/>
                      <a:pt x="1113" y="1097"/>
                    </a:cubicBezTo>
                    <a:cubicBezTo>
                      <a:pt x="1103" y="1098"/>
                      <a:pt x="1087" y="1110"/>
                      <a:pt x="1079" y="1110"/>
                    </a:cubicBezTo>
                    <a:cubicBezTo>
                      <a:pt x="1071" y="1111"/>
                      <a:pt x="1058" y="1099"/>
                      <a:pt x="1052" y="1102"/>
                    </a:cubicBezTo>
                    <a:cubicBezTo>
                      <a:pt x="1046" y="1104"/>
                      <a:pt x="1047" y="1106"/>
                      <a:pt x="1040" y="1111"/>
                    </a:cubicBezTo>
                    <a:cubicBezTo>
                      <a:pt x="1034" y="1117"/>
                      <a:pt x="1008" y="1134"/>
                      <a:pt x="1003" y="1132"/>
                    </a:cubicBezTo>
                    <a:cubicBezTo>
                      <a:pt x="998" y="1131"/>
                      <a:pt x="974" y="1106"/>
                      <a:pt x="958" y="1091"/>
                    </a:cubicBezTo>
                    <a:cubicBezTo>
                      <a:pt x="942" y="1076"/>
                      <a:pt x="924" y="1052"/>
                      <a:pt x="912" y="1030"/>
                    </a:cubicBezTo>
                    <a:cubicBezTo>
                      <a:pt x="899" y="1007"/>
                      <a:pt x="879" y="954"/>
                      <a:pt x="879" y="944"/>
                    </a:cubicBezTo>
                    <a:cubicBezTo>
                      <a:pt x="879" y="934"/>
                      <a:pt x="896" y="919"/>
                      <a:pt x="900" y="913"/>
                    </a:cubicBezTo>
                    <a:cubicBezTo>
                      <a:pt x="904" y="906"/>
                      <a:pt x="907" y="903"/>
                      <a:pt x="906" y="895"/>
                    </a:cubicBezTo>
                    <a:cubicBezTo>
                      <a:pt x="904" y="888"/>
                      <a:pt x="895" y="883"/>
                      <a:pt x="895" y="876"/>
                    </a:cubicBezTo>
                    <a:cubicBezTo>
                      <a:pt x="895" y="869"/>
                      <a:pt x="925" y="794"/>
                      <a:pt x="931" y="783"/>
                    </a:cubicBezTo>
                    <a:cubicBezTo>
                      <a:pt x="938" y="771"/>
                      <a:pt x="952" y="748"/>
                      <a:pt x="961" y="739"/>
                    </a:cubicBezTo>
                    <a:cubicBezTo>
                      <a:pt x="971" y="729"/>
                      <a:pt x="1017" y="678"/>
                      <a:pt x="1029" y="671"/>
                    </a:cubicBezTo>
                    <a:cubicBezTo>
                      <a:pt x="1042" y="664"/>
                      <a:pt x="1082" y="654"/>
                      <a:pt x="1092" y="651"/>
                    </a:cubicBezTo>
                    <a:cubicBezTo>
                      <a:pt x="1103" y="648"/>
                      <a:pt x="1130" y="646"/>
                      <a:pt x="1157" y="646"/>
                    </a:cubicBezTo>
                    <a:cubicBezTo>
                      <a:pt x="1183" y="647"/>
                      <a:pt x="1189" y="649"/>
                      <a:pt x="1205" y="655"/>
                    </a:cubicBezTo>
                    <a:cubicBezTo>
                      <a:pt x="1222" y="661"/>
                      <a:pt x="1272" y="723"/>
                      <a:pt x="1272" y="723"/>
                    </a:cubicBezTo>
                    <a:cubicBezTo>
                      <a:pt x="1272" y="723"/>
                      <a:pt x="1286" y="700"/>
                      <a:pt x="1292" y="697"/>
                    </a:cubicBezTo>
                    <a:cubicBezTo>
                      <a:pt x="1299" y="694"/>
                      <a:pt x="1319" y="692"/>
                      <a:pt x="1327" y="693"/>
                    </a:cubicBezTo>
                    <a:cubicBezTo>
                      <a:pt x="1335" y="694"/>
                      <a:pt x="1362" y="711"/>
                      <a:pt x="1380" y="715"/>
                    </a:cubicBezTo>
                    <a:cubicBezTo>
                      <a:pt x="1398" y="719"/>
                      <a:pt x="1429" y="714"/>
                      <a:pt x="1439" y="711"/>
                    </a:cubicBezTo>
                    <a:cubicBezTo>
                      <a:pt x="1449" y="707"/>
                      <a:pt x="1480" y="674"/>
                      <a:pt x="1478" y="665"/>
                    </a:cubicBezTo>
                    <a:cubicBezTo>
                      <a:pt x="1475" y="657"/>
                      <a:pt x="1453" y="645"/>
                      <a:pt x="1445" y="644"/>
                    </a:cubicBezTo>
                    <a:cubicBezTo>
                      <a:pt x="1436" y="643"/>
                      <a:pt x="1403" y="641"/>
                      <a:pt x="1394" y="636"/>
                    </a:cubicBezTo>
                    <a:cubicBezTo>
                      <a:pt x="1385" y="631"/>
                      <a:pt x="1353" y="581"/>
                      <a:pt x="1347" y="581"/>
                    </a:cubicBezTo>
                    <a:cubicBezTo>
                      <a:pt x="1342" y="580"/>
                      <a:pt x="1333" y="582"/>
                      <a:pt x="1330" y="586"/>
                    </a:cubicBezTo>
                    <a:cubicBezTo>
                      <a:pt x="1326" y="591"/>
                      <a:pt x="1326" y="601"/>
                      <a:pt x="1325" y="607"/>
                    </a:cubicBezTo>
                    <a:cubicBezTo>
                      <a:pt x="1324" y="613"/>
                      <a:pt x="1323" y="637"/>
                      <a:pt x="1320" y="637"/>
                    </a:cubicBezTo>
                    <a:cubicBezTo>
                      <a:pt x="1318" y="637"/>
                      <a:pt x="1305" y="627"/>
                      <a:pt x="1301" y="621"/>
                    </a:cubicBezTo>
                    <a:cubicBezTo>
                      <a:pt x="1297" y="614"/>
                      <a:pt x="1291" y="607"/>
                      <a:pt x="1289" y="601"/>
                    </a:cubicBezTo>
                    <a:cubicBezTo>
                      <a:pt x="1287" y="595"/>
                      <a:pt x="1286" y="574"/>
                      <a:pt x="1283" y="565"/>
                    </a:cubicBezTo>
                    <a:cubicBezTo>
                      <a:pt x="1280" y="557"/>
                      <a:pt x="1256" y="540"/>
                      <a:pt x="1248" y="536"/>
                    </a:cubicBezTo>
                    <a:cubicBezTo>
                      <a:pt x="1241" y="533"/>
                      <a:pt x="1235" y="535"/>
                      <a:pt x="1235" y="535"/>
                    </a:cubicBezTo>
                    <a:cubicBezTo>
                      <a:pt x="1235" y="535"/>
                      <a:pt x="1238" y="545"/>
                      <a:pt x="1244" y="555"/>
                    </a:cubicBezTo>
                    <a:cubicBezTo>
                      <a:pt x="1248" y="561"/>
                      <a:pt x="1264" y="577"/>
                      <a:pt x="1264" y="584"/>
                    </a:cubicBezTo>
                    <a:cubicBezTo>
                      <a:pt x="1265" y="591"/>
                      <a:pt x="1253" y="575"/>
                      <a:pt x="1254" y="577"/>
                    </a:cubicBezTo>
                    <a:cubicBezTo>
                      <a:pt x="1255" y="579"/>
                      <a:pt x="1256" y="585"/>
                      <a:pt x="1256" y="590"/>
                    </a:cubicBezTo>
                    <a:cubicBezTo>
                      <a:pt x="1256" y="596"/>
                      <a:pt x="1254" y="602"/>
                      <a:pt x="1254" y="602"/>
                    </a:cubicBezTo>
                    <a:cubicBezTo>
                      <a:pt x="1254" y="602"/>
                      <a:pt x="1251" y="612"/>
                      <a:pt x="1247" y="613"/>
                    </a:cubicBezTo>
                    <a:cubicBezTo>
                      <a:pt x="1243" y="613"/>
                      <a:pt x="1243" y="610"/>
                      <a:pt x="1243" y="610"/>
                    </a:cubicBezTo>
                    <a:cubicBezTo>
                      <a:pt x="1243" y="610"/>
                      <a:pt x="1247" y="599"/>
                      <a:pt x="1240" y="587"/>
                    </a:cubicBezTo>
                    <a:cubicBezTo>
                      <a:pt x="1233" y="576"/>
                      <a:pt x="1219" y="569"/>
                      <a:pt x="1213" y="562"/>
                    </a:cubicBezTo>
                    <a:cubicBezTo>
                      <a:pt x="1206" y="555"/>
                      <a:pt x="1193" y="541"/>
                      <a:pt x="1182" y="536"/>
                    </a:cubicBezTo>
                    <a:cubicBezTo>
                      <a:pt x="1170" y="531"/>
                      <a:pt x="1135" y="543"/>
                      <a:pt x="1130" y="547"/>
                    </a:cubicBezTo>
                    <a:cubicBezTo>
                      <a:pt x="1126" y="550"/>
                      <a:pt x="1125" y="561"/>
                      <a:pt x="1119" y="565"/>
                    </a:cubicBezTo>
                    <a:cubicBezTo>
                      <a:pt x="1113" y="569"/>
                      <a:pt x="1097" y="573"/>
                      <a:pt x="1089" y="582"/>
                    </a:cubicBezTo>
                    <a:cubicBezTo>
                      <a:pt x="1081" y="591"/>
                      <a:pt x="1076" y="620"/>
                      <a:pt x="1073" y="627"/>
                    </a:cubicBezTo>
                    <a:cubicBezTo>
                      <a:pt x="1070" y="634"/>
                      <a:pt x="1069" y="637"/>
                      <a:pt x="1063" y="640"/>
                    </a:cubicBezTo>
                    <a:cubicBezTo>
                      <a:pt x="1058" y="644"/>
                      <a:pt x="1034" y="649"/>
                      <a:pt x="1029" y="648"/>
                    </a:cubicBezTo>
                    <a:cubicBezTo>
                      <a:pt x="1023" y="647"/>
                      <a:pt x="1015" y="628"/>
                      <a:pt x="1008" y="627"/>
                    </a:cubicBezTo>
                    <a:cubicBezTo>
                      <a:pt x="1002" y="626"/>
                      <a:pt x="990" y="629"/>
                      <a:pt x="988" y="627"/>
                    </a:cubicBezTo>
                    <a:cubicBezTo>
                      <a:pt x="985" y="626"/>
                      <a:pt x="985" y="612"/>
                      <a:pt x="984" y="599"/>
                    </a:cubicBezTo>
                    <a:cubicBezTo>
                      <a:pt x="982" y="587"/>
                      <a:pt x="983" y="564"/>
                      <a:pt x="988" y="556"/>
                    </a:cubicBezTo>
                    <a:cubicBezTo>
                      <a:pt x="993" y="548"/>
                      <a:pt x="1024" y="534"/>
                      <a:pt x="1033" y="531"/>
                    </a:cubicBezTo>
                    <a:cubicBezTo>
                      <a:pt x="1042" y="528"/>
                      <a:pt x="1063" y="536"/>
                      <a:pt x="1066" y="531"/>
                    </a:cubicBezTo>
                    <a:cubicBezTo>
                      <a:pt x="1069" y="526"/>
                      <a:pt x="1063" y="508"/>
                      <a:pt x="1062" y="501"/>
                    </a:cubicBezTo>
                    <a:cubicBezTo>
                      <a:pt x="1061" y="494"/>
                      <a:pt x="1042" y="481"/>
                      <a:pt x="1045" y="477"/>
                    </a:cubicBezTo>
                    <a:cubicBezTo>
                      <a:pt x="1048" y="473"/>
                      <a:pt x="1078" y="469"/>
                      <a:pt x="1082" y="465"/>
                    </a:cubicBezTo>
                    <a:cubicBezTo>
                      <a:pt x="1087" y="461"/>
                      <a:pt x="1124" y="405"/>
                      <a:pt x="1130" y="401"/>
                    </a:cubicBezTo>
                    <a:cubicBezTo>
                      <a:pt x="1137" y="398"/>
                      <a:pt x="1169" y="398"/>
                      <a:pt x="1169" y="398"/>
                    </a:cubicBezTo>
                    <a:cubicBezTo>
                      <a:pt x="1169" y="398"/>
                      <a:pt x="1157" y="378"/>
                      <a:pt x="1158" y="373"/>
                    </a:cubicBezTo>
                    <a:cubicBezTo>
                      <a:pt x="1158" y="369"/>
                      <a:pt x="1159" y="365"/>
                      <a:pt x="1164" y="361"/>
                    </a:cubicBezTo>
                    <a:cubicBezTo>
                      <a:pt x="1168" y="358"/>
                      <a:pt x="1177" y="355"/>
                      <a:pt x="1180" y="358"/>
                    </a:cubicBezTo>
                    <a:cubicBezTo>
                      <a:pt x="1184" y="360"/>
                      <a:pt x="1180" y="379"/>
                      <a:pt x="1183" y="387"/>
                    </a:cubicBezTo>
                    <a:cubicBezTo>
                      <a:pt x="1187" y="395"/>
                      <a:pt x="1222" y="398"/>
                      <a:pt x="1240" y="398"/>
                    </a:cubicBezTo>
                    <a:cubicBezTo>
                      <a:pt x="1259" y="399"/>
                      <a:pt x="1289" y="359"/>
                      <a:pt x="1290" y="353"/>
                    </a:cubicBezTo>
                    <a:cubicBezTo>
                      <a:pt x="1291" y="347"/>
                      <a:pt x="1289" y="342"/>
                      <a:pt x="1291" y="336"/>
                    </a:cubicBezTo>
                    <a:cubicBezTo>
                      <a:pt x="1294" y="329"/>
                      <a:pt x="1338" y="302"/>
                      <a:pt x="1338" y="302"/>
                    </a:cubicBezTo>
                    <a:cubicBezTo>
                      <a:pt x="1338" y="302"/>
                      <a:pt x="1293" y="309"/>
                      <a:pt x="1290" y="305"/>
                    </a:cubicBezTo>
                    <a:cubicBezTo>
                      <a:pt x="1286" y="300"/>
                      <a:pt x="1286" y="276"/>
                      <a:pt x="1291" y="268"/>
                    </a:cubicBezTo>
                    <a:cubicBezTo>
                      <a:pt x="1297" y="260"/>
                      <a:pt x="1307" y="235"/>
                      <a:pt x="1305" y="233"/>
                    </a:cubicBezTo>
                    <a:cubicBezTo>
                      <a:pt x="1302" y="230"/>
                      <a:pt x="1297" y="230"/>
                      <a:pt x="1290" y="233"/>
                    </a:cubicBezTo>
                    <a:cubicBezTo>
                      <a:pt x="1283" y="236"/>
                      <a:pt x="1264" y="256"/>
                      <a:pt x="1254" y="266"/>
                    </a:cubicBezTo>
                    <a:cubicBezTo>
                      <a:pt x="1244" y="277"/>
                      <a:pt x="1240" y="281"/>
                      <a:pt x="1240" y="286"/>
                    </a:cubicBezTo>
                    <a:cubicBezTo>
                      <a:pt x="1239" y="290"/>
                      <a:pt x="1250" y="307"/>
                      <a:pt x="1250" y="313"/>
                    </a:cubicBezTo>
                    <a:cubicBezTo>
                      <a:pt x="1250" y="320"/>
                      <a:pt x="1236" y="363"/>
                      <a:pt x="1232" y="364"/>
                    </a:cubicBezTo>
                    <a:cubicBezTo>
                      <a:pt x="1228" y="365"/>
                      <a:pt x="1201" y="348"/>
                      <a:pt x="1201" y="348"/>
                    </a:cubicBezTo>
                    <a:cubicBezTo>
                      <a:pt x="1201" y="348"/>
                      <a:pt x="1188" y="333"/>
                      <a:pt x="1179" y="331"/>
                    </a:cubicBezTo>
                    <a:cubicBezTo>
                      <a:pt x="1170" y="329"/>
                      <a:pt x="1149" y="350"/>
                      <a:pt x="1140" y="348"/>
                    </a:cubicBezTo>
                    <a:cubicBezTo>
                      <a:pt x="1131" y="346"/>
                      <a:pt x="1126" y="326"/>
                      <a:pt x="1126" y="317"/>
                    </a:cubicBezTo>
                    <a:cubicBezTo>
                      <a:pt x="1126" y="308"/>
                      <a:pt x="1123" y="293"/>
                      <a:pt x="1126" y="286"/>
                    </a:cubicBezTo>
                    <a:cubicBezTo>
                      <a:pt x="1134" y="271"/>
                      <a:pt x="1170" y="255"/>
                      <a:pt x="1178" y="245"/>
                    </a:cubicBezTo>
                    <a:cubicBezTo>
                      <a:pt x="1186" y="235"/>
                      <a:pt x="1188" y="222"/>
                      <a:pt x="1194" y="215"/>
                    </a:cubicBezTo>
                    <a:cubicBezTo>
                      <a:pt x="1199" y="208"/>
                      <a:pt x="1227" y="193"/>
                      <a:pt x="1236" y="190"/>
                    </a:cubicBezTo>
                    <a:cubicBezTo>
                      <a:pt x="1246" y="187"/>
                      <a:pt x="1293" y="173"/>
                      <a:pt x="1306" y="173"/>
                    </a:cubicBezTo>
                    <a:cubicBezTo>
                      <a:pt x="1319" y="173"/>
                      <a:pt x="1400" y="198"/>
                      <a:pt x="1400" y="198"/>
                    </a:cubicBezTo>
                    <a:cubicBezTo>
                      <a:pt x="1400" y="198"/>
                      <a:pt x="1429" y="206"/>
                      <a:pt x="1435" y="210"/>
                    </a:cubicBezTo>
                    <a:cubicBezTo>
                      <a:pt x="1440" y="214"/>
                      <a:pt x="1420" y="233"/>
                      <a:pt x="1412" y="233"/>
                    </a:cubicBezTo>
                    <a:cubicBezTo>
                      <a:pt x="1404" y="232"/>
                      <a:pt x="1380" y="230"/>
                      <a:pt x="1373" y="233"/>
                    </a:cubicBezTo>
                    <a:cubicBezTo>
                      <a:pt x="1367" y="235"/>
                      <a:pt x="1383" y="244"/>
                      <a:pt x="1388" y="250"/>
                    </a:cubicBezTo>
                    <a:cubicBezTo>
                      <a:pt x="1393" y="255"/>
                      <a:pt x="1408" y="266"/>
                      <a:pt x="1416" y="265"/>
                    </a:cubicBezTo>
                    <a:cubicBezTo>
                      <a:pt x="1424" y="264"/>
                      <a:pt x="1434" y="255"/>
                      <a:pt x="1438" y="251"/>
                    </a:cubicBezTo>
                    <a:cubicBezTo>
                      <a:pt x="1443" y="247"/>
                      <a:pt x="1462" y="223"/>
                      <a:pt x="1463" y="222"/>
                    </a:cubicBezTo>
                    <a:cubicBezTo>
                      <a:pt x="1299" y="83"/>
                      <a:pt x="1086" y="0"/>
                      <a:pt x="855" y="0"/>
                    </a:cubicBezTo>
                    <a:cubicBezTo>
                      <a:pt x="650" y="0"/>
                      <a:pt x="461" y="65"/>
                      <a:pt x="307" y="175"/>
                    </a:cubicBezTo>
                    <a:cubicBezTo>
                      <a:pt x="314" y="171"/>
                      <a:pt x="329" y="173"/>
                      <a:pt x="337" y="176"/>
                    </a:cubicBezTo>
                    <a:cubicBezTo>
                      <a:pt x="344" y="178"/>
                      <a:pt x="351" y="185"/>
                      <a:pt x="353" y="191"/>
                    </a:cubicBezTo>
                    <a:cubicBezTo>
                      <a:pt x="355" y="196"/>
                      <a:pt x="356" y="223"/>
                      <a:pt x="353" y="230"/>
                    </a:cubicBezTo>
                    <a:cubicBezTo>
                      <a:pt x="350" y="238"/>
                      <a:pt x="313" y="270"/>
                      <a:pt x="310" y="271"/>
                    </a:cubicBezTo>
                    <a:cubicBezTo>
                      <a:pt x="308" y="273"/>
                      <a:pt x="226" y="317"/>
                      <a:pt x="225" y="321"/>
                    </a:cubicBezTo>
                    <a:cubicBezTo>
                      <a:pt x="224" y="325"/>
                      <a:pt x="227" y="349"/>
                      <a:pt x="236" y="358"/>
                    </a:cubicBezTo>
                    <a:cubicBezTo>
                      <a:pt x="245" y="367"/>
                      <a:pt x="295" y="380"/>
                      <a:pt x="302" y="387"/>
                    </a:cubicBezTo>
                    <a:cubicBezTo>
                      <a:pt x="309" y="394"/>
                      <a:pt x="313" y="435"/>
                      <a:pt x="313" y="435"/>
                    </a:cubicBezTo>
                    <a:cubicBezTo>
                      <a:pt x="313" y="435"/>
                      <a:pt x="331" y="389"/>
                      <a:pt x="340" y="382"/>
                    </a:cubicBezTo>
                    <a:cubicBezTo>
                      <a:pt x="348" y="375"/>
                      <a:pt x="368" y="368"/>
                      <a:pt x="373" y="364"/>
                    </a:cubicBezTo>
                    <a:cubicBezTo>
                      <a:pt x="377" y="360"/>
                      <a:pt x="373" y="342"/>
                      <a:pt x="378" y="335"/>
                    </a:cubicBezTo>
                    <a:cubicBezTo>
                      <a:pt x="382" y="329"/>
                      <a:pt x="408" y="279"/>
                      <a:pt x="429" y="286"/>
                    </a:cubicBezTo>
                    <a:cubicBezTo>
                      <a:pt x="451" y="293"/>
                      <a:pt x="459" y="301"/>
                      <a:pt x="461" y="305"/>
                    </a:cubicBezTo>
                    <a:cubicBezTo>
                      <a:pt x="464" y="309"/>
                      <a:pt x="461" y="321"/>
                      <a:pt x="464" y="322"/>
                    </a:cubicBezTo>
                    <a:cubicBezTo>
                      <a:pt x="467" y="324"/>
                      <a:pt x="488" y="331"/>
                      <a:pt x="495" y="334"/>
                    </a:cubicBezTo>
                    <a:cubicBezTo>
                      <a:pt x="501" y="337"/>
                      <a:pt x="516" y="349"/>
                      <a:pt x="518" y="360"/>
                    </a:cubicBezTo>
                    <a:cubicBezTo>
                      <a:pt x="519" y="371"/>
                      <a:pt x="536" y="389"/>
                      <a:pt x="536" y="389"/>
                    </a:cubicBezTo>
                    <a:cubicBezTo>
                      <a:pt x="553" y="407"/>
                      <a:pt x="553" y="407"/>
                      <a:pt x="553" y="407"/>
                    </a:cubicBezTo>
                    <a:cubicBezTo>
                      <a:pt x="548" y="428"/>
                      <a:pt x="548" y="428"/>
                      <a:pt x="548" y="428"/>
                    </a:cubicBezTo>
                    <a:cubicBezTo>
                      <a:pt x="548" y="428"/>
                      <a:pt x="496" y="451"/>
                      <a:pt x="487" y="451"/>
                    </a:cubicBezTo>
                    <a:cubicBezTo>
                      <a:pt x="477" y="451"/>
                      <a:pt x="457" y="450"/>
                      <a:pt x="446" y="451"/>
                    </a:cubicBezTo>
                    <a:cubicBezTo>
                      <a:pt x="434" y="452"/>
                      <a:pt x="389" y="475"/>
                      <a:pt x="389" y="475"/>
                    </a:cubicBezTo>
                    <a:cubicBezTo>
                      <a:pt x="389" y="475"/>
                      <a:pt x="470" y="479"/>
                      <a:pt x="474" y="483"/>
                    </a:cubicBezTo>
                    <a:cubicBezTo>
                      <a:pt x="479" y="487"/>
                      <a:pt x="456" y="523"/>
                      <a:pt x="450" y="528"/>
                    </a:cubicBezTo>
                    <a:cubicBezTo>
                      <a:pt x="443" y="532"/>
                      <a:pt x="389" y="536"/>
                      <a:pt x="382" y="539"/>
                    </a:cubicBezTo>
                    <a:cubicBezTo>
                      <a:pt x="375" y="543"/>
                      <a:pt x="365" y="568"/>
                      <a:pt x="356" y="579"/>
                    </a:cubicBezTo>
                    <a:cubicBezTo>
                      <a:pt x="346" y="591"/>
                      <a:pt x="313" y="597"/>
                      <a:pt x="307" y="603"/>
                    </a:cubicBezTo>
                    <a:cubicBezTo>
                      <a:pt x="301" y="610"/>
                      <a:pt x="291" y="644"/>
                      <a:pt x="282" y="658"/>
                    </a:cubicBezTo>
                    <a:cubicBezTo>
                      <a:pt x="274" y="672"/>
                      <a:pt x="218" y="715"/>
                      <a:pt x="214" y="720"/>
                    </a:cubicBezTo>
                    <a:cubicBezTo>
                      <a:pt x="210" y="725"/>
                      <a:pt x="210" y="788"/>
                      <a:pt x="206" y="795"/>
                    </a:cubicBezTo>
                    <a:cubicBezTo>
                      <a:pt x="201" y="802"/>
                      <a:pt x="176" y="751"/>
                      <a:pt x="167" y="747"/>
                    </a:cubicBezTo>
                    <a:cubicBezTo>
                      <a:pt x="158" y="742"/>
                      <a:pt x="120" y="737"/>
                      <a:pt x="114" y="740"/>
                    </a:cubicBezTo>
                    <a:cubicBezTo>
                      <a:pt x="107" y="742"/>
                      <a:pt x="111" y="754"/>
                      <a:pt x="107" y="758"/>
                    </a:cubicBezTo>
                    <a:cubicBezTo>
                      <a:pt x="103" y="761"/>
                      <a:pt x="75" y="758"/>
                      <a:pt x="62" y="762"/>
                    </a:cubicBezTo>
                    <a:cubicBezTo>
                      <a:pt x="49" y="766"/>
                      <a:pt x="20" y="784"/>
                      <a:pt x="10" y="801"/>
                    </a:cubicBezTo>
                    <a:cubicBezTo>
                      <a:pt x="0" y="818"/>
                      <a:pt x="4" y="892"/>
                      <a:pt x="10" y="898"/>
                    </a:cubicBezTo>
                    <a:cubicBezTo>
                      <a:pt x="15" y="903"/>
                      <a:pt x="26" y="911"/>
                      <a:pt x="39" y="912"/>
                    </a:cubicBezTo>
                    <a:cubicBezTo>
                      <a:pt x="52" y="914"/>
                      <a:pt x="66" y="902"/>
                      <a:pt x="66" y="902"/>
                    </a:cubicBezTo>
                    <a:cubicBezTo>
                      <a:pt x="66" y="902"/>
                      <a:pt x="90" y="875"/>
                      <a:pt x="94" y="871"/>
                    </a:cubicBezTo>
                    <a:cubicBezTo>
                      <a:pt x="99" y="868"/>
                      <a:pt x="109" y="866"/>
                      <a:pt x="112" y="870"/>
                    </a:cubicBezTo>
                    <a:cubicBezTo>
                      <a:pt x="115" y="874"/>
                      <a:pt x="113" y="937"/>
                      <a:pt x="116" y="942"/>
                    </a:cubicBezTo>
                    <a:cubicBezTo>
                      <a:pt x="119" y="946"/>
                      <a:pt x="137" y="950"/>
                      <a:pt x="140" y="955"/>
                    </a:cubicBezTo>
                    <a:cubicBezTo>
                      <a:pt x="144" y="959"/>
                      <a:pt x="143" y="973"/>
                      <a:pt x="148" y="991"/>
                    </a:cubicBezTo>
                    <a:cubicBezTo>
                      <a:pt x="154" y="1010"/>
                      <a:pt x="159" y="1029"/>
                      <a:pt x="169" y="1034"/>
                    </a:cubicBezTo>
                    <a:cubicBezTo>
                      <a:pt x="178" y="1039"/>
                      <a:pt x="224" y="1055"/>
                      <a:pt x="224" y="1055"/>
                    </a:cubicBezTo>
                    <a:cubicBezTo>
                      <a:pt x="224" y="1055"/>
                      <a:pt x="222" y="1047"/>
                      <a:pt x="224" y="1041"/>
                    </a:cubicBezTo>
                    <a:cubicBezTo>
                      <a:pt x="225" y="1034"/>
                      <a:pt x="284" y="988"/>
                      <a:pt x="291" y="988"/>
                    </a:cubicBezTo>
                    <a:cubicBezTo>
                      <a:pt x="297" y="987"/>
                      <a:pt x="338" y="1028"/>
                      <a:pt x="347" y="1030"/>
                    </a:cubicBezTo>
                    <a:cubicBezTo>
                      <a:pt x="355" y="1032"/>
                      <a:pt x="410" y="1018"/>
                      <a:pt x="419" y="1025"/>
                    </a:cubicBezTo>
                    <a:cubicBezTo>
                      <a:pt x="427" y="1031"/>
                      <a:pt x="437" y="1088"/>
                      <a:pt x="449" y="1099"/>
                    </a:cubicBezTo>
                    <a:cubicBezTo>
                      <a:pt x="461" y="1110"/>
                      <a:pt x="485" y="1103"/>
                      <a:pt x="501" y="1113"/>
                    </a:cubicBezTo>
                    <a:cubicBezTo>
                      <a:pt x="516" y="1123"/>
                      <a:pt x="520" y="1156"/>
                      <a:pt x="530" y="1170"/>
                    </a:cubicBezTo>
                    <a:cubicBezTo>
                      <a:pt x="541" y="1184"/>
                      <a:pt x="694" y="1244"/>
                      <a:pt x="703" y="1258"/>
                    </a:cubicBezTo>
                    <a:cubicBezTo>
                      <a:pt x="711" y="1272"/>
                      <a:pt x="706" y="1306"/>
                      <a:pt x="699" y="1316"/>
                    </a:cubicBezTo>
                    <a:cubicBezTo>
                      <a:pt x="692" y="1326"/>
                      <a:pt x="663" y="1358"/>
                      <a:pt x="656" y="1378"/>
                    </a:cubicBezTo>
                    <a:cubicBezTo>
                      <a:pt x="650" y="1398"/>
                      <a:pt x="664" y="1445"/>
                      <a:pt x="662" y="1458"/>
                    </a:cubicBezTo>
                    <a:cubicBezTo>
                      <a:pt x="660" y="1470"/>
                      <a:pt x="639" y="1515"/>
                      <a:pt x="632" y="1521"/>
                    </a:cubicBezTo>
                    <a:cubicBezTo>
                      <a:pt x="624" y="1527"/>
                      <a:pt x="587" y="1526"/>
                      <a:pt x="578" y="1532"/>
                    </a:cubicBezTo>
                    <a:cubicBezTo>
                      <a:pt x="569" y="1538"/>
                      <a:pt x="559" y="1561"/>
                      <a:pt x="556" y="1570"/>
                    </a:cubicBezTo>
                    <a:cubicBezTo>
                      <a:pt x="554" y="1579"/>
                      <a:pt x="566" y="1590"/>
                      <a:pt x="566" y="1598"/>
                    </a:cubicBezTo>
                    <a:cubicBezTo>
                      <a:pt x="565" y="1606"/>
                      <a:pt x="537" y="1678"/>
                      <a:pt x="529" y="1683"/>
                    </a:cubicBezTo>
                    <a:cubicBezTo>
                      <a:pt x="522" y="1688"/>
                      <a:pt x="495" y="1694"/>
                      <a:pt x="486" y="1700"/>
                    </a:cubicBezTo>
                    <a:cubicBezTo>
                      <a:pt x="477" y="1706"/>
                      <a:pt x="479" y="1719"/>
                      <a:pt x="475" y="1728"/>
                    </a:cubicBezTo>
                    <a:cubicBezTo>
                      <a:pt x="471" y="1737"/>
                      <a:pt x="450" y="1748"/>
                      <a:pt x="447" y="1755"/>
                    </a:cubicBezTo>
                    <a:cubicBezTo>
                      <a:pt x="445" y="1762"/>
                      <a:pt x="451" y="1769"/>
                      <a:pt x="450" y="1776"/>
                    </a:cubicBezTo>
                    <a:cubicBezTo>
                      <a:pt x="448" y="1783"/>
                      <a:pt x="437" y="1791"/>
                      <a:pt x="437" y="1791"/>
                    </a:cubicBezTo>
                    <a:cubicBezTo>
                      <a:pt x="563" y="1853"/>
                      <a:pt x="705" y="1888"/>
                      <a:pt x="855" y="1888"/>
                    </a:cubicBezTo>
                    <a:cubicBezTo>
                      <a:pt x="1376" y="1888"/>
                      <a:pt x="1799" y="1466"/>
                      <a:pt x="1799" y="944"/>
                    </a:cubicBezTo>
                    <a:cubicBezTo>
                      <a:pt x="1799" y="892"/>
                      <a:pt x="1795" y="841"/>
                      <a:pt x="1787" y="791"/>
                    </a:cubicBezTo>
                    <a:close/>
                    <a:moveTo>
                      <a:pt x="1042" y="325"/>
                    </a:moveTo>
                    <a:cubicBezTo>
                      <a:pt x="1046" y="322"/>
                      <a:pt x="1060" y="321"/>
                      <a:pt x="1064" y="325"/>
                    </a:cubicBezTo>
                    <a:cubicBezTo>
                      <a:pt x="1068" y="329"/>
                      <a:pt x="1085" y="380"/>
                      <a:pt x="1091" y="388"/>
                    </a:cubicBezTo>
                    <a:cubicBezTo>
                      <a:pt x="1097" y="397"/>
                      <a:pt x="1115" y="409"/>
                      <a:pt x="1115" y="413"/>
                    </a:cubicBezTo>
                    <a:cubicBezTo>
                      <a:pt x="1115" y="416"/>
                      <a:pt x="1097" y="436"/>
                      <a:pt x="1091" y="441"/>
                    </a:cubicBezTo>
                    <a:cubicBezTo>
                      <a:pt x="1085" y="445"/>
                      <a:pt x="1058" y="451"/>
                      <a:pt x="1052" y="449"/>
                    </a:cubicBezTo>
                    <a:cubicBezTo>
                      <a:pt x="1047" y="447"/>
                      <a:pt x="1058" y="406"/>
                      <a:pt x="1060" y="394"/>
                    </a:cubicBezTo>
                    <a:cubicBezTo>
                      <a:pt x="1062" y="383"/>
                      <a:pt x="1062" y="367"/>
                      <a:pt x="1058" y="363"/>
                    </a:cubicBezTo>
                    <a:cubicBezTo>
                      <a:pt x="1055" y="358"/>
                      <a:pt x="1048" y="355"/>
                      <a:pt x="1045" y="351"/>
                    </a:cubicBezTo>
                    <a:cubicBezTo>
                      <a:pt x="1042" y="347"/>
                      <a:pt x="1037" y="328"/>
                      <a:pt x="1042" y="325"/>
                    </a:cubicBezTo>
                    <a:close/>
                    <a:moveTo>
                      <a:pt x="1006" y="382"/>
                    </a:moveTo>
                    <a:cubicBezTo>
                      <a:pt x="1010" y="380"/>
                      <a:pt x="1027" y="376"/>
                      <a:pt x="1032" y="378"/>
                    </a:cubicBezTo>
                    <a:cubicBezTo>
                      <a:pt x="1038" y="380"/>
                      <a:pt x="1045" y="401"/>
                      <a:pt x="1042" y="409"/>
                    </a:cubicBezTo>
                    <a:cubicBezTo>
                      <a:pt x="1039" y="417"/>
                      <a:pt x="1015" y="428"/>
                      <a:pt x="1012" y="425"/>
                    </a:cubicBezTo>
                    <a:cubicBezTo>
                      <a:pt x="1008" y="422"/>
                      <a:pt x="1002" y="384"/>
                      <a:pt x="1006" y="382"/>
                    </a:cubicBezTo>
                    <a:close/>
                    <a:moveTo>
                      <a:pt x="971" y="247"/>
                    </a:moveTo>
                    <a:cubicBezTo>
                      <a:pt x="969" y="251"/>
                      <a:pt x="940" y="276"/>
                      <a:pt x="932" y="276"/>
                    </a:cubicBezTo>
                    <a:cubicBezTo>
                      <a:pt x="924" y="276"/>
                      <a:pt x="908" y="263"/>
                      <a:pt x="905" y="257"/>
                    </a:cubicBezTo>
                    <a:cubicBezTo>
                      <a:pt x="902" y="250"/>
                      <a:pt x="905" y="238"/>
                      <a:pt x="909" y="236"/>
                    </a:cubicBezTo>
                    <a:cubicBezTo>
                      <a:pt x="912" y="235"/>
                      <a:pt x="919" y="241"/>
                      <a:pt x="923" y="242"/>
                    </a:cubicBezTo>
                    <a:cubicBezTo>
                      <a:pt x="926" y="243"/>
                      <a:pt x="938" y="231"/>
                      <a:pt x="947" y="228"/>
                    </a:cubicBezTo>
                    <a:cubicBezTo>
                      <a:pt x="956" y="225"/>
                      <a:pt x="974" y="243"/>
                      <a:pt x="971" y="247"/>
                    </a:cubicBezTo>
                    <a:close/>
                    <a:moveTo>
                      <a:pt x="454" y="99"/>
                    </a:moveTo>
                    <a:cubicBezTo>
                      <a:pt x="459" y="94"/>
                      <a:pt x="496" y="77"/>
                      <a:pt x="504" y="77"/>
                    </a:cubicBezTo>
                    <a:cubicBezTo>
                      <a:pt x="513" y="76"/>
                      <a:pt x="531" y="79"/>
                      <a:pt x="536" y="77"/>
                    </a:cubicBezTo>
                    <a:cubicBezTo>
                      <a:pt x="542" y="74"/>
                      <a:pt x="549" y="54"/>
                      <a:pt x="555" y="52"/>
                    </a:cubicBezTo>
                    <a:cubicBezTo>
                      <a:pt x="561" y="49"/>
                      <a:pt x="594" y="42"/>
                      <a:pt x="603" y="46"/>
                    </a:cubicBezTo>
                    <a:cubicBezTo>
                      <a:pt x="611" y="49"/>
                      <a:pt x="615" y="64"/>
                      <a:pt x="615" y="67"/>
                    </a:cubicBezTo>
                    <a:cubicBezTo>
                      <a:pt x="615" y="71"/>
                      <a:pt x="553" y="94"/>
                      <a:pt x="546" y="97"/>
                    </a:cubicBezTo>
                    <a:cubicBezTo>
                      <a:pt x="539" y="99"/>
                      <a:pt x="507" y="101"/>
                      <a:pt x="501" y="104"/>
                    </a:cubicBezTo>
                    <a:cubicBezTo>
                      <a:pt x="495" y="107"/>
                      <a:pt x="493" y="114"/>
                      <a:pt x="488" y="117"/>
                    </a:cubicBezTo>
                    <a:cubicBezTo>
                      <a:pt x="482" y="119"/>
                      <a:pt x="446" y="111"/>
                      <a:pt x="446" y="109"/>
                    </a:cubicBezTo>
                    <a:cubicBezTo>
                      <a:pt x="446" y="107"/>
                      <a:pt x="450" y="103"/>
                      <a:pt x="454" y="99"/>
                    </a:cubicBezTo>
                    <a:close/>
                    <a:moveTo>
                      <a:pt x="516" y="276"/>
                    </a:moveTo>
                    <a:cubicBezTo>
                      <a:pt x="514" y="279"/>
                      <a:pt x="493" y="279"/>
                      <a:pt x="486" y="276"/>
                    </a:cubicBezTo>
                    <a:cubicBezTo>
                      <a:pt x="478" y="273"/>
                      <a:pt x="452" y="260"/>
                      <a:pt x="452" y="255"/>
                    </a:cubicBezTo>
                    <a:cubicBezTo>
                      <a:pt x="452" y="250"/>
                      <a:pt x="474" y="232"/>
                      <a:pt x="480" y="233"/>
                    </a:cubicBezTo>
                    <a:cubicBezTo>
                      <a:pt x="486" y="235"/>
                      <a:pt x="512" y="244"/>
                      <a:pt x="516" y="249"/>
                    </a:cubicBezTo>
                    <a:cubicBezTo>
                      <a:pt x="520" y="254"/>
                      <a:pt x="518" y="274"/>
                      <a:pt x="516" y="276"/>
                    </a:cubicBezTo>
                    <a:close/>
                    <a:moveTo>
                      <a:pt x="549" y="504"/>
                    </a:moveTo>
                    <a:cubicBezTo>
                      <a:pt x="540" y="495"/>
                      <a:pt x="532" y="456"/>
                      <a:pt x="540" y="452"/>
                    </a:cubicBezTo>
                    <a:cubicBezTo>
                      <a:pt x="549" y="449"/>
                      <a:pt x="564" y="459"/>
                      <a:pt x="569" y="469"/>
                    </a:cubicBezTo>
                    <a:cubicBezTo>
                      <a:pt x="574" y="479"/>
                      <a:pt x="558" y="513"/>
                      <a:pt x="549" y="504"/>
                    </a:cubicBezTo>
                    <a:close/>
                    <a:moveTo>
                      <a:pt x="574" y="240"/>
                    </a:moveTo>
                    <a:cubicBezTo>
                      <a:pt x="567" y="246"/>
                      <a:pt x="550" y="253"/>
                      <a:pt x="547" y="252"/>
                    </a:cubicBezTo>
                    <a:cubicBezTo>
                      <a:pt x="544" y="251"/>
                      <a:pt x="498" y="215"/>
                      <a:pt x="484" y="207"/>
                    </a:cubicBezTo>
                    <a:cubicBezTo>
                      <a:pt x="469" y="199"/>
                      <a:pt x="452" y="193"/>
                      <a:pt x="446" y="193"/>
                    </a:cubicBezTo>
                    <a:cubicBezTo>
                      <a:pt x="439" y="192"/>
                      <a:pt x="405" y="217"/>
                      <a:pt x="395" y="225"/>
                    </a:cubicBezTo>
                    <a:cubicBezTo>
                      <a:pt x="384" y="232"/>
                      <a:pt x="381" y="266"/>
                      <a:pt x="377" y="268"/>
                    </a:cubicBezTo>
                    <a:cubicBezTo>
                      <a:pt x="372" y="270"/>
                      <a:pt x="363" y="270"/>
                      <a:pt x="358" y="269"/>
                    </a:cubicBezTo>
                    <a:cubicBezTo>
                      <a:pt x="354" y="269"/>
                      <a:pt x="345" y="270"/>
                      <a:pt x="344" y="267"/>
                    </a:cubicBezTo>
                    <a:cubicBezTo>
                      <a:pt x="343" y="264"/>
                      <a:pt x="357" y="229"/>
                      <a:pt x="361" y="222"/>
                    </a:cubicBezTo>
                    <a:cubicBezTo>
                      <a:pt x="365" y="216"/>
                      <a:pt x="386" y="209"/>
                      <a:pt x="388" y="198"/>
                    </a:cubicBezTo>
                    <a:cubicBezTo>
                      <a:pt x="391" y="187"/>
                      <a:pt x="383" y="158"/>
                      <a:pt x="386" y="153"/>
                    </a:cubicBezTo>
                    <a:cubicBezTo>
                      <a:pt x="388" y="147"/>
                      <a:pt x="390" y="143"/>
                      <a:pt x="392" y="143"/>
                    </a:cubicBezTo>
                    <a:cubicBezTo>
                      <a:pt x="395" y="143"/>
                      <a:pt x="410" y="179"/>
                      <a:pt x="410" y="179"/>
                    </a:cubicBezTo>
                    <a:cubicBezTo>
                      <a:pt x="410" y="179"/>
                      <a:pt x="416" y="155"/>
                      <a:pt x="422" y="150"/>
                    </a:cubicBezTo>
                    <a:cubicBezTo>
                      <a:pt x="428" y="144"/>
                      <a:pt x="442" y="143"/>
                      <a:pt x="448" y="145"/>
                    </a:cubicBezTo>
                    <a:cubicBezTo>
                      <a:pt x="454" y="147"/>
                      <a:pt x="455" y="159"/>
                      <a:pt x="460" y="162"/>
                    </a:cubicBezTo>
                    <a:cubicBezTo>
                      <a:pt x="464" y="165"/>
                      <a:pt x="521" y="166"/>
                      <a:pt x="528" y="171"/>
                    </a:cubicBezTo>
                    <a:cubicBezTo>
                      <a:pt x="535" y="175"/>
                      <a:pt x="538" y="200"/>
                      <a:pt x="544" y="206"/>
                    </a:cubicBezTo>
                    <a:cubicBezTo>
                      <a:pt x="549" y="212"/>
                      <a:pt x="579" y="221"/>
                      <a:pt x="583" y="222"/>
                    </a:cubicBezTo>
                    <a:cubicBezTo>
                      <a:pt x="587" y="223"/>
                      <a:pt x="580" y="233"/>
                      <a:pt x="574" y="240"/>
                    </a:cubicBezTo>
                    <a:close/>
                    <a:moveTo>
                      <a:pt x="749" y="241"/>
                    </a:moveTo>
                    <a:cubicBezTo>
                      <a:pt x="734" y="252"/>
                      <a:pt x="720" y="286"/>
                      <a:pt x="713" y="298"/>
                    </a:cubicBezTo>
                    <a:cubicBezTo>
                      <a:pt x="707" y="309"/>
                      <a:pt x="694" y="311"/>
                      <a:pt x="687" y="310"/>
                    </a:cubicBezTo>
                    <a:cubicBezTo>
                      <a:pt x="679" y="309"/>
                      <a:pt x="665" y="281"/>
                      <a:pt x="660" y="273"/>
                    </a:cubicBezTo>
                    <a:cubicBezTo>
                      <a:pt x="655" y="266"/>
                      <a:pt x="640" y="236"/>
                      <a:pt x="642" y="228"/>
                    </a:cubicBezTo>
                    <a:cubicBezTo>
                      <a:pt x="644" y="220"/>
                      <a:pt x="672" y="206"/>
                      <a:pt x="676" y="197"/>
                    </a:cubicBezTo>
                    <a:cubicBezTo>
                      <a:pt x="680" y="188"/>
                      <a:pt x="682" y="185"/>
                      <a:pt x="674" y="164"/>
                    </a:cubicBezTo>
                    <a:cubicBezTo>
                      <a:pt x="666" y="143"/>
                      <a:pt x="601" y="110"/>
                      <a:pt x="592" y="109"/>
                    </a:cubicBezTo>
                    <a:cubicBezTo>
                      <a:pt x="583" y="108"/>
                      <a:pt x="598" y="95"/>
                      <a:pt x="615" y="85"/>
                    </a:cubicBezTo>
                    <a:cubicBezTo>
                      <a:pt x="633" y="75"/>
                      <a:pt x="730" y="48"/>
                      <a:pt x="746" y="46"/>
                    </a:cubicBezTo>
                    <a:cubicBezTo>
                      <a:pt x="762" y="43"/>
                      <a:pt x="827" y="31"/>
                      <a:pt x="851" y="35"/>
                    </a:cubicBezTo>
                    <a:cubicBezTo>
                      <a:pt x="875" y="39"/>
                      <a:pt x="941" y="61"/>
                      <a:pt x="947" y="71"/>
                    </a:cubicBezTo>
                    <a:cubicBezTo>
                      <a:pt x="952" y="82"/>
                      <a:pt x="920" y="171"/>
                      <a:pt x="906" y="182"/>
                    </a:cubicBezTo>
                    <a:cubicBezTo>
                      <a:pt x="893" y="192"/>
                      <a:pt x="765" y="230"/>
                      <a:pt x="749" y="241"/>
                    </a:cubicBezTo>
                    <a:close/>
                  </a:path>
                </a:pathLst>
              </a:custGeom>
              <a:solidFill>
                <a:srgbClr val="0078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1A1A1A"/>
                  </a:solidFill>
                  <a:effectLst/>
                  <a:uLnTx/>
                  <a:uFillTx/>
                </a:endParaRPr>
              </a:p>
            </p:txBody>
          </p:sp>
        </p:grpSp>
      </p:grpSp>
      <p:sp>
        <p:nvSpPr>
          <p:cNvPr id="309" name="TextBox 308">
            <a:extLst>
              <a:ext uri="{FF2B5EF4-FFF2-40B4-BE49-F238E27FC236}">
                <a16:creationId xmlns:a16="http://schemas.microsoft.com/office/drawing/2014/main" id="{07CA9D50-DF0C-43F5-9BD5-076EBB6C3399}"/>
              </a:ext>
            </a:extLst>
          </p:cNvPr>
          <p:cNvSpPr txBox="1"/>
          <p:nvPr/>
        </p:nvSpPr>
        <p:spPr>
          <a:xfrm>
            <a:off x="4622800" y="1763023"/>
            <a:ext cx="1295837" cy="346249"/>
          </a:xfrm>
          <a:prstGeom prst="rect">
            <a:avLst/>
          </a:prstGeom>
          <a:solidFill>
            <a:schemeClr val="bg1"/>
          </a:solidFill>
        </p:spPr>
        <p:txBody>
          <a:bodyPr wrap="square" lIns="0" tIns="0" rIns="0" bIns="0" rtlCol="0">
            <a:spAutoFit/>
          </a:bodyPr>
          <a:lstStyle/>
          <a:p>
            <a:pPr algn="ctr"/>
            <a:r>
              <a:rPr lang="en-US" sz="1200" dirty="0">
                <a:gradFill>
                  <a:gsLst>
                    <a:gs pos="0">
                      <a:schemeClr val="tx1"/>
                    </a:gs>
                    <a:gs pos="100000">
                      <a:schemeClr val="tx1"/>
                    </a:gs>
                  </a:gsLst>
                  <a:lin ang="5400000" scaled="1"/>
                </a:gradFill>
              </a:rPr>
              <a:t>Region </a:t>
            </a:r>
            <a:br>
              <a:rPr lang="en-US" sz="1200" dirty="0">
                <a:gradFill>
                  <a:gsLst>
                    <a:gs pos="0">
                      <a:schemeClr val="tx1"/>
                    </a:gs>
                    <a:gs pos="100000">
                      <a:schemeClr val="tx1"/>
                    </a:gs>
                  </a:gsLst>
                  <a:lin ang="5400000" scaled="1"/>
                </a:gradFill>
              </a:rPr>
            </a:br>
            <a:r>
              <a:rPr lang="en-US" sz="1050" dirty="0">
                <a:gradFill>
                  <a:gsLst>
                    <a:gs pos="0">
                      <a:schemeClr val="tx1"/>
                    </a:gs>
                    <a:gs pos="100000">
                      <a:schemeClr val="tx1"/>
                    </a:gs>
                  </a:gsLst>
                  <a:lin ang="5400000" scaled="1"/>
                </a:gradFill>
              </a:rPr>
              <a:t>(Western Europe)</a:t>
            </a:r>
            <a:endParaRPr lang="en-US" sz="1200" dirty="0">
              <a:gradFill>
                <a:gsLst>
                  <a:gs pos="0">
                    <a:schemeClr val="tx1"/>
                  </a:gs>
                  <a:gs pos="100000">
                    <a:schemeClr val="tx1"/>
                  </a:gs>
                </a:gsLst>
                <a:lin ang="5400000" scaled="1"/>
              </a:gradFill>
            </a:endParaRPr>
          </a:p>
        </p:txBody>
      </p:sp>
      <p:grpSp>
        <p:nvGrpSpPr>
          <p:cNvPr id="70" name="Group 69">
            <a:extLst>
              <a:ext uri="{FF2B5EF4-FFF2-40B4-BE49-F238E27FC236}">
                <a16:creationId xmlns:a16="http://schemas.microsoft.com/office/drawing/2014/main" id="{1020FBD4-2809-4719-AF15-1F1225D38D63}"/>
              </a:ext>
            </a:extLst>
          </p:cNvPr>
          <p:cNvGrpSpPr/>
          <p:nvPr/>
        </p:nvGrpSpPr>
        <p:grpSpPr>
          <a:xfrm>
            <a:off x="5712930" y="2638774"/>
            <a:ext cx="3973797" cy="346249"/>
            <a:chOff x="5712930" y="2546220"/>
            <a:chExt cx="3973797" cy="438804"/>
          </a:xfrm>
        </p:grpSpPr>
        <p:cxnSp>
          <p:nvCxnSpPr>
            <p:cNvPr id="311" name="Connector: Elbow 310">
              <a:extLst>
                <a:ext uri="{FF2B5EF4-FFF2-40B4-BE49-F238E27FC236}">
                  <a16:creationId xmlns:a16="http://schemas.microsoft.com/office/drawing/2014/main" id="{236E7156-4900-42E1-931A-FE12AEDDCD74}"/>
                </a:ext>
              </a:extLst>
            </p:cNvPr>
            <p:cNvCxnSpPr>
              <a:cxnSpLocks/>
              <a:stCxn id="306" idx="0"/>
              <a:endCxn id="308" idx="7"/>
            </p:cNvCxnSpPr>
            <p:nvPr/>
          </p:nvCxnSpPr>
          <p:spPr>
            <a:xfrm rot="16200000" flipV="1">
              <a:off x="6545801" y="1713349"/>
              <a:ext cx="438804" cy="2104545"/>
            </a:xfrm>
            <a:prstGeom prst="bentConnector2">
              <a:avLst/>
            </a:prstGeom>
            <a:ln>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14" name="Connector: Elbow 313">
              <a:extLst>
                <a:ext uri="{FF2B5EF4-FFF2-40B4-BE49-F238E27FC236}">
                  <a16:creationId xmlns:a16="http://schemas.microsoft.com/office/drawing/2014/main" id="{021A8179-940F-4C79-88C5-1E241A3028E8}"/>
                </a:ext>
              </a:extLst>
            </p:cNvPr>
            <p:cNvCxnSpPr>
              <a:cxnSpLocks/>
              <a:stCxn id="307" idx="0"/>
              <a:endCxn id="308" idx="7"/>
            </p:cNvCxnSpPr>
            <p:nvPr/>
          </p:nvCxnSpPr>
          <p:spPr>
            <a:xfrm rot="16200000" flipV="1">
              <a:off x="7480427" y="778723"/>
              <a:ext cx="438804" cy="3973797"/>
            </a:xfrm>
            <a:prstGeom prst="bentConnector2">
              <a:avLst/>
            </a:prstGeom>
            <a:ln>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grpSp>
      <p:cxnSp>
        <p:nvCxnSpPr>
          <p:cNvPr id="316" name="Connector: Elbow 315">
            <a:extLst>
              <a:ext uri="{FF2B5EF4-FFF2-40B4-BE49-F238E27FC236}">
                <a16:creationId xmlns:a16="http://schemas.microsoft.com/office/drawing/2014/main" id="{D30F2FC2-5F63-4F8A-9FF5-F7B64C066CED}"/>
              </a:ext>
            </a:extLst>
          </p:cNvPr>
          <p:cNvCxnSpPr>
            <a:cxnSpLocks/>
            <a:stCxn id="303" idx="0"/>
            <a:endCxn id="306" idx="2"/>
          </p:cNvCxnSpPr>
          <p:nvPr/>
        </p:nvCxnSpPr>
        <p:spPr>
          <a:xfrm rot="5400000" flipH="1" flipV="1">
            <a:off x="7167796" y="3192554"/>
            <a:ext cx="441710" cy="857647"/>
          </a:xfrm>
          <a:prstGeom prst="bentConnector3">
            <a:avLst/>
          </a:prstGeom>
          <a:ln>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18" name="Connector: Elbow 317">
            <a:extLst>
              <a:ext uri="{FF2B5EF4-FFF2-40B4-BE49-F238E27FC236}">
                <a16:creationId xmlns:a16="http://schemas.microsoft.com/office/drawing/2014/main" id="{9790562E-842B-46A7-BBCC-9297A45F0876}"/>
              </a:ext>
            </a:extLst>
          </p:cNvPr>
          <p:cNvCxnSpPr>
            <a:cxnSpLocks/>
            <a:stCxn id="304" idx="0"/>
            <a:endCxn id="306" idx="2"/>
          </p:cNvCxnSpPr>
          <p:nvPr/>
        </p:nvCxnSpPr>
        <p:spPr>
          <a:xfrm rot="16200000" flipV="1">
            <a:off x="8102423" y="3115574"/>
            <a:ext cx="441710" cy="1011606"/>
          </a:xfrm>
          <a:prstGeom prst="bentConnector3">
            <a:avLst>
              <a:gd name="adj1" fmla="val 50000"/>
            </a:avLst>
          </a:prstGeom>
          <a:ln>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21" name="Connector: Elbow 320">
            <a:extLst>
              <a:ext uri="{FF2B5EF4-FFF2-40B4-BE49-F238E27FC236}">
                <a16:creationId xmlns:a16="http://schemas.microsoft.com/office/drawing/2014/main" id="{1A08B376-2DE9-4716-94E4-7DC2E829DAFC}"/>
              </a:ext>
            </a:extLst>
          </p:cNvPr>
          <p:cNvCxnSpPr>
            <a:cxnSpLocks/>
            <a:stCxn id="305" idx="0"/>
            <a:endCxn id="307" idx="2"/>
          </p:cNvCxnSpPr>
          <p:nvPr/>
        </p:nvCxnSpPr>
        <p:spPr>
          <a:xfrm rot="16200000" flipV="1">
            <a:off x="9971675" y="3115574"/>
            <a:ext cx="441710" cy="1011605"/>
          </a:xfrm>
          <a:prstGeom prst="bentConnector3">
            <a:avLst/>
          </a:prstGeom>
          <a:ln>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23" name="Straight Arrow Connector 322">
            <a:extLst>
              <a:ext uri="{FF2B5EF4-FFF2-40B4-BE49-F238E27FC236}">
                <a16:creationId xmlns:a16="http://schemas.microsoft.com/office/drawing/2014/main" id="{6D01C6FC-BA2A-489D-A3F5-F383D74A018B}"/>
              </a:ext>
            </a:extLst>
          </p:cNvPr>
          <p:cNvCxnSpPr>
            <a:cxnSpLocks/>
            <a:endCxn id="303" idx="2"/>
          </p:cNvCxnSpPr>
          <p:nvPr/>
        </p:nvCxnSpPr>
        <p:spPr>
          <a:xfrm flipH="1" flipV="1">
            <a:off x="6959828" y="4257730"/>
            <a:ext cx="5094" cy="445408"/>
          </a:xfrm>
          <a:prstGeom prst="straightConnector1">
            <a:avLst/>
          </a:prstGeom>
          <a:ln>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26" name="Straight Arrow Connector 325">
            <a:extLst>
              <a:ext uri="{FF2B5EF4-FFF2-40B4-BE49-F238E27FC236}">
                <a16:creationId xmlns:a16="http://schemas.microsoft.com/office/drawing/2014/main" id="{46BF5111-021F-4453-9966-0581F05C3A34}"/>
              </a:ext>
            </a:extLst>
          </p:cNvPr>
          <p:cNvCxnSpPr>
            <a:cxnSpLocks/>
            <a:stCxn id="288" idx="1"/>
            <a:endCxn id="304" idx="2"/>
          </p:cNvCxnSpPr>
          <p:nvPr/>
        </p:nvCxnSpPr>
        <p:spPr>
          <a:xfrm flipV="1">
            <a:off x="8829081" y="4257730"/>
            <a:ext cx="0" cy="445399"/>
          </a:xfrm>
          <a:prstGeom prst="straightConnector1">
            <a:avLst/>
          </a:prstGeom>
          <a:ln>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cxnSp>
        <p:nvCxnSpPr>
          <p:cNvPr id="328" name="Straight Arrow Connector 327">
            <a:extLst>
              <a:ext uri="{FF2B5EF4-FFF2-40B4-BE49-F238E27FC236}">
                <a16:creationId xmlns:a16="http://schemas.microsoft.com/office/drawing/2014/main" id="{B5BF217C-ED9A-4C48-A906-C22AFE2B50CC}"/>
              </a:ext>
            </a:extLst>
          </p:cNvPr>
          <p:cNvCxnSpPr>
            <a:cxnSpLocks/>
            <a:stCxn id="278" idx="1"/>
            <a:endCxn id="305" idx="2"/>
          </p:cNvCxnSpPr>
          <p:nvPr/>
        </p:nvCxnSpPr>
        <p:spPr>
          <a:xfrm flipH="1" flipV="1">
            <a:off x="10698332" y="4257730"/>
            <a:ext cx="2" cy="445399"/>
          </a:xfrm>
          <a:prstGeom prst="straightConnector1">
            <a:avLst/>
          </a:prstGeom>
          <a:ln>
            <a:solidFill>
              <a:schemeClr val="tx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sp>
        <p:nvSpPr>
          <p:cNvPr id="297" name="TextBox 296">
            <a:extLst>
              <a:ext uri="{FF2B5EF4-FFF2-40B4-BE49-F238E27FC236}">
                <a16:creationId xmlns:a16="http://schemas.microsoft.com/office/drawing/2014/main" id="{E79823E8-C712-46DE-8223-F042DEA4ACA0}"/>
              </a:ext>
            </a:extLst>
          </p:cNvPr>
          <p:cNvSpPr txBox="1"/>
          <p:nvPr/>
        </p:nvSpPr>
        <p:spPr>
          <a:xfrm>
            <a:off x="6386965" y="1716490"/>
            <a:ext cx="1483109" cy="457200"/>
          </a:xfrm>
          <a:prstGeom prst="rect">
            <a:avLst/>
          </a:prstGeom>
          <a:solidFill>
            <a:schemeClr val="bg1">
              <a:lumMod val="85000"/>
            </a:schemeClr>
          </a:solidFill>
          <a:ln w="19050">
            <a:solidFill>
              <a:schemeClr val="bg1"/>
            </a:solidFill>
          </a:ln>
        </p:spPr>
        <p:txBody>
          <a:bodyPr wrap="square" lIns="91440" tIns="91440" rIns="91440" bIns="91440" rtlCol="0" anchor="ctr" anchorCtr="0">
            <a:noAutofit/>
          </a:bodyPr>
          <a:lstStyle>
            <a:defPPr>
              <a:defRPr lang="en-IL"/>
            </a:defPPr>
            <a:lvl1pPr algn="ctr">
              <a:defRPr sz="1050">
                <a:gradFill>
                  <a:gsLst>
                    <a:gs pos="0">
                      <a:schemeClr val="tx1"/>
                    </a:gs>
                    <a:gs pos="100000">
                      <a:schemeClr val="tx1"/>
                    </a:gs>
                  </a:gsLst>
                  <a:lin ang="5400000" scaled="1"/>
                </a:gradFill>
              </a:defRPr>
            </a:lvl1pPr>
          </a:lstStyle>
          <a:p>
            <a:r>
              <a:rPr lang="en-US" dirty="0"/>
              <a:t>Automotive </a:t>
            </a:r>
            <a:br>
              <a:rPr lang="en-US" dirty="0"/>
            </a:br>
            <a:r>
              <a:rPr lang="en-US" dirty="0"/>
              <a:t>Business Unit</a:t>
            </a:r>
          </a:p>
        </p:txBody>
      </p:sp>
      <p:sp>
        <p:nvSpPr>
          <p:cNvPr id="298" name="TextBox 297">
            <a:extLst>
              <a:ext uri="{FF2B5EF4-FFF2-40B4-BE49-F238E27FC236}">
                <a16:creationId xmlns:a16="http://schemas.microsoft.com/office/drawing/2014/main" id="{C1ACB133-8727-46E9-96D2-6FD328762EF0}"/>
              </a:ext>
            </a:extLst>
          </p:cNvPr>
          <p:cNvSpPr txBox="1"/>
          <p:nvPr/>
        </p:nvSpPr>
        <p:spPr>
          <a:xfrm>
            <a:off x="8128826" y="1716490"/>
            <a:ext cx="1483109" cy="457200"/>
          </a:xfrm>
          <a:prstGeom prst="rect">
            <a:avLst/>
          </a:prstGeom>
          <a:solidFill>
            <a:schemeClr val="bg1">
              <a:lumMod val="85000"/>
            </a:schemeClr>
          </a:solidFill>
          <a:ln w="19050">
            <a:solidFill>
              <a:schemeClr val="bg1"/>
            </a:solidFill>
          </a:ln>
        </p:spPr>
        <p:txBody>
          <a:bodyPr wrap="square" lIns="91440" tIns="91440" rIns="91440" bIns="91440" rtlCol="0" anchor="ctr" anchorCtr="0">
            <a:noAutofit/>
          </a:bodyPr>
          <a:lstStyle/>
          <a:p>
            <a:pPr algn="ctr"/>
            <a:r>
              <a:rPr lang="en-US" sz="1050" dirty="0">
                <a:gradFill>
                  <a:gsLst>
                    <a:gs pos="0">
                      <a:schemeClr val="tx1"/>
                    </a:gs>
                    <a:gs pos="100000">
                      <a:schemeClr val="tx1"/>
                    </a:gs>
                  </a:gsLst>
                  <a:lin ang="5400000" scaled="1"/>
                </a:gradFill>
              </a:rPr>
              <a:t>Glass</a:t>
            </a:r>
          </a:p>
          <a:p>
            <a:pPr algn="ctr"/>
            <a:r>
              <a:rPr lang="en-US" sz="1050" dirty="0">
                <a:gradFill>
                  <a:gsLst>
                    <a:gs pos="0">
                      <a:schemeClr val="tx1"/>
                    </a:gs>
                    <a:gs pos="100000">
                      <a:schemeClr val="tx1"/>
                    </a:gs>
                  </a:gsLst>
                  <a:lin ang="5400000" scaled="1"/>
                </a:gradFill>
              </a:rPr>
              <a:t>Business Unit</a:t>
            </a:r>
          </a:p>
        </p:txBody>
      </p:sp>
      <p:sp>
        <p:nvSpPr>
          <p:cNvPr id="299" name="TextBox 298">
            <a:extLst>
              <a:ext uri="{FF2B5EF4-FFF2-40B4-BE49-F238E27FC236}">
                <a16:creationId xmlns:a16="http://schemas.microsoft.com/office/drawing/2014/main" id="{53F7F251-AAC2-41A5-B035-D3CEAE04D12C}"/>
              </a:ext>
            </a:extLst>
          </p:cNvPr>
          <p:cNvSpPr txBox="1"/>
          <p:nvPr/>
        </p:nvSpPr>
        <p:spPr>
          <a:xfrm>
            <a:off x="9870691" y="1716490"/>
            <a:ext cx="1483109" cy="457200"/>
          </a:xfrm>
          <a:prstGeom prst="rect">
            <a:avLst/>
          </a:prstGeom>
          <a:solidFill>
            <a:schemeClr val="bg1">
              <a:lumMod val="85000"/>
            </a:schemeClr>
          </a:solidFill>
          <a:ln w="19050">
            <a:solidFill>
              <a:schemeClr val="bg1"/>
            </a:solidFill>
          </a:ln>
        </p:spPr>
        <p:txBody>
          <a:bodyPr wrap="square" lIns="91440" tIns="91440" rIns="91440" bIns="91440" rtlCol="0" anchor="ctr" anchorCtr="0">
            <a:noAutofit/>
          </a:bodyPr>
          <a:lstStyle/>
          <a:p>
            <a:pPr algn="ctr"/>
            <a:r>
              <a:rPr lang="en-US" sz="1050" dirty="0">
                <a:gradFill>
                  <a:gsLst>
                    <a:gs pos="0">
                      <a:schemeClr val="tx1"/>
                    </a:gs>
                    <a:gs pos="100000">
                      <a:schemeClr val="tx1"/>
                    </a:gs>
                  </a:gsLst>
                  <a:lin ang="5400000" scaled="1"/>
                </a:gradFill>
              </a:rPr>
              <a:t>Plastic</a:t>
            </a:r>
          </a:p>
          <a:p>
            <a:pPr algn="ctr"/>
            <a:r>
              <a:rPr lang="en-US" sz="1050" dirty="0">
                <a:gradFill>
                  <a:gsLst>
                    <a:gs pos="0">
                      <a:schemeClr val="tx1"/>
                    </a:gs>
                    <a:gs pos="100000">
                      <a:schemeClr val="tx1"/>
                    </a:gs>
                  </a:gsLst>
                  <a:lin ang="5400000" scaled="1"/>
                </a:gradFill>
              </a:rPr>
              <a:t>Business Unit</a:t>
            </a:r>
          </a:p>
        </p:txBody>
      </p:sp>
    </p:spTree>
    <p:extLst>
      <p:ext uri="{BB962C8B-B14F-4D97-AF65-F5344CB8AC3E}">
        <p14:creationId xmlns:p14="http://schemas.microsoft.com/office/powerpoint/2010/main" val="776129145"/>
      </p:ext>
    </p:extLst>
  </p:cSld>
  <p:clrMapOvr>
    <a:masterClrMapping/>
  </p:clrMapOvr>
  <mc:AlternateContent xmlns:mc="http://schemas.openxmlformats.org/markup-compatibility/2006" xmlns:p14="http://schemas.microsoft.com/office/powerpoint/2010/main">
    <mc:Choice Requires="p14">
      <p:transition spd="med" p14:dur="700" advTm="42770">
        <p:fade/>
      </p:transition>
    </mc:Choice>
    <mc:Fallback xmlns="">
      <p:transition spd="med" advTm="42770">
        <p:fade/>
      </p:transition>
    </mc:Fallback>
  </mc:AlternateContent>
  <p:extLst>
    <p:ext uri="{6950BFC3-D8DA-4A85-94F7-54DA5524770B}">
      <p188:commentRel xmlns:p188="http://schemas.microsoft.com/office/powerpoint/2018/8/main" r:id="rId3"/>
    </p:ext>
  </p:extLst>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6D52B-0300-40B1-8D35-22D19D4F115B}"/>
              </a:ext>
            </a:extLst>
          </p:cNvPr>
          <p:cNvSpPr>
            <a:spLocks noGrp="1"/>
          </p:cNvSpPr>
          <p:nvPr>
            <p:ph type="title"/>
          </p:nvPr>
        </p:nvSpPr>
        <p:spPr>
          <a:xfrm>
            <a:off x="337044" y="-152400"/>
            <a:ext cx="10515600" cy="1325563"/>
          </a:xfrm>
        </p:spPr>
        <p:txBody>
          <a:bodyPr/>
          <a:lstStyle/>
          <a:p>
            <a:r>
              <a:rPr lang="en-US" sz="2900" dirty="0">
                <a:solidFill>
                  <a:srgbClr val="3E5B71"/>
                </a:solidFill>
                <a:latin typeface="Franklin Gothic"/>
                <a:ea typeface="+mn-ea"/>
                <a:cs typeface="+mn-cs"/>
              </a:rPr>
              <a:t>Business topology</a:t>
            </a:r>
            <a:endParaRPr lang="en-IL" sz="2900" dirty="0">
              <a:solidFill>
                <a:srgbClr val="3E5B71"/>
              </a:solidFill>
              <a:latin typeface="Franklin Gothic"/>
              <a:ea typeface="+mn-ea"/>
              <a:cs typeface="+mn-cs"/>
            </a:endParaRPr>
          </a:p>
        </p:txBody>
      </p:sp>
      <p:pic>
        <p:nvPicPr>
          <p:cNvPr id="3" name="Picture 2">
            <a:extLst>
              <a:ext uri="{FF2B5EF4-FFF2-40B4-BE49-F238E27FC236}">
                <a16:creationId xmlns:a16="http://schemas.microsoft.com/office/drawing/2014/main" id="{19B5B0A4-2C0D-49ED-BC62-CD7C8EBAF7E6}"/>
              </a:ext>
            </a:extLst>
          </p:cNvPr>
          <p:cNvPicPr>
            <a:picLocks noChangeAspect="1"/>
          </p:cNvPicPr>
          <p:nvPr/>
        </p:nvPicPr>
        <p:blipFill>
          <a:blip r:embed="rId3"/>
          <a:stretch>
            <a:fillRect/>
          </a:stretch>
        </p:blipFill>
        <p:spPr>
          <a:xfrm>
            <a:off x="3176587" y="1552574"/>
            <a:ext cx="6941156" cy="4461363"/>
          </a:xfrm>
          <a:prstGeom prst="rect">
            <a:avLst/>
          </a:prstGeom>
        </p:spPr>
      </p:pic>
      <p:sp>
        <p:nvSpPr>
          <p:cNvPr id="4" name="Rectangle 3">
            <a:extLst>
              <a:ext uri="{FF2B5EF4-FFF2-40B4-BE49-F238E27FC236}">
                <a16:creationId xmlns:a16="http://schemas.microsoft.com/office/drawing/2014/main" id="{7B972D07-7CBC-4577-932F-5D78B030A0BA}"/>
              </a:ext>
            </a:extLst>
          </p:cNvPr>
          <p:cNvSpPr/>
          <p:nvPr/>
        </p:nvSpPr>
        <p:spPr>
          <a:xfrm>
            <a:off x="574262" y="964528"/>
            <a:ext cx="7604967" cy="588046"/>
          </a:xfrm>
          <a:prstGeom prst="rect">
            <a:avLst/>
          </a:prstGeom>
        </p:spPr>
        <p:txBody>
          <a:bodyPr wrap="none">
            <a:spAutoFit/>
          </a:bodyPr>
          <a:lstStyle/>
          <a:p>
            <a:pPr marL="0" marR="0" lvl="0" indent="0" algn="l" defTabSz="914400" rtl="0" eaLnBrk="1" fontAlgn="auto" latinLnBrk="0" hangingPunct="1">
              <a:lnSpc>
                <a:spcPct val="150000"/>
              </a:lnSpc>
              <a:spcBef>
                <a:spcPts val="1000"/>
              </a:spcBef>
              <a:spcAft>
                <a:spcPts val="0"/>
              </a:spcAft>
              <a:buClrTx/>
              <a:buSzTx/>
              <a:buFontTx/>
              <a:buNone/>
              <a:tabLst/>
              <a:defRPr/>
            </a:pPr>
            <a:r>
              <a:rPr kumimoji="0" lang="fr-FR" sz="24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Business </a:t>
            </a:r>
            <a:r>
              <a:rPr kumimoji="0" lang="fr-FR" sz="2400" b="0" i="0" u="none" strike="noStrike" kern="1200" cap="none" spc="0" normalizeH="0" baseline="0" noProof="0" dirty="0" err="1">
                <a:ln>
                  <a:noFill/>
                </a:ln>
                <a:solidFill>
                  <a:prstClr val="black"/>
                </a:solidFill>
                <a:effectLst/>
                <a:uLnTx/>
                <a:uFillTx/>
                <a:latin typeface="Source Sans Pro"/>
                <a:ea typeface="Source Sans Pro"/>
                <a:cs typeface="+mn-cs"/>
                <a:sym typeface="Source Sans Pro"/>
              </a:rPr>
              <a:t>units</a:t>
            </a:r>
            <a:r>
              <a:rPr kumimoji="0" lang="fr-FR" sz="24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 and </a:t>
            </a:r>
            <a:r>
              <a:rPr kumimoji="0" lang="fr-FR" sz="2400" b="0" i="0" u="none" strike="noStrike" kern="1200" cap="none" spc="0" normalizeH="0" baseline="0" noProof="0" dirty="0" err="1">
                <a:ln>
                  <a:noFill/>
                </a:ln>
                <a:solidFill>
                  <a:prstClr val="black"/>
                </a:solidFill>
                <a:effectLst/>
                <a:uLnTx/>
                <a:uFillTx/>
                <a:latin typeface="Source Sans Pro"/>
                <a:ea typeface="Source Sans Pro"/>
                <a:cs typeface="+mn-cs"/>
                <a:sym typeface="Source Sans Pro"/>
              </a:rPr>
              <a:t>regions</a:t>
            </a:r>
            <a:r>
              <a:rPr kumimoji="0" lang="fr-FR" sz="24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 are </a:t>
            </a:r>
            <a:r>
              <a:rPr kumimoji="0" lang="fr-FR" sz="2400" b="0" i="0" u="none" strike="noStrike" kern="1200" cap="none" spc="0" normalizeH="0" baseline="0" noProof="0" dirty="0" err="1">
                <a:ln>
                  <a:noFill/>
                </a:ln>
                <a:solidFill>
                  <a:prstClr val="black"/>
                </a:solidFill>
                <a:effectLst/>
                <a:uLnTx/>
                <a:uFillTx/>
                <a:latin typeface="Source Sans Pro"/>
                <a:ea typeface="Source Sans Pro"/>
                <a:cs typeface="+mn-cs"/>
                <a:sym typeface="Source Sans Pro"/>
              </a:rPr>
              <a:t>assigned</a:t>
            </a:r>
            <a:r>
              <a:rPr kumimoji="0" lang="fr-FR" sz="2400" b="0" i="0" u="none" strike="noStrike" kern="1200" cap="none" spc="0" normalizeH="0" baseline="0" noProof="0" dirty="0">
                <a:ln>
                  <a:noFill/>
                </a:ln>
                <a:solidFill>
                  <a:prstClr val="black"/>
                </a:solidFill>
                <a:effectLst/>
                <a:uLnTx/>
                <a:uFillTx/>
                <a:latin typeface="Source Sans Pro"/>
                <a:ea typeface="Source Sans Pro"/>
                <a:cs typeface="+mn-cs"/>
                <a:sym typeface="Source Sans Pro"/>
              </a:rPr>
              <a:t> to sites and zones</a:t>
            </a:r>
          </a:p>
        </p:txBody>
      </p:sp>
    </p:spTree>
    <p:extLst>
      <p:ext uri="{BB962C8B-B14F-4D97-AF65-F5344CB8AC3E}">
        <p14:creationId xmlns:p14="http://schemas.microsoft.com/office/powerpoint/2010/main" val="3027132705"/>
      </p:ext>
    </p:extLst>
  </p:cSld>
  <p:clrMapOvr>
    <a:masterClrMapping/>
  </p:clrMapOvr>
  <mc:AlternateContent xmlns:mc="http://schemas.openxmlformats.org/markup-compatibility/2006" xmlns:p14="http://schemas.microsoft.com/office/powerpoint/2010/main">
    <mc:Choice Requires="p14">
      <p:transition spd="slow" p14:dur="2000" advTm="42770"/>
    </mc:Choice>
    <mc:Fallback xmlns="">
      <p:transition spd="slow" advTm="42770"/>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830"/>
        <p:cNvGrpSpPr/>
        <p:nvPr/>
      </p:nvGrpSpPr>
      <p:grpSpPr>
        <a:xfrm>
          <a:off x="0" y="0"/>
          <a:ext cx="0" cy="0"/>
          <a:chOff x="0" y="0"/>
          <a:chExt cx="0" cy="0"/>
        </a:xfrm>
      </p:grpSpPr>
      <p:sp>
        <p:nvSpPr>
          <p:cNvPr id="2831" name="Google Shape;2831;p268"/>
          <p:cNvSpPr txBox="1">
            <a:spLocks noGrp="1"/>
          </p:cNvSpPr>
          <p:nvPr>
            <p:ph type="title"/>
          </p:nvPr>
        </p:nvSpPr>
        <p:spPr>
          <a:xfrm>
            <a:off x="588263" y="457200"/>
            <a:ext cx="11018520" cy="553998"/>
          </a:xfrm>
        </p:spPr>
        <p:txBody>
          <a:bodyPr vert="horz" wrap="square" lIns="0" tIns="0" rIns="0" bIns="0" rtlCol="0" anchor="t">
            <a:spAutoFit/>
          </a:bodyPr>
          <a:lstStyle/>
          <a:p>
            <a:r>
              <a:rPr lang="en-US" dirty="0"/>
              <a:t>OPM - Define exclusion rules</a:t>
            </a:r>
          </a:p>
        </p:txBody>
      </p:sp>
      <p:sp>
        <p:nvSpPr>
          <p:cNvPr id="6" name="Text Placeholder 21">
            <a:extLst>
              <a:ext uri="{FF2B5EF4-FFF2-40B4-BE49-F238E27FC236}">
                <a16:creationId xmlns:a16="http://schemas.microsoft.com/office/drawing/2014/main" id="{58C572FC-E8F1-4F87-9EA5-3604B9BC4C65}"/>
              </a:ext>
            </a:extLst>
          </p:cNvPr>
          <p:cNvSpPr txBox="1">
            <a:spLocks/>
          </p:cNvSpPr>
          <p:nvPr/>
        </p:nvSpPr>
        <p:spPr>
          <a:xfrm>
            <a:off x="591082" y="1449364"/>
            <a:ext cx="4349886" cy="3428631"/>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Alert Exclusion -&gt; create exclusion rule </a:t>
            </a:r>
          </a:p>
          <a:p>
            <a:pPr marL="274320" indent="-274320">
              <a:spcAft>
                <a:spcPts val="6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To avoid unnecessary alerts, define:</a:t>
            </a:r>
          </a:p>
          <a:p>
            <a:pPr marL="548640" lvl="1" indent="-274320">
              <a:spcBef>
                <a:spcPts val="0"/>
              </a:spcBef>
              <a:spcAft>
                <a:spcPts val="600"/>
              </a:spcAft>
              <a:buClr>
                <a:schemeClr val="accent1"/>
              </a:buClr>
              <a:tabLst>
                <a:tab pos="1770063" algn="l"/>
              </a:tabLst>
            </a:pPr>
            <a:r>
              <a:rPr lang="en-US" sz="1800" dirty="0">
                <a:solidFill>
                  <a:schemeClr val="tx1"/>
                </a:solidFill>
                <a:cs typeface="Segoe UI"/>
              </a:rPr>
              <a:t>Specific timeframe or 24/7 (00-23)</a:t>
            </a:r>
          </a:p>
          <a:p>
            <a:pPr marL="548640" lvl="1" indent="-274320">
              <a:spcBef>
                <a:spcPts val="0"/>
              </a:spcBef>
              <a:spcAft>
                <a:spcPts val="600"/>
              </a:spcAft>
              <a:buClr>
                <a:schemeClr val="accent1"/>
              </a:buClr>
              <a:tabLst>
                <a:tab pos="1770063" algn="l"/>
              </a:tabLst>
            </a:pPr>
            <a:r>
              <a:rPr lang="en-US" sz="1800" dirty="0">
                <a:solidFill>
                  <a:schemeClr val="tx1"/>
                </a:solidFill>
                <a:cs typeface="Segoe UI"/>
              </a:rPr>
              <a:t>Specific device/s</a:t>
            </a:r>
          </a:p>
          <a:p>
            <a:pPr marL="548640" lvl="1" indent="-274320">
              <a:spcBef>
                <a:spcPts val="0"/>
              </a:spcBef>
              <a:spcAft>
                <a:spcPts val="600"/>
              </a:spcAft>
              <a:buClr>
                <a:schemeClr val="accent1"/>
              </a:buClr>
              <a:tabLst>
                <a:tab pos="1770063" algn="l"/>
              </a:tabLst>
            </a:pPr>
            <a:r>
              <a:rPr lang="en-US" sz="1800" dirty="0">
                <a:solidFill>
                  <a:schemeClr val="tx1"/>
                </a:solidFill>
                <a:cs typeface="Segoe UI"/>
              </a:rPr>
              <a:t>Specific alert/s</a:t>
            </a:r>
          </a:p>
          <a:p>
            <a:pPr marL="548640" lvl="1" indent="-274320">
              <a:spcBef>
                <a:spcPts val="0"/>
              </a:spcBef>
              <a:spcAft>
                <a:spcPts val="1200"/>
              </a:spcAft>
              <a:buClr>
                <a:schemeClr val="accent1"/>
              </a:buClr>
              <a:tabLst>
                <a:tab pos="1770063" algn="l"/>
              </a:tabLst>
            </a:pPr>
            <a:r>
              <a:rPr lang="en-US" sz="1800" dirty="0">
                <a:solidFill>
                  <a:schemeClr val="tx1"/>
                </a:solidFill>
                <a:cs typeface="Segoe UI"/>
              </a:rPr>
              <a:t>Specific sensor/s </a:t>
            </a:r>
            <a:endParaRPr lang="en-US" sz="1800" dirty="0">
              <a:solidFill>
                <a:schemeClr val="tx1"/>
              </a:solidFill>
              <a:latin typeface="+mj-lt"/>
              <a:cs typeface="Segoe UI"/>
            </a:endParaRPr>
          </a:p>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Note: The logic between conditions </a:t>
            </a:r>
            <a:br>
              <a:rPr lang="en-US" sz="1800" dirty="0">
                <a:solidFill>
                  <a:schemeClr val="tx1"/>
                </a:solidFill>
                <a:latin typeface="+mj-lt"/>
                <a:cs typeface="Segoe UI"/>
              </a:rPr>
            </a:br>
            <a:r>
              <a:rPr lang="en-US" sz="1800" dirty="0">
                <a:solidFill>
                  <a:schemeClr val="tx1"/>
                </a:solidFill>
                <a:latin typeface="+mj-lt"/>
                <a:cs typeface="Segoe UI"/>
              </a:rPr>
              <a:t>is AND</a:t>
            </a:r>
          </a:p>
          <a:p>
            <a:pPr marL="274320" indent="-274320">
              <a:spcAft>
                <a:spcPts val="1200"/>
              </a:spcAft>
              <a:buClr>
                <a:schemeClr val="accent1"/>
              </a:buClr>
              <a:buFont typeface="Wingdings" panose="05000000000000000000" pitchFamily="2" charset="2"/>
              <a:buChar char="à"/>
              <a:tabLst>
                <a:tab pos="1770063" algn="l"/>
              </a:tabLst>
            </a:pPr>
            <a:endParaRPr lang="en-US" sz="1800" dirty="0">
              <a:solidFill>
                <a:schemeClr val="tx1"/>
              </a:solidFill>
              <a:latin typeface="+mj-lt"/>
              <a:cs typeface="Segoe UI"/>
            </a:endParaRPr>
          </a:p>
        </p:txBody>
      </p:sp>
      <p:sp>
        <p:nvSpPr>
          <p:cNvPr id="8" name="Rectangle: Rounded Corners 7">
            <a:extLst>
              <a:ext uri="{FF2B5EF4-FFF2-40B4-BE49-F238E27FC236}">
                <a16:creationId xmlns:a16="http://schemas.microsoft.com/office/drawing/2014/main" id="{95A6439C-9768-4E1C-BE92-D1F8FFEFD8D5}"/>
              </a:ext>
              <a:ext uri="{C183D7F6-B498-43B3-948B-1728B52AA6E4}">
                <adec:decorative xmlns:adec="http://schemas.microsoft.com/office/drawing/2017/decorative" val="1"/>
              </a:ext>
            </a:extLst>
          </p:cNvPr>
          <p:cNvSpPr/>
          <p:nvPr/>
        </p:nvSpPr>
        <p:spPr bwMode="auto">
          <a:xfrm>
            <a:off x="5318272"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 name="Picture 2">
            <a:extLst>
              <a:ext uri="{FF2B5EF4-FFF2-40B4-BE49-F238E27FC236}">
                <a16:creationId xmlns:a16="http://schemas.microsoft.com/office/drawing/2014/main" id="{D0FFC2BA-7399-4733-9346-C7AF9C7C116F}"/>
              </a:ext>
              <a:ext uri="{C183D7F6-B498-43B3-948B-1728B52AA6E4}">
                <adec:decorative xmlns:adec="http://schemas.microsoft.com/office/drawing/2017/decorative" val="1"/>
              </a:ext>
            </a:extLst>
          </p:cNvPr>
          <p:cNvPicPr>
            <a:picLocks noChangeAspect="1"/>
          </p:cNvPicPr>
          <p:nvPr/>
        </p:nvPicPr>
        <p:blipFill rotWithShape="1">
          <a:blip r:embed="rId3"/>
          <a:srcRect r="5396"/>
          <a:stretch/>
        </p:blipFill>
        <p:spPr>
          <a:xfrm>
            <a:off x="5565970" y="1558882"/>
            <a:ext cx="6626029" cy="4205363"/>
          </a:xfrm>
          <a:prstGeom prst="rect">
            <a:avLst/>
          </a:prstGeom>
          <a:ln>
            <a:noFill/>
          </a:ln>
          <a:effectLst/>
        </p:spPr>
      </p:pic>
    </p:spTree>
  </p:cSld>
  <p:clrMapOvr>
    <a:masterClrMapping/>
  </p:clrMapOvr>
  <mc:AlternateContent xmlns:mc="http://schemas.openxmlformats.org/markup-compatibility/2006" xmlns:p14="http://schemas.microsoft.com/office/powerpoint/2010/main">
    <mc:Choice Requires="p14">
      <p:transition spd="med" p14:dur="700" advTm="50527">
        <p:fade/>
      </p:transition>
    </mc:Choice>
    <mc:Fallback xmlns="">
      <p:transition spd="med" advTm="50527">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Shape 2830"/>
        <p:cNvGrpSpPr/>
        <p:nvPr/>
      </p:nvGrpSpPr>
      <p:grpSpPr>
        <a:xfrm>
          <a:off x="0" y="0"/>
          <a:ext cx="0" cy="0"/>
          <a:chOff x="0" y="0"/>
          <a:chExt cx="0" cy="0"/>
        </a:xfrm>
      </p:grpSpPr>
      <p:sp>
        <p:nvSpPr>
          <p:cNvPr id="2831" name="Google Shape;2831;p268"/>
          <p:cNvSpPr txBox="1">
            <a:spLocks noGrp="1"/>
          </p:cNvSpPr>
          <p:nvPr>
            <p:ph type="title"/>
          </p:nvPr>
        </p:nvSpPr>
        <p:spPr>
          <a:xfrm>
            <a:off x="532786" y="330389"/>
            <a:ext cx="10211400" cy="4854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 sz="2900" dirty="0">
                <a:solidFill>
                  <a:srgbClr val="3E5B71"/>
                </a:solidFill>
                <a:latin typeface="Franklin Gothic"/>
                <a:ea typeface="+mn-ea"/>
                <a:cs typeface="+mn-cs"/>
              </a:rPr>
              <a:t>OPM - Define exclusion rules</a:t>
            </a:r>
            <a:endParaRPr sz="2900" dirty="0">
              <a:solidFill>
                <a:srgbClr val="3E5B71"/>
              </a:solidFill>
              <a:latin typeface="Franklin Gothic"/>
              <a:ea typeface="+mn-ea"/>
              <a:cs typeface="+mn-cs"/>
            </a:endParaRPr>
          </a:p>
        </p:txBody>
      </p:sp>
      <p:sp>
        <p:nvSpPr>
          <p:cNvPr id="2835" name="Google Shape;2835;p268"/>
          <p:cNvSpPr txBox="1"/>
          <p:nvPr/>
        </p:nvSpPr>
        <p:spPr>
          <a:xfrm>
            <a:off x="598350" y="1051700"/>
            <a:ext cx="6114600" cy="4920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000"/>
              </a:spcBef>
              <a:spcAft>
                <a:spcPts val="0"/>
              </a:spcAft>
              <a:buClrTx/>
              <a:buSzTx/>
              <a:buFontTx/>
              <a:buNone/>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Alert Exclusion -&gt; create exclusion rule, </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15000"/>
              </a:lnSpc>
              <a:spcBef>
                <a:spcPts val="1000"/>
              </a:spcBef>
              <a:spcAft>
                <a:spcPts val="0"/>
              </a:spcAft>
              <a:buClrTx/>
              <a:buSzTx/>
              <a:buFontTx/>
              <a:buNone/>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To avoid unnecessary alerts</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15000"/>
              </a:lnSpc>
              <a:spcBef>
                <a:spcPts val="1000"/>
              </a:spcBef>
              <a:spcAft>
                <a:spcPts val="0"/>
              </a:spcAft>
              <a:buClrTx/>
              <a:buSzTx/>
              <a:buFontTx/>
              <a:buNone/>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Define:</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1219169" marR="0" lvl="1" indent="-440255" algn="l" defTabSz="914400" rtl="0" eaLnBrk="1" fontAlgn="auto" latinLnBrk="0" hangingPunct="1">
              <a:lnSpc>
                <a:spcPct val="115000"/>
              </a:lnSpc>
              <a:spcBef>
                <a:spcPts val="1000"/>
              </a:spcBef>
              <a:spcAft>
                <a:spcPts val="0"/>
              </a:spcAft>
              <a:buClr>
                <a:srgbClr val="595959"/>
              </a:buClr>
              <a:buSzPts val="1600"/>
              <a:buFontTx/>
              <a:buAutoNum type="alphaLcPeriod"/>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Specific timeframe or 24/7 (00-23)</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1219169" marR="0" lvl="1" indent="-440255" algn="l" defTabSz="914400" rtl="0" eaLnBrk="1" fontAlgn="auto" latinLnBrk="0" hangingPunct="1">
              <a:lnSpc>
                <a:spcPct val="115000"/>
              </a:lnSpc>
              <a:spcBef>
                <a:spcPts val="0"/>
              </a:spcBef>
              <a:spcAft>
                <a:spcPts val="0"/>
              </a:spcAft>
              <a:buClr>
                <a:srgbClr val="595959"/>
              </a:buClr>
              <a:buSzPts val="1600"/>
              <a:buFontTx/>
              <a:buAutoNum type="alphaLcPeriod"/>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Specific device/s</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1219169" marR="0" lvl="1" indent="-440255" algn="l" defTabSz="914400" rtl="0" eaLnBrk="1" fontAlgn="auto" latinLnBrk="0" hangingPunct="1">
              <a:lnSpc>
                <a:spcPct val="115000"/>
              </a:lnSpc>
              <a:spcBef>
                <a:spcPts val="0"/>
              </a:spcBef>
              <a:spcAft>
                <a:spcPts val="0"/>
              </a:spcAft>
              <a:buClr>
                <a:srgbClr val="595959"/>
              </a:buClr>
              <a:buSzPts val="1600"/>
              <a:buFontTx/>
              <a:buAutoNum type="alphaLcPeriod"/>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Specific alert/s</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1219169" marR="0" lvl="1" indent="-440255" algn="l" defTabSz="914400" rtl="0" eaLnBrk="1" fontAlgn="auto" latinLnBrk="0" hangingPunct="1">
              <a:lnSpc>
                <a:spcPct val="115000"/>
              </a:lnSpc>
              <a:spcBef>
                <a:spcPts val="0"/>
              </a:spcBef>
              <a:spcAft>
                <a:spcPts val="0"/>
              </a:spcAft>
              <a:buClr>
                <a:srgbClr val="595959"/>
              </a:buClr>
              <a:buSzPts val="1600"/>
              <a:buFontTx/>
              <a:buAutoNum type="alphaLcPeriod"/>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Specific sensor/s </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914400" marR="0" lvl="0" indent="0" algn="l" defTabSz="914400" rtl="0" eaLnBrk="1" fontAlgn="auto" latinLnBrk="0" hangingPunct="1">
              <a:lnSpc>
                <a:spcPct val="115000"/>
              </a:lnSpc>
              <a:spcBef>
                <a:spcPts val="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342900" algn="l" defTabSz="914400" rtl="0" eaLnBrk="1" fontAlgn="auto" latinLnBrk="0" hangingPunct="1">
              <a:lnSpc>
                <a:spcPct val="150000"/>
              </a:lnSpc>
              <a:spcBef>
                <a:spcPts val="1000"/>
              </a:spcBef>
              <a:spcAft>
                <a:spcPts val="0"/>
              </a:spcAft>
              <a:buClr>
                <a:prstClr val="black"/>
              </a:buClr>
              <a:buSzPts val="1800"/>
              <a:buFont typeface="Source Sans Pro"/>
              <a:buChar char="●"/>
              <a:tabLst/>
              <a:defRPr/>
            </a:pPr>
            <a:r>
              <a:rPr kumimoji="0" lang="en" sz="1800" b="0" i="1"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Note: The logic between conditions is AND</a:t>
            </a:r>
            <a:endParaRPr kumimoji="0" sz="1800" b="0" i="1"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p:txBody>
      </p:sp>
      <p:pic>
        <p:nvPicPr>
          <p:cNvPr id="2" name="Picture 2" descr="Graphical user interface, application&#10;&#10;Description automatically generated">
            <a:extLst>
              <a:ext uri="{FF2B5EF4-FFF2-40B4-BE49-F238E27FC236}">
                <a16:creationId xmlns:a16="http://schemas.microsoft.com/office/drawing/2014/main" id="{D0FFC2BA-7399-4733-9346-C7AF9C7C116F}"/>
              </a:ext>
            </a:extLst>
          </p:cNvPr>
          <p:cNvPicPr>
            <a:picLocks noChangeAspect="1"/>
          </p:cNvPicPr>
          <p:nvPr/>
        </p:nvPicPr>
        <p:blipFill>
          <a:blip r:embed="rId3"/>
          <a:stretch>
            <a:fillRect/>
          </a:stretch>
        </p:blipFill>
        <p:spPr>
          <a:xfrm>
            <a:off x="6665934" y="1196330"/>
            <a:ext cx="5003104" cy="3003970"/>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50527"/>
    </mc:Choice>
    <mc:Fallback xmlns="">
      <p:transition spd="slow" advTm="50527"/>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9C9DFD-1ECF-4604-89F5-693A003F319A}"/>
              </a:ext>
            </a:extLst>
          </p:cNvPr>
          <p:cNvSpPr>
            <a:spLocks noGrp="1"/>
          </p:cNvSpPr>
          <p:nvPr>
            <p:ph type="title"/>
          </p:nvPr>
        </p:nvSpPr>
        <p:spPr>
          <a:xfrm>
            <a:off x="588263" y="457200"/>
            <a:ext cx="11018520" cy="553998"/>
          </a:xfrm>
        </p:spPr>
        <p:txBody>
          <a:bodyPr>
            <a:normAutofit/>
          </a:bodyPr>
          <a:lstStyle/>
          <a:p>
            <a:r>
              <a:rPr lang="en" dirty="0"/>
              <a:t>OPM - Define </a:t>
            </a:r>
            <a:r>
              <a:rPr lang="en-US" dirty="0"/>
              <a:t>forwarding</a:t>
            </a:r>
            <a:r>
              <a:rPr lang="en" dirty="0"/>
              <a:t> rules</a:t>
            </a:r>
            <a:endParaRPr lang="en-IL" dirty="0"/>
          </a:p>
        </p:txBody>
      </p:sp>
      <p:sp>
        <p:nvSpPr>
          <p:cNvPr id="9" name="Text Placeholder 21">
            <a:extLst>
              <a:ext uri="{FF2B5EF4-FFF2-40B4-BE49-F238E27FC236}">
                <a16:creationId xmlns:a16="http://schemas.microsoft.com/office/drawing/2014/main" id="{B1197305-9F5B-451B-A8A4-A647646A28EE}"/>
              </a:ext>
            </a:extLst>
          </p:cNvPr>
          <p:cNvSpPr txBox="1">
            <a:spLocks/>
          </p:cNvSpPr>
          <p:nvPr/>
        </p:nvSpPr>
        <p:spPr>
          <a:xfrm>
            <a:off x="591082" y="1449364"/>
            <a:ext cx="4114800" cy="276999"/>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Placeholder bullet</a:t>
            </a:r>
          </a:p>
        </p:txBody>
      </p:sp>
      <p:sp>
        <p:nvSpPr>
          <p:cNvPr id="10" name="Rectangle: Rounded Corners 9">
            <a:extLst>
              <a:ext uri="{FF2B5EF4-FFF2-40B4-BE49-F238E27FC236}">
                <a16:creationId xmlns:a16="http://schemas.microsoft.com/office/drawing/2014/main" id="{543368E8-D5F5-49A0-A06A-0EC0FDC31055}"/>
              </a:ext>
              <a:ext uri="{C183D7F6-B498-43B3-948B-1728B52AA6E4}">
                <adec:decorative xmlns:adec="http://schemas.microsoft.com/office/drawing/2017/decorative" val="1"/>
              </a:ext>
            </a:extLst>
          </p:cNvPr>
          <p:cNvSpPr/>
          <p:nvPr/>
        </p:nvSpPr>
        <p:spPr bwMode="auto">
          <a:xfrm>
            <a:off x="5318272"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2" name="Picture 2">
            <a:extLst>
              <a:ext uri="{FF2B5EF4-FFF2-40B4-BE49-F238E27FC236}">
                <a16:creationId xmlns:a16="http://schemas.microsoft.com/office/drawing/2014/main" id="{714F6F00-5F02-495A-9B7C-54B7E9878AF6}"/>
              </a:ext>
              <a:ext uri="{C183D7F6-B498-43B3-948B-1728B52AA6E4}">
                <adec:decorative xmlns:adec="http://schemas.microsoft.com/office/drawing/2017/decorative" val="1"/>
              </a:ext>
            </a:extLst>
          </p:cNvPr>
          <p:cNvPicPr>
            <a:picLocks noChangeAspect="1"/>
          </p:cNvPicPr>
          <p:nvPr/>
        </p:nvPicPr>
        <p:blipFill rotWithShape="1">
          <a:blip r:embed="rId3"/>
          <a:srcRect r="3707"/>
          <a:stretch/>
        </p:blipFill>
        <p:spPr>
          <a:xfrm>
            <a:off x="5565971" y="1558882"/>
            <a:ext cx="6626030" cy="4205363"/>
          </a:xfrm>
          <a:prstGeom prst="rect">
            <a:avLst/>
          </a:prstGeom>
        </p:spPr>
      </p:pic>
      <p:pic>
        <p:nvPicPr>
          <p:cNvPr id="3" name="Picture 5">
            <a:extLst>
              <a:ext uri="{FF2B5EF4-FFF2-40B4-BE49-F238E27FC236}">
                <a16:creationId xmlns:a16="http://schemas.microsoft.com/office/drawing/2014/main" id="{3BF0F371-B3D5-49C7-B5AA-0FC3CD11D375}"/>
              </a:ext>
              <a:ext uri="{C183D7F6-B498-43B3-948B-1728B52AA6E4}">
                <adec:decorative xmlns:adec="http://schemas.microsoft.com/office/drawing/2017/decorative" val="1"/>
              </a:ext>
            </a:extLst>
          </p:cNvPr>
          <p:cNvPicPr>
            <a:picLocks noChangeAspect="1"/>
          </p:cNvPicPr>
          <p:nvPr/>
        </p:nvPicPr>
        <p:blipFill rotWithShape="1">
          <a:blip r:embed="rId4"/>
          <a:srcRect t="624" r="886"/>
          <a:stretch/>
        </p:blipFill>
        <p:spPr>
          <a:xfrm>
            <a:off x="7594847" y="4005580"/>
            <a:ext cx="1429773" cy="2387926"/>
          </a:xfrm>
          <a:prstGeom prst="rect">
            <a:avLst/>
          </a:prstGeom>
          <a:effectLst>
            <a:outerShdw blurRad="190500" dist="50800" dir="2700000" algn="ctr" rotWithShape="0">
              <a:prstClr val="black">
                <a:alpha val="25000"/>
              </a:prstClr>
            </a:outerShdw>
          </a:effectLst>
        </p:spPr>
      </p:pic>
    </p:spTree>
    <p:extLst>
      <p:ext uri="{BB962C8B-B14F-4D97-AF65-F5344CB8AC3E}">
        <p14:creationId xmlns:p14="http://schemas.microsoft.com/office/powerpoint/2010/main" val="2877372096"/>
      </p:ext>
    </p:extLst>
  </p:cSld>
  <p:clrMapOvr>
    <a:masterClrMapping/>
  </p:clrMapOvr>
  <mc:AlternateContent xmlns:mc="http://schemas.openxmlformats.org/markup-compatibility/2006" xmlns:p14="http://schemas.microsoft.com/office/powerpoint/2010/main">
    <mc:Choice Requires="p14">
      <p:transition spd="med" p14:dur="700" advTm="58770">
        <p:fade/>
      </p:transition>
    </mc:Choice>
    <mc:Fallback xmlns="">
      <p:transition spd="med" advTm="58770">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9C9DFD-1ECF-4604-89F5-693A003F319A}"/>
              </a:ext>
            </a:extLst>
          </p:cNvPr>
          <p:cNvSpPr>
            <a:spLocks noGrp="1"/>
          </p:cNvSpPr>
          <p:nvPr>
            <p:ph type="title"/>
          </p:nvPr>
        </p:nvSpPr>
        <p:spPr>
          <a:xfrm>
            <a:off x="374524" y="343276"/>
            <a:ext cx="10211400" cy="485400"/>
          </a:xfrm>
        </p:spPr>
        <p:txBody>
          <a:bodyPr>
            <a:normAutofit fontScale="90000"/>
          </a:bodyPr>
          <a:lstStyle/>
          <a:p>
            <a:r>
              <a:rPr lang="en" sz="2900" dirty="0">
                <a:solidFill>
                  <a:srgbClr val="3E5B71"/>
                </a:solidFill>
                <a:latin typeface="Franklin Gothic"/>
                <a:ea typeface="+mn-ea"/>
                <a:cs typeface="+mn-cs"/>
              </a:rPr>
              <a:t>OPM - Define </a:t>
            </a:r>
            <a:r>
              <a:rPr lang="en-US" sz="2900" dirty="0">
                <a:solidFill>
                  <a:srgbClr val="3E5B71"/>
                </a:solidFill>
                <a:latin typeface="Franklin Gothic"/>
                <a:ea typeface="+mn-ea"/>
                <a:cs typeface="+mn-cs"/>
              </a:rPr>
              <a:t>forwarding</a:t>
            </a:r>
            <a:r>
              <a:rPr lang="en" sz="2900" dirty="0">
                <a:solidFill>
                  <a:srgbClr val="3E5B71"/>
                </a:solidFill>
                <a:latin typeface="Franklin Gothic"/>
                <a:ea typeface="+mn-ea"/>
                <a:cs typeface="+mn-cs"/>
              </a:rPr>
              <a:t> rules</a:t>
            </a:r>
            <a:endParaRPr lang="en-IL" sz="2900" dirty="0">
              <a:solidFill>
                <a:srgbClr val="3E5B71"/>
              </a:solidFill>
              <a:latin typeface="Franklin Gothic"/>
              <a:ea typeface="+mn-ea"/>
              <a:cs typeface="+mn-cs"/>
            </a:endParaRPr>
          </a:p>
        </p:txBody>
      </p:sp>
      <p:pic>
        <p:nvPicPr>
          <p:cNvPr id="2" name="Picture 2" descr="Graphical user interface, text, application, email&#10;&#10;Description automatically generated">
            <a:extLst>
              <a:ext uri="{FF2B5EF4-FFF2-40B4-BE49-F238E27FC236}">
                <a16:creationId xmlns:a16="http://schemas.microsoft.com/office/drawing/2014/main" id="{714F6F00-5F02-495A-9B7C-54B7E9878AF6}"/>
              </a:ext>
            </a:extLst>
          </p:cNvPr>
          <p:cNvPicPr>
            <a:picLocks noChangeAspect="1"/>
          </p:cNvPicPr>
          <p:nvPr/>
        </p:nvPicPr>
        <p:blipFill>
          <a:blip r:embed="rId3"/>
          <a:stretch>
            <a:fillRect/>
          </a:stretch>
        </p:blipFill>
        <p:spPr>
          <a:xfrm>
            <a:off x="1723373" y="1027215"/>
            <a:ext cx="8713939" cy="5325487"/>
          </a:xfrm>
          <a:prstGeom prst="rect">
            <a:avLst/>
          </a:prstGeom>
        </p:spPr>
      </p:pic>
      <p:pic>
        <p:nvPicPr>
          <p:cNvPr id="3" name="Picture 5" descr="Graphical user interface, text, application&#10;&#10;Description automatically generated">
            <a:extLst>
              <a:ext uri="{FF2B5EF4-FFF2-40B4-BE49-F238E27FC236}">
                <a16:creationId xmlns:a16="http://schemas.microsoft.com/office/drawing/2014/main" id="{3BF0F371-B3D5-49C7-B5AA-0FC3CD11D375}"/>
              </a:ext>
            </a:extLst>
          </p:cNvPr>
          <p:cNvPicPr>
            <a:picLocks noChangeAspect="1"/>
          </p:cNvPicPr>
          <p:nvPr/>
        </p:nvPicPr>
        <p:blipFill>
          <a:blip r:embed="rId4"/>
          <a:stretch>
            <a:fillRect/>
          </a:stretch>
        </p:blipFill>
        <p:spPr>
          <a:xfrm>
            <a:off x="4315228" y="4179517"/>
            <a:ext cx="1442557" cy="2402910"/>
          </a:xfrm>
          <a:prstGeom prst="rect">
            <a:avLst/>
          </a:prstGeom>
        </p:spPr>
      </p:pic>
    </p:spTree>
    <p:extLst>
      <p:ext uri="{BB962C8B-B14F-4D97-AF65-F5344CB8AC3E}">
        <p14:creationId xmlns:p14="http://schemas.microsoft.com/office/powerpoint/2010/main" val="343724169"/>
      </p:ext>
    </p:extLst>
  </p:cSld>
  <p:clrMapOvr>
    <a:masterClrMapping/>
  </p:clrMapOvr>
  <mc:AlternateContent xmlns:mc="http://schemas.openxmlformats.org/markup-compatibility/2006" xmlns:p14="http://schemas.microsoft.com/office/powerpoint/2010/main">
    <mc:Choice Requires="p14">
      <p:transition spd="slow" p14:dur="2000" advTm="58770"/>
    </mc:Choice>
    <mc:Fallback xmlns="">
      <p:transition spd="slow" advTm="58770"/>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840"/>
        <p:cNvGrpSpPr/>
        <p:nvPr/>
      </p:nvGrpSpPr>
      <p:grpSpPr>
        <a:xfrm>
          <a:off x="0" y="0"/>
          <a:ext cx="0" cy="0"/>
          <a:chOff x="0" y="0"/>
          <a:chExt cx="0" cy="0"/>
        </a:xfrm>
      </p:grpSpPr>
      <p:sp>
        <p:nvSpPr>
          <p:cNvPr id="2841" name="Google Shape;2841;p269"/>
          <p:cNvSpPr txBox="1">
            <a:spLocks noGrp="1"/>
          </p:cNvSpPr>
          <p:nvPr>
            <p:ph type="title"/>
          </p:nvPr>
        </p:nvSpPr>
        <p:spPr>
          <a:xfrm>
            <a:off x="588263" y="457200"/>
            <a:ext cx="11018520" cy="553998"/>
          </a:xfrm>
        </p:spPr>
        <p:txBody>
          <a:bodyPr vert="horz" wrap="square" lIns="0" tIns="0" rIns="0" bIns="0" rtlCol="0" anchor="t">
            <a:normAutofit/>
          </a:bodyPr>
          <a:lstStyle/>
          <a:p>
            <a:r>
              <a:rPr lang="en-US" dirty="0"/>
              <a:t>Active Directory Integration</a:t>
            </a:r>
          </a:p>
        </p:txBody>
      </p:sp>
      <p:sp>
        <p:nvSpPr>
          <p:cNvPr id="12" name="Rectangle: Rounded Corners 11">
            <a:extLst>
              <a:ext uri="{FF2B5EF4-FFF2-40B4-BE49-F238E27FC236}">
                <a16:creationId xmlns:a16="http://schemas.microsoft.com/office/drawing/2014/main" id="{72A0D5B7-64B8-41A6-8A4B-9EA4809A1EB6}"/>
              </a:ext>
              <a:ext uri="{C183D7F6-B498-43B3-948B-1728B52AA6E4}">
                <adec:decorative xmlns:adec="http://schemas.microsoft.com/office/drawing/2017/decorative" val="1"/>
              </a:ext>
            </a:extLst>
          </p:cNvPr>
          <p:cNvSpPr/>
          <p:nvPr/>
        </p:nvSpPr>
        <p:spPr bwMode="auto">
          <a:xfrm>
            <a:off x="6781312" y="1337298"/>
            <a:ext cx="7797660" cy="4649406"/>
          </a:xfrm>
          <a:prstGeom prst="roundRect">
            <a:avLst>
              <a:gd name="adj" fmla="val 2491"/>
            </a:avLst>
          </a:prstGeom>
          <a:solidFill>
            <a:schemeClr val="tx1">
              <a:lumMod val="50000"/>
            </a:schemeClr>
          </a:solidFill>
          <a:ln>
            <a:noFill/>
          </a:ln>
          <a:effectLst>
            <a:outerShdw blurRad="292100" dist="38100" dir="3600000" sx="102000" sy="102000" algn="tl"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3" name="Group 12">
            <a:extLst>
              <a:ext uri="{FF2B5EF4-FFF2-40B4-BE49-F238E27FC236}">
                <a16:creationId xmlns:a16="http://schemas.microsoft.com/office/drawing/2014/main" id="{72B52B9C-7526-41F7-BFCE-B5D12D853365}"/>
              </a:ext>
              <a:ext uri="{C183D7F6-B498-43B3-948B-1728B52AA6E4}">
                <adec:decorative xmlns:adec="http://schemas.microsoft.com/office/drawing/2017/decorative" val="1"/>
              </a:ext>
            </a:extLst>
          </p:cNvPr>
          <p:cNvGrpSpPr/>
          <p:nvPr/>
        </p:nvGrpSpPr>
        <p:grpSpPr>
          <a:xfrm>
            <a:off x="7029011" y="1558883"/>
            <a:ext cx="5162990" cy="4205364"/>
            <a:chOff x="2378043" y="2679239"/>
            <a:chExt cx="4601229" cy="3747798"/>
          </a:xfrm>
        </p:grpSpPr>
        <p:pic>
          <p:nvPicPr>
            <p:cNvPr id="14" name="Picture 3" descr="Graphical user interface, text, application&#10;&#10;Description automatically generated">
              <a:extLst>
                <a:ext uri="{FF2B5EF4-FFF2-40B4-BE49-F238E27FC236}">
                  <a16:creationId xmlns:a16="http://schemas.microsoft.com/office/drawing/2014/main" id="{A3AD935B-C6DC-4933-AA84-2297A9BA7DB9}"/>
                </a:ext>
              </a:extLst>
            </p:cNvPr>
            <p:cNvPicPr>
              <a:picLocks noChangeAspect="1"/>
            </p:cNvPicPr>
            <p:nvPr/>
          </p:nvPicPr>
          <p:blipFill rotWithShape="1">
            <a:blip r:embed="rId4"/>
            <a:srcRect r="28047"/>
            <a:stretch/>
          </p:blipFill>
          <p:spPr>
            <a:xfrm>
              <a:off x="2378043" y="2679239"/>
              <a:ext cx="4601229" cy="3747798"/>
            </a:xfrm>
            <a:prstGeom prst="rect">
              <a:avLst/>
            </a:prstGeom>
          </p:spPr>
        </p:pic>
        <p:sp>
          <p:nvSpPr>
            <p:cNvPr id="15" name="Google Shape;2764;p262">
              <a:extLst>
                <a:ext uri="{FF2B5EF4-FFF2-40B4-BE49-F238E27FC236}">
                  <a16:creationId xmlns:a16="http://schemas.microsoft.com/office/drawing/2014/main" id="{A3056B47-4A53-4DF0-A861-A3B04D0633C1}"/>
                </a:ext>
              </a:extLst>
            </p:cNvPr>
            <p:cNvSpPr/>
            <p:nvPr/>
          </p:nvSpPr>
          <p:spPr>
            <a:xfrm>
              <a:off x="2390076" y="3657599"/>
              <a:ext cx="976054" cy="169950"/>
            </a:xfrm>
            <a:prstGeom prst="rect">
              <a:avLst/>
            </a:prstGeom>
            <a:noFill/>
            <a:ln w="28575" cap="flat" cmpd="sng">
              <a:solidFill>
                <a:srgbClr val="0078D4"/>
              </a:solidFill>
              <a:prstDash val="solid"/>
              <a:miter lim="800000"/>
              <a:headEnd type="none" w="sm" len="sm"/>
              <a:tailEnd type="none" w="sm" len="sm"/>
            </a:ln>
          </p:spPr>
          <p:txBody>
            <a:bodyPr spcFirstLastPara="1" wrap="square" lIns="121900" tIns="60925" rIns="121900" bIns="60925" anchor="ctr" anchorCtr="0">
              <a:noAutofit/>
            </a:bodyPr>
            <a:ls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sz="2400">
                <a:solidFill>
                  <a:srgbClr val="FFFFFF"/>
                </a:solidFill>
                <a:latin typeface="Calibri"/>
                <a:cs typeface="Calibri"/>
                <a:sym typeface="Calibri"/>
              </a:endParaRPr>
            </a:p>
          </p:txBody>
        </p:sp>
      </p:grpSp>
      <p:grpSp>
        <p:nvGrpSpPr>
          <p:cNvPr id="6" name="Group 5">
            <a:extLst>
              <a:ext uri="{FF2B5EF4-FFF2-40B4-BE49-F238E27FC236}">
                <a16:creationId xmlns:a16="http://schemas.microsoft.com/office/drawing/2014/main" id="{5509B776-ACA6-46C4-AC5A-EE7CD994101A}"/>
              </a:ext>
              <a:ext uri="{C183D7F6-B498-43B3-948B-1728B52AA6E4}">
                <adec:decorative xmlns:adec="http://schemas.microsoft.com/office/drawing/2017/decorative" val="1"/>
              </a:ext>
            </a:extLst>
          </p:cNvPr>
          <p:cNvGrpSpPr/>
          <p:nvPr/>
        </p:nvGrpSpPr>
        <p:grpSpPr>
          <a:xfrm>
            <a:off x="7029011" y="1558882"/>
            <a:ext cx="5162989" cy="4205363"/>
            <a:chOff x="7029011" y="1558882"/>
            <a:chExt cx="5162989" cy="4205363"/>
          </a:xfrm>
        </p:grpSpPr>
        <p:grpSp>
          <p:nvGrpSpPr>
            <p:cNvPr id="4" name="Group 3">
              <a:extLst>
                <a:ext uri="{FF2B5EF4-FFF2-40B4-BE49-F238E27FC236}">
                  <a16:creationId xmlns:a16="http://schemas.microsoft.com/office/drawing/2014/main" id="{DA4FB890-4C93-43C1-933E-A3E949B3C7C4}"/>
                </a:ext>
              </a:extLst>
            </p:cNvPr>
            <p:cNvGrpSpPr/>
            <p:nvPr/>
          </p:nvGrpSpPr>
          <p:grpSpPr>
            <a:xfrm>
              <a:off x="7029011" y="1558882"/>
              <a:ext cx="5162988" cy="4205363"/>
              <a:chOff x="6476400" y="3294950"/>
              <a:chExt cx="2337140" cy="1903650"/>
            </a:xfrm>
          </p:grpSpPr>
          <p:pic>
            <p:nvPicPr>
              <p:cNvPr id="2843" name="Google Shape;2843;p269"/>
              <p:cNvPicPr preferRelativeResize="0"/>
              <p:nvPr/>
            </p:nvPicPr>
            <p:blipFill rotWithShape="1">
              <a:blip r:embed="rId5">
                <a:alphaModFix/>
              </a:blip>
              <a:srcRect r="40404"/>
              <a:stretch/>
            </p:blipFill>
            <p:spPr>
              <a:xfrm>
                <a:off x="6476400" y="3294950"/>
                <a:ext cx="2337140" cy="1903650"/>
              </a:xfrm>
              <a:prstGeom prst="rect">
                <a:avLst/>
              </a:prstGeom>
              <a:noFill/>
              <a:ln>
                <a:noFill/>
              </a:ln>
            </p:spPr>
          </p:pic>
          <p:pic>
            <p:nvPicPr>
              <p:cNvPr id="8" name="Picture 2" descr="Graphical user interface, text, application, email&#10;&#10;Description automatically generated">
                <a:extLst>
                  <a:ext uri="{FF2B5EF4-FFF2-40B4-BE49-F238E27FC236}">
                    <a16:creationId xmlns:a16="http://schemas.microsoft.com/office/drawing/2014/main" id="{57E600EA-7D43-4937-883C-C706B3C8E9AB}"/>
                  </a:ext>
                </a:extLst>
              </p:cNvPr>
              <p:cNvPicPr>
                <a:picLocks noChangeAspect="1"/>
              </p:cNvPicPr>
              <p:nvPr/>
            </p:nvPicPr>
            <p:blipFill rotWithShape="1">
              <a:blip r:embed="rId6"/>
              <a:srcRect r="86721" b="94251"/>
              <a:stretch/>
            </p:blipFill>
            <p:spPr>
              <a:xfrm>
                <a:off x="6476401" y="3294950"/>
                <a:ext cx="447794" cy="118484"/>
              </a:xfrm>
              <a:prstGeom prst="rect">
                <a:avLst/>
              </a:prstGeom>
            </p:spPr>
          </p:pic>
          <p:sp>
            <p:nvSpPr>
              <p:cNvPr id="3" name="Rectangle 2">
                <a:extLst>
                  <a:ext uri="{FF2B5EF4-FFF2-40B4-BE49-F238E27FC236}">
                    <a16:creationId xmlns:a16="http://schemas.microsoft.com/office/drawing/2014/main" id="{5D8D4829-60DB-47F4-B9AD-C0F3996EB9B7}"/>
                  </a:ext>
                </a:extLst>
              </p:cNvPr>
              <p:cNvSpPr/>
              <p:nvPr/>
            </p:nvSpPr>
            <p:spPr bwMode="auto">
              <a:xfrm>
                <a:off x="8285018" y="5123103"/>
                <a:ext cx="258618" cy="75497"/>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sp>
          <p:nvSpPr>
            <p:cNvPr id="16" name="Rectangle 15">
              <a:extLst>
                <a:ext uri="{FF2B5EF4-FFF2-40B4-BE49-F238E27FC236}">
                  <a16:creationId xmlns:a16="http://schemas.microsoft.com/office/drawing/2014/main" id="{3629DAC6-1B8D-4305-ABDC-405317752DE4}"/>
                </a:ext>
              </a:extLst>
            </p:cNvPr>
            <p:cNvSpPr/>
            <p:nvPr/>
          </p:nvSpPr>
          <p:spPr bwMode="auto">
            <a:xfrm>
              <a:off x="8271164" y="1689754"/>
              <a:ext cx="3920836" cy="4074491"/>
            </a:xfrm>
            <a:prstGeom prst="rect">
              <a:avLst/>
            </a:prstGeom>
            <a:solidFill>
              <a:schemeClr val="bg1"/>
            </a:solidFill>
            <a:ln>
              <a:noFill/>
              <a:headEnd type="none" w="med" len="med"/>
              <a:tailEnd type="none" w="med" len="med"/>
            </a:ln>
            <a:effectLst>
              <a:outerShdw blurRad="190500" dist="50800" dir="2700000" algn="ctr" rotWithShape="0">
                <a:prstClr val="black">
                  <a:alpha val="2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5" name="Group 4">
              <a:extLst>
                <a:ext uri="{FF2B5EF4-FFF2-40B4-BE49-F238E27FC236}">
                  <a16:creationId xmlns:a16="http://schemas.microsoft.com/office/drawing/2014/main" id="{C3755E5A-47BB-46E5-AC0D-89F0237CE256}"/>
                </a:ext>
              </a:extLst>
            </p:cNvPr>
            <p:cNvGrpSpPr/>
            <p:nvPr/>
          </p:nvGrpSpPr>
          <p:grpSpPr>
            <a:xfrm>
              <a:off x="8271164" y="1870632"/>
              <a:ext cx="3920836" cy="3650070"/>
              <a:chOff x="4785478" y="2029407"/>
              <a:chExt cx="4336399" cy="4036935"/>
            </a:xfrm>
          </p:grpSpPr>
          <p:pic>
            <p:nvPicPr>
              <p:cNvPr id="19" name="Google Shape;2843;p269">
                <a:extLst>
                  <a:ext uri="{FF2B5EF4-FFF2-40B4-BE49-F238E27FC236}">
                    <a16:creationId xmlns:a16="http://schemas.microsoft.com/office/drawing/2014/main" id="{30F0F414-6252-4492-B0CB-3ADE8D835EEB}"/>
                  </a:ext>
                </a:extLst>
              </p:cNvPr>
              <p:cNvPicPr preferRelativeResize="0"/>
              <p:nvPr/>
            </p:nvPicPr>
            <p:blipFill rotWithShape="1">
              <a:blip r:embed="rId5">
                <a:alphaModFix/>
              </a:blip>
              <a:srcRect l="28239" t="4005" r="21706"/>
              <a:stretch/>
            </p:blipFill>
            <p:spPr>
              <a:xfrm>
                <a:off x="4785478" y="2029407"/>
                <a:ext cx="4336399" cy="4036935"/>
              </a:xfrm>
              <a:prstGeom prst="rect">
                <a:avLst/>
              </a:prstGeom>
              <a:noFill/>
              <a:ln>
                <a:noFill/>
              </a:ln>
            </p:spPr>
          </p:pic>
          <p:sp>
            <p:nvSpPr>
              <p:cNvPr id="21" name="Rectangle 20">
                <a:extLst>
                  <a:ext uri="{FF2B5EF4-FFF2-40B4-BE49-F238E27FC236}">
                    <a16:creationId xmlns:a16="http://schemas.microsoft.com/office/drawing/2014/main" id="{16B94ECD-99B5-4F9F-898E-AF8826FFF90F}"/>
                  </a:ext>
                </a:extLst>
              </p:cNvPr>
              <p:cNvSpPr/>
              <p:nvPr/>
            </p:nvSpPr>
            <p:spPr bwMode="auto">
              <a:xfrm>
                <a:off x="6415811" y="5899561"/>
                <a:ext cx="571314" cy="166781"/>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7" name="Group 6">
            <a:extLst>
              <a:ext uri="{FF2B5EF4-FFF2-40B4-BE49-F238E27FC236}">
                <a16:creationId xmlns:a16="http://schemas.microsoft.com/office/drawing/2014/main" id="{992DDC80-B28F-4E6B-8F50-C57DE64CB344}"/>
              </a:ext>
              <a:ext uri="{C183D7F6-B498-43B3-948B-1728B52AA6E4}">
                <adec:decorative xmlns:adec="http://schemas.microsoft.com/office/drawing/2017/decorative" val="1"/>
              </a:ext>
            </a:extLst>
          </p:cNvPr>
          <p:cNvGrpSpPr/>
          <p:nvPr/>
        </p:nvGrpSpPr>
        <p:grpSpPr>
          <a:xfrm>
            <a:off x="6096000" y="4213925"/>
            <a:ext cx="3623128" cy="1903650"/>
            <a:chOff x="2203264" y="3294950"/>
            <a:chExt cx="3623128" cy="1903650"/>
          </a:xfrm>
        </p:grpSpPr>
        <p:pic>
          <p:nvPicPr>
            <p:cNvPr id="2844" name="Google Shape;2844;p269"/>
            <p:cNvPicPr preferRelativeResize="0"/>
            <p:nvPr/>
          </p:nvPicPr>
          <p:blipFill rotWithShape="1">
            <a:blip r:embed="rId7"/>
            <a:srcRect l="18119"/>
            <a:stretch/>
          </p:blipFill>
          <p:spPr>
            <a:xfrm>
              <a:off x="2203264" y="3294950"/>
              <a:ext cx="3623128" cy="1903650"/>
            </a:xfrm>
            <a:prstGeom prst="rect">
              <a:avLst/>
            </a:prstGeom>
            <a:effectLst>
              <a:outerShdw blurRad="190500" dist="50800" dir="2700000" algn="ctr" rotWithShape="0">
                <a:prstClr val="black">
                  <a:alpha val="25000"/>
                </a:prstClr>
              </a:outerShdw>
            </a:effectLst>
          </p:spPr>
        </p:pic>
        <p:sp>
          <p:nvSpPr>
            <p:cNvPr id="2845" name="Google Shape;2845;p269"/>
            <p:cNvSpPr/>
            <p:nvPr/>
          </p:nvSpPr>
          <p:spPr>
            <a:xfrm rot="10800000" flipH="1">
              <a:off x="2345799" y="4609949"/>
              <a:ext cx="495741" cy="436500"/>
            </a:xfrm>
            <a:prstGeom prst="rect">
              <a:avLst/>
            </a:prstGeom>
            <a:noFill/>
            <a:ln w="28575" cap="flat" cmpd="sng">
              <a:solidFill>
                <a:srgbClr val="0078D4"/>
              </a:solidFill>
              <a:prstDash val="solid"/>
              <a:miter lim="800000"/>
              <a:headEnd type="none" w="sm" len="sm"/>
              <a:tailEnd type="none" w="sm" len="sm"/>
            </a:ln>
          </p:spPr>
          <p:txBody>
            <a:bodyPr spcFirstLastPara="1" wrap="square" lIns="121900" tIns="60925" rIns="121900" bIns="60925" anchor="ctr" anchorCtr="0">
              <a:noAutofit/>
            </a:bodyPr>
            <a:lstStyle/>
            <a:p>
              <a:pPr algn="ctr"/>
              <a:endParaRPr sz="2400">
                <a:solidFill>
                  <a:srgbClr val="FFFFFF"/>
                </a:solidFill>
                <a:latin typeface="Calibri"/>
                <a:cs typeface="Calibri"/>
                <a:sym typeface="Calibri"/>
              </a:endParaRPr>
            </a:p>
          </p:txBody>
        </p:sp>
      </p:grpSp>
      <p:sp>
        <p:nvSpPr>
          <p:cNvPr id="25" name="Text Placeholder 21">
            <a:extLst>
              <a:ext uri="{FF2B5EF4-FFF2-40B4-BE49-F238E27FC236}">
                <a16:creationId xmlns:a16="http://schemas.microsoft.com/office/drawing/2014/main" id="{49556C06-FE47-4E9E-BFBC-C8E567BAB224}"/>
              </a:ext>
            </a:extLst>
          </p:cNvPr>
          <p:cNvSpPr txBox="1">
            <a:spLocks/>
          </p:cNvSpPr>
          <p:nvPr/>
        </p:nvSpPr>
        <p:spPr>
          <a:xfrm>
            <a:off x="591082" y="1449364"/>
            <a:ext cx="5486400" cy="4062651"/>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1200"/>
              </a:spcAft>
              <a:buClr>
                <a:schemeClr val="accent1"/>
              </a:buClr>
              <a:buFont typeface="+mj-lt"/>
              <a:buAutoNum type="arabicPeriod"/>
              <a:tabLst>
                <a:tab pos="1770063" algn="l"/>
              </a:tabLst>
            </a:pPr>
            <a:r>
              <a:rPr lang="en-US" sz="1800" dirty="0">
                <a:solidFill>
                  <a:schemeClr val="tx1"/>
                </a:solidFill>
                <a:latin typeface="+mj-lt"/>
                <a:cs typeface="Segoe UI"/>
              </a:rPr>
              <a:t>Create groups in AD and add users to each </a:t>
            </a:r>
            <a:br>
              <a:rPr lang="en-US" sz="1800" dirty="0">
                <a:solidFill>
                  <a:schemeClr val="tx1"/>
                </a:solidFill>
                <a:latin typeface="+mj-lt"/>
                <a:cs typeface="Segoe UI"/>
              </a:rPr>
            </a:br>
            <a:r>
              <a:rPr lang="en-US" sz="1800" dirty="0">
                <a:solidFill>
                  <a:schemeClr val="tx1"/>
                </a:solidFill>
                <a:latin typeface="+mj-lt"/>
                <a:cs typeface="Segoe UI"/>
              </a:rPr>
              <a:t>group according to sensor permissions: </a:t>
            </a:r>
            <a:br>
              <a:rPr lang="en-US" sz="1800" dirty="0">
                <a:solidFill>
                  <a:schemeClr val="tx1"/>
                </a:solidFill>
                <a:latin typeface="+mj-lt"/>
                <a:cs typeface="Segoe UI"/>
              </a:rPr>
            </a:br>
            <a:r>
              <a:rPr lang="en-US" sz="1800" dirty="0">
                <a:solidFill>
                  <a:schemeClr val="tx1"/>
                </a:solidFill>
                <a:latin typeface="+mj-lt"/>
                <a:cs typeface="Segoe UI"/>
              </a:rPr>
              <a:t>read only/security analyst/admin.</a:t>
            </a:r>
          </a:p>
          <a:p>
            <a:pPr marL="274320" marR="0" lvl="0" indent="-274320" algn="l" defTabSz="914400" rtl="0" eaLnBrk="1" fontAlgn="auto" latinLnBrk="0" hangingPunct="1">
              <a:lnSpc>
                <a:spcPct val="100000"/>
              </a:lnSpc>
              <a:spcBef>
                <a:spcPts val="336"/>
              </a:spcBef>
              <a:spcAft>
                <a:spcPts val="600"/>
              </a:spcAft>
              <a:buClr>
                <a:srgbClr val="0078D4"/>
              </a:buClr>
              <a:buSzTx/>
              <a:buFont typeface="+mj-lt"/>
              <a:buAutoNum type="arabicPeriod" startAt="2"/>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t>Configure Sensor: via system settings -&gt; </a:t>
            </a:r>
            <a:b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br>
            <a: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t>Active </a:t>
            </a:r>
            <a:r>
              <a:rPr lang="en-US" sz="1800" dirty="0">
                <a:solidFill>
                  <a:srgbClr val="000000"/>
                </a:solidFill>
                <a:latin typeface="Segoe UI Semibold"/>
                <a:cs typeface="Segoe UI"/>
              </a:rPr>
              <a:t>D</a:t>
            </a:r>
            <a:r>
              <a:rPr kumimoji="0" lang="en-US" sz="1800" b="0" i="0" u="none" strike="noStrike" kern="1200" cap="none" spc="0" normalizeH="0" baseline="0" noProof="0" dirty="0" err="1">
                <a:ln>
                  <a:noFill/>
                </a:ln>
                <a:solidFill>
                  <a:srgbClr val="000000"/>
                </a:solidFill>
                <a:effectLst/>
                <a:uLnTx/>
                <a:uFillTx/>
                <a:latin typeface="Segoe UI Semibold"/>
                <a:ea typeface="+mn-ea"/>
                <a:cs typeface="Segoe UI"/>
              </a:rPr>
              <a:t>irectory</a:t>
            </a:r>
            <a: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t>, edit AD configuration.</a:t>
            </a:r>
          </a:p>
          <a:p>
            <a:pPr marL="548640" indent="-274320" defTabSz="914400">
              <a:spcBef>
                <a:spcPts val="0"/>
              </a:spcBef>
              <a:spcAft>
                <a:spcPts val="600"/>
              </a:spcAft>
              <a:buClr>
                <a:srgbClr val="0078D4"/>
              </a:buClr>
              <a:buSzTx/>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Define the LDAP parameters in sensor exactly </a:t>
            </a:r>
            <a:br>
              <a:rPr kumimoji="0" lang="en-US" sz="1800" b="0" i="0" u="none" strike="noStrike" kern="1200" cap="none" spc="0" normalizeH="0" baseline="0" noProof="0" dirty="0">
                <a:ln>
                  <a:noFill/>
                </a:ln>
                <a:solidFill>
                  <a:srgbClr val="000000"/>
                </a:solidFill>
                <a:effectLst/>
                <a:uLnTx/>
                <a:uFillTx/>
                <a:latin typeface="Segoe UI"/>
                <a:ea typeface="+mn-ea"/>
                <a:cs typeface="Segoe UI"/>
              </a:rPr>
            </a:br>
            <a:r>
              <a:rPr kumimoji="0" lang="en-US" sz="1800" b="0" i="0" u="none" strike="noStrike" kern="1200" cap="none" spc="0" normalizeH="0" baseline="0" noProof="0" dirty="0">
                <a:ln>
                  <a:noFill/>
                </a:ln>
                <a:solidFill>
                  <a:srgbClr val="000000"/>
                </a:solidFill>
                <a:effectLst/>
                <a:uLnTx/>
                <a:uFillTx/>
                <a:latin typeface="Segoe UI"/>
                <a:ea typeface="+mn-ea"/>
                <a:cs typeface="Segoe UI"/>
              </a:rPr>
              <a:t>as they appear in Active Directory</a:t>
            </a:r>
          </a:p>
          <a:p>
            <a:pPr marL="548640" indent="-274320" defTabSz="914400">
              <a:spcBef>
                <a:spcPts val="0"/>
              </a:spcBef>
              <a:spcAft>
                <a:spcPts val="600"/>
              </a:spcAft>
              <a:buClr>
                <a:srgbClr val="0078D4"/>
              </a:buClr>
              <a:buSzTx/>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a:ea typeface="+mn-ea"/>
                <a:cs typeface="Segoe UI"/>
              </a:rPr>
              <a:t>For all the Active Directory parameters use low case only, including when the configurations in your Active Directory use upper case</a:t>
            </a:r>
          </a:p>
          <a:p>
            <a:pPr marL="274320" marR="0" lvl="0" indent="-274320" algn="l" defTabSz="914400" rtl="0" eaLnBrk="1" fontAlgn="auto" latinLnBrk="0" hangingPunct="1">
              <a:lnSpc>
                <a:spcPct val="100000"/>
              </a:lnSpc>
              <a:spcBef>
                <a:spcPts val="336"/>
              </a:spcBef>
              <a:spcAft>
                <a:spcPts val="600"/>
              </a:spcAft>
              <a:buClr>
                <a:srgbClr val="0078D4"/>
              </a:buClr>
              <a:buSzTx/>
              <a:buFont typeface="+mj-lt"/>
              <a:buAutoNum type="arabicPeriod" startAt="3"/>
              <a:tabLst>
                <a:tab pos="1770063" algn="l"/>
              </a:tabLst>
              <a:defRPr/>
            </a:pPr>
            <a: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t>AD users can now login to sensor using the </a:t>
            </a:r>
            <a:b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br>
            <a: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t>AD credentials, user will appear automatically </a:t>
            </a:r>
            <a:b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br>
            <a:r>
              <a:rPr kumimoji="0" lang="en-US" sz="1800" b="0" i="0" u="none" strike="noStrike" kern="1200" cap="none" spc="0" normalizeH="0" baseline="0" noProof="0" dirty="0">
                <a:ln>
                  <a:noFill/>
                </a:ln>
                <a:solidFill>
                  <a:srgbClr val="000000"/>
                </a:solidFill>
                <a:effectLst/>
                <a:uLnTx/>
                <a:uFillTx/>
                <a:latin typeface="Segoe UI Semibold"/>
                <a:ea typeface="+mn-ea"/>
                <a:cs typeface="Segoe UI"/>
              </a:rPr>
              <a:t>at users module after first login. </a:t>
            </a:r>
            <a:endParaRPr lang="en-US" sz="1800" dirty="0">
              <a:solidFill>
                <a:schemeClr val="tx1"/>
              </a:solidFill>
              <a:cs typeface="Segoe UI"/>
            </a:endParaRPr>
          </a:p>
        </p:txBody>
      </p:sp>
    </p:spTree>
  </p:cSld>
  <p:clrMapOvr>
    <a:masterClrMapping/>
  </p:clrMapOvr>
  <mc:AlternateContent xmlns:mc="http://schemas.openxmlformats.org/markup-compatibility/2006" xmlns:p14="http://schemas.microsoft.com/office/powerpoint/2010/main">
    <mc:Choice Requires="p14">
      <p:transition spd="med" p14:dur="700" advTm="60980">
        <p:fade/>
      </p:transition>
    </mc:Choice>
    <mc:Fallback xmlns="">
      <p:transition spd="med" advTm="60980">
        <p:fade/>
      </p:transition>
    </mc:Fallback>
  </mc:AlternateContent>
  <p:extLst>
    <p:ext uri="{6950BFC3-D8DA-4A85-94F7-54DA5524770B}">
      <p188:commentRel xmlns:p188="http://schemas.microsoft.com/office/powerpoint/2018/8/main" r:id="rId3"/>
    </p:ext>
  </p:extLst>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Shape 2840"/>
        <p:cNvGrpSpPr/>
        <p:nvPr/>
      </p:nvGrpSpPr>
      <p:grpSpPr>
        <a:xfrm>
          <a:off x="0" y="0"/>
          <a:ext cx="0" cy="0"/>
          <a:chOff x="0" y="0"/>
          <a:chExt cx="0" cy="0"/>
        </a:xfrm>
      </p:grpSpPr>
      <p:sp>
        <p:nvSpPr>
          <p:cNvPr id="2841" name="Google Shape;2841;p269"/>
          <p:cNvSpPr txBox="1">
            <a:spLocks noGrp="1"/>
          </p:cNvSpPr>
          <p:nvPr>
            <p:ph type="title"/>
          </p:nvPr>
        </p:nvSpPr>
        <p:spPr>
          <a:xfrm>
            <a:off x="546105" y="246125"/>
            <a:ext cx="5145300" cy="4854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 sz="2600" dirty="0">
                <a:solidFill>
                  <a:srgbClr val="3E5B71"/>
                </a:solidFill>
                <a:latin typeface="Franklin Gothic"/>
                <a:ea typeface="+mn-ea"/>
                <a:cs typeface="+mn-cs"/>
              </a:rPr>
              <a:t>Active Directory Integration</a:t>
            </a:r>
            <a:endParaRPr sz="2600" dirty="0">
              <a:solidFill>
                <a:srgbClr val="3E5B71"/>
              </a:solidFill>
              <a:latin typeface="Franklin Gothic"/>
              <a:ea typeface="+mn-ea"/>
              <a:cs typeface="+mn-cs"/>
            </a:endParaRPr>
          </a:p>
        </p:txBody>
      </p:sp>
      <p:sp>
        <p:nvSpPr>
          <p:cNvPr id="2842" name="Google Shape;2842;p269"/>
          <p:cNvSpPr/>
          <p:nvPr/>
        </p:nvSpPr>
        <p:spPr>
          <a:xfrm>
            <a:off x="389800" y="670450"/>
            <a:ext cx="11474100" cy="5618400"/>
          </a:xfrm>
          <a:prstGeom prst="rect">
            <a:avLst/>
          </a:prstGeom>
          <a:noFill/>
          <a:ln>
            <a:noFill/>
          </a:ln>
        </p:spPr>
        <p:txBody>
          <a:bodyPr spcFirstLastPara="1" wrap="square" lIns="91425" tIns="45700" rIns="91425" bIns="45700" anchor="t" anchorCtr="0">
            <a:noAutofit/>
          </a:bodyPr>
          <a:lstStyle/>
          <a:p>
            <a:pPr marL="457200" marR="0" lvl="0" indent="-381000" algn="l" defTabSz="914400" rtl="0" eaLnBrk="1" fontAlgn="auto" latinLnBrk="0" hangingPunct="1">
              <a:lnSpc>
                <a:spcPct val="115000"/>
              </a:lnSpc>
              <a:spcBef>
                <a:spcPts val="1000"/>
              </a:spcBef>
              <a:spcAft>
                <a:spcPts val="0"/>
              </a:spcAft>
              <a:buClr>
                <a:prstClr val="black"/>
              </a:buClr>
              <a:buSzPts val="2400"/>
              <a:buFont typeface="Source Sans Pro"/>
              <a:buAutoNum type="arabicPeriod"/>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Create groups in AD and add users to each group according to sensor permissions: read only/ security analyst/ admin</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381000" algn="l" defTabSz="914400" rtl="0" eaLnBrk="1" fontAlgn="auto" latinLnBrk="0" hangingPunct="1">
              <a:lnSpc>
                <a:spcPct val="115000"/>
              </a:lnSpc>
              <a:spcBef>
                <a:spcPts val="0"/>
              </a:spcBef>
              <a:spcAft>
                <a:spcPts val="0"/>
              </a:spcAft>
              <a:buClr>
                <a:prstClr val="black"/>
              </a:buClr>
              <a:buSzPts val="2400"/>
              <a:buFont typeface="Source Sans Pro"/>
              <a:buAutoNum type="arabicPeriod"/>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Configure Sensor: via system settings -&gt; Active directory, edit AD configuration</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914400" marR="0" lvl="0" indent="-342900" algn="l" defTabSz="914400" rtl="0" eaLnBrk="1" fontAlgn="auto" latinLnBrk="0" hangingPunct="1">
              <a:lnSpc>
                <a:spcPct val="115000"/>
              </a:lnSpc>
              <a:spcBef>
                <a:spcPts val="0"/>
              </a:spcBef>
              <a:spcAft>
                <a:spcPts val="0"/>
              </a:spcAft>
              <a:buClr>
                <a:prstClr val="black"/>
              </a:buClr>
              <a:buSzPts val="1800"/>
              <a:buFont typeface="Source Sans Pro"/>
              <a:buChar char="●"/>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Define the LDAP parameters in sensor exactly as they appear in Active Directory</a:t>
            </a:r>
            <a:endParaRPr kumimoji="0"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914400" marR="0" lvl="0" indent="-342900" algn="l" defTabSz="914400" rtl="0" eaLnBrk="1" fontAlgn="auto" latinLnBrk="0" hangingPunct="1">
              <a:lnSpc>
                <a:spcPct val="115000"/>
              </a:lnSpc>
              <a:spcBef>
                <a:spcPts val="0"/>
              </a:spcBef>
              <a:spcAft>
                <a:spcPts val="0"/>
              </a:spcAft>
              <a:buClr>
                <a:prstClr val="black"/>
              </a:buClr>
              <a:buSzPts val="1800"/>
              <a:buFont typeface="Source Sans Pro"/>
              <a:buChar char="●"/>
              <a:tabLst/>
              <a:defRPr/>
            </a:pPr>
            <a:r>
              <a:rPr kumimoji="0" lang="en"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For all the Active Directory parameters use low case only, including when the configurations in your Active Directory use upper case</a:t>
            </a:r>
            <a:endParaRPr kumimoji="0"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15000"/>
              </a:lnSpc>
              <a:spcBef>
                <a:spcPts val="1000"/>
              </a:spcBef>
              <a:spcAft>
                <a:spcPts val="0"/>
              </a:spcAft>
              <a:buClrTx/>
              <a:buSzTx/>
              <a:buFontTx/>
              <a:buNone/>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 </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6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15000"/>
              </a:lnSpc>
              <a:spcBef>
                <a:spcPts val="1000"/>
              </a:spcBef>
              <a:spcAft>
                <a:spcPts val="0"/>
              </a:spcAft>
              <a:buClrTx/>
              <a:buSzTx/>
              <a:buFontTx/>
              <a:buNone/>
              <a:tabLst/>
              <a:defRPr/>
            </a:pPr>
            <a:r>
              <a:rPr kumimoji="0" lang="en"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rPr>
              <a:t>3. AD users can now login to sensor using the AD credentials, user will appear automatically at users module after first login. </a:t>
            </a: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6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0" marR="0" lvl="0" indent="0" algn="l" defTabSz="914400" rtl="0" eaLnBrk="1" fontAlgn="auto" latinLnBrk="0" hangingPunct="1">
              <a:lnSpc>
                <a:spcPct val="150000"/>
              </a:lnSpc>
              <a:spcBef>
                <a:spcPts val="100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Source Sans Pro"/>
              <a:ea typeface="Source Sans Pro"/>
              <a:cs typeface="Source Sans Pro"/>
              <a:sym typeface="Source Sans Pro"/>
            </a:endParaRPr>
          </a:p>
          <a:p>
            <a:pPr marL="457200" marR="0" lvl="0" indent="0" algn="l" defTabSz="914400" rtl="0" eaLnBrk="1" fontAlgn="auto" latinLnBrk="0" hangingPunct="1">
              <a:lnSpc>
                <a:spcPct val="150000"/>
              </a:lnSpc>
              <a:spcBef>
                <a:spcPts val="1000"/>
              </a:spcBef>
              <a:spcAft>
                <a:spcPts val="0"/>
              </a:spcAft>
              <a:buClrTx/>
              <a:buSzTx/>
              <a:buFontTx/>
              <a:buNone/>
              <a:tabLst/>
              <a:defRPr/>
            </a:pPr>
            <a:endParaRPr kumimoji="0" sz="1867" b="0" i="0" u="none" strike="noStrike" kern="1200" cap="none" spc="0" normalizeH="0" baseline="0" noProof="0" dirty="0">
              <a:ln>
                <a:noFill/>
              </a:ln>
              <a:solidFill>
                <a:srgbClr val="202234"/>
              </a:solidFill>
              <a:effectLst/>
              <a:uLnTx/>
              <a:uFillTx/>
              <a:latin typeface="Calibri" panose="020F0502020204030204"/>
              <a:ea typeface="+mn-ea"/>
              <a:cs typeface="+mn-cs"/>
            </a:endParaRPr>
          </a:p>
          <a:p>
            <a:pPr marL="338658" marR="0" lvl="0" indent="-203194" algn="l" defTabSz="914400" rtl="0" eaLnBrk="1" fontAlgn="auto" latinLnBrk="0" hangingPunct="1">
              <a:lnSpc>
                <a:spcPct val="15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000" b="0" i="0" u="none" strike="noStrike" kern="1200" cap="none" spc="0" normalizeH="0" baseline="0" noProof="0" dirty="0">
              <a:ln>
                <a:noFill/>
              </a:ln>
              <a:solidFill>
                <a:srgbClr val="202234"/>
              </a:solidFill>
              <a:effectLst/>
              <a:uLnTx/>
              <a:uFillTx/>
              <a:latin typeface="Calibri"/>
              <a:ea typeface="Calibri"/>
              <a:cs typeface="Calibri"/>
              <a:sym typeface="Calibri"/>
            </a:endParaRPr>
          </a:p>
        </p:txBody>
      </p:sp>
      <p:pic>
        <p:nvPicPr>
          <p:cNvPr id="2843" name="Google Shape;2843;p269"/>
          <p:cNvPicPr preferRelativeResize="0"/>
          <p:nvPr/>
        </p:nvPicPr>
        <p:blipFill>
          <a:blip r:embed="rId3">
            <a:alphaModFix/>
          </a:blip>
          <a:stretch>
            <a:fillRect/>
          </a:stretch>
        </p:blipFill>
        <p:spPr>
          <a:xfrm>
            <a:off x="6476400" y="3294950"/>
            <a:ext cx="3921624" cy="1903650"/>
          </a:xfrm>
          <a:prstGeom prst="rect">
            <a:avLst/>
          </a:prstGeom>
          <a:noFill/>
          <a:ln>
            <a:noFill/>
          </a:ln>
        </p:spPr>
      </p:pic>
      <p:pic>
        <p:nvPicPr>
          <p:cNvPr id="2844" name="Google Shape;2844;p269"/>
          <p:cNvPicPr preferRelativeResize="0"/>
          <p:nvPr/>
        </p:nvPicPr>
        <p:blipFill>
          <a:blip r:embed="rId4">
            <a:alphaModFix/>
          </a:blip>
          <a:stretch>
            <a:fillRect/>
          </a:stretch>
        </p:blipFill>
        <p:spPr>
          <a:xfrm>
            <a:off x="1401525" y="3294950"/>
            <a:ext cx="4424867" cy="1903650"/>
          </a:xfrm>
          <a:prstGeom prst="rect">
            <a:avLst/>
          </a:prstGeom>
          <a:noFill/>
          <a:ln>
            <a:noFill/>
          </a:ln>
        </p:spPr>
      </p:pic>
      <p:sp>
        <p:nvSpPr>
          <p:cNvPr id="2845" name="Google Shape;2845;p269"/>
          <p:cNvSpPr/>
          <p:nvPr/>
        </p:nvSpPr>
        <p:spPr>
          <a:xfrm rot="10800000" flipH="1">
            <a:off x="2356950" y="4621100"/>
            <a:ext cx="569400" cy="436500"/>
          </a:xfrm>
          <a:prstGeom prst="rect">
            <a:avLst/>
          </a:prstGeom>
          <a:noFill/>
          <a:ln w="28575" cap="flat" cmpd="sng">
            <a:solidFill>
              <a:srgbClr val="FF9900"/>
            </a:solidFill>
            <a:prstDash val="solid"/>
            <a:miter lim="800000"/>
            <a:headEnd type="none" w="sm" len="sm"/>
            <a:tailEnd type="none" w="sm" len="sm"/>
          </a:ln>
        </p:spPr>
        <p:txBody>
          <a:bodyPr spcFirstLastPara="1" wrap="square" lIns="121900" tIns="60925" rIns="121900" bIns="60925"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rgbClr val="FFFFFF"/>
              </a:solidFill>
              <a:effectLst/>
              <a:uLnTx/>
              <a:uFillTx/>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advTm="60980"/>
    </mc:Choice>
    <mc:Fallback xmlns="">
      <p:transition spd="slow" advTm="60980"/>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841;p269">
            <a:extLst>
              <a:ext uri="{FF2B5EF4-FFF2-40B4-BE49-F238E27FC236}">
                <a16:creationId xmlns:a16="http://schemas.microsoft.com/office/drawing/2014/main" id="{5FE34FC4-307F-4ED8-8BC5-0B89852745B7}"/>
              </a:ext>
            </a:extLst>
          </p:cNvPr>
          <p:cNvSpPr txBox="1">
            <a:spLocks noGrp="1"/>
          </p:cNvSpPr>
          <p:nvPr>
            <p:ph type="title" idx="4294967295"/>
          </p:nvPr>
        </p:nvSpPr>
        <p:spPr>
          <a:xfrm>
            <a:off x="588263" y="3152001"/>
            <a:ext cx="11018520" cy="553998"/>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rm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83000">
                      <a:schemeClr val="accent3"/>
                    </a:gs>
                    <a:gs pos="100000">
                      <a:schemeClr val="accent3"/>
                    </a:gs>
                  </a:gsLst>
                  <a:lin ang="5400000" scaled="1"/>
                </a:gradFill>
                <a:effectLst/>
                <a:uLnTx/>
                <a:uFillTx/>
                <a:latin typeface="Segoe UI Semibold"/>
                <a:ea typeface="+mn-ea"/>
                <a:cs typeface="Segoe UI" pitchFamily="34" charset="0"/>
              </a:rPr>
              <a:t>Thank you</a:t>
            </a:r>
          </a:p>
        </p:txBody>
      </p:sp>
    </p:spTree>
    <p:extLst>
      <p:ext uri="{BB962C8B-B14F-4D97-AF65-F5344CB8AC3E}">
        <p14:creationId xmlns:p14="http://schemas.microsoft.com/office/powerpoint/2010/main" val="2523355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4B432-E796-49BE-A5D1-C291B6D88922}"/>
              </a:ext>
            </a:extLst>
          </p:cNvPr>
          <p:cNvSpPr>
            <a:spLocks noGrp="1"/>
          </p:cNvSpPr>
          <p:nvPr>
            <p:ph type="title"/>
          </p:nvPr>
        </p:nvSpPr>
        <p:spPr>
          <a:xfrm>
            <a:off x="588263" y="457200"/>
            <a:ext cx="11018520" cy="553998"/>
          </a:xfrm>
        </p:spPr>
        <p:txBody>
          <a:bodyPr>
            <a:noAutofit/>
          </a:bodyPr>
          <a:lstStyle/>
          <a:p>
            <a:r>
              <a:rPr lang="en-US" dirty="0"/>
              <a:t>Nine Step Deployment Process</a:t>
            </a:r>
          </a:p>
        </p:txBody>
      </p:sp>
      <p:graphicFrame>
        <p:nvGraphicFramePr>
          <p:cNvPr id="9" name="Table 11">
            <a:extLst>
              <a:ext uri="{FF2B5EF4-FFF2-40B4-BE49-F238E27FC236}">
                <a16:creationId xmlns:a16="http://schemas.microsoft.com/office/drawing/2014/main" id="{93AD3D76-BA95-4CFB-A9D4-55057B4DA7FD}"/>
              </a:ext>
            </a:extLst>
          </p:cNvPr>
          <p:cNvGraphicFramePr>
            <a:graphicFrameLocks noGrp="1"/>
          </p:cNvGraphicFramePr>
          <p:nvPr>
            <p:extLst>
              <p:ext uri="{D42A27DB-BD31-4B8C-83A1-F6EECF244321}">
                <p14:modId xmlns:p14="http://schemas.microsoft.com/office/powerpoint/2010/main" val="2752699536"/>
              </p:ext>
            </p:extLst>
          </p:nvPr>
        </p:nvGraphicFramePr>
        <p:xfrm>
          <a:off x="588963" y="1436688"/>
          <a:ext cx="11020425" cy="5047376"/>
        </p:xfrm>
        <a:graphic>
          <a:graphicData uri="http://schemas.openxmlformats.org/drawingml/2006/table">
            <a:tbl>
              <a:tblPr firstRow="1" bandRow="1">
                <a:effectLst>
                  <a:outerShdw blurRad="190500" dist="50800" dir="2700000" algn="ctr" rotWithShape="0">
                    <a:prstClr val="black">
                      <a:alpha val="20000"/>
                    </a:prstClr>
                  </a:outerShdw>
                </a:effectLst>
                <a:tableStyleId>{69CF1AB2-1976-4502-BF36-3FF5EA218861}</a:tableStyleId>
              </a:tblPr>
              <a:tblGrid>
                <a:gridCol w="459711">
                  <a:extLst>
                    <a:ext uri="{9D8B030D-6E8A-4147-A177-3AD203B41FA5}">
                      <a16:colId xmlns:a16="http://schemas.microsoft.com/office/drawing/2014/main" val="2843660893"/>
                    </a:ext>
                  </a:extLst>
                </a:gridCol>
                <a:gridCol w="6959253">
                  <a:extLst>
                    <a:ext uri="{9D8B030D-6E8A-4147-A177-3AD203B41FA5}">
                      <a16:colId xmlns:a16="http://schemas.microsoft.com/office/drawing/2014/main" val="3272388816"/>
                    </a:ext>
                  </a:extLst>
                </a:gridCol>
                <a:gridCol w="1939637">
                  <a:extLst>
                    <a:ext uri="{9D8B030D-6E8A-4147-A177-3AD203B41FA5}">
                      <a16:colId xmlns:a16="http://schemas.microsoft.com/office/drawing/2014/main" val="2754392069"/>
                    </a:ext>
                  </a:extLst>
                </a:gridCol>
                <a:gridCol w="1661824">
                  <a:extLst>
                    <a:ext uri="{9D8B030D-6E8A-4147-A177-3AD203B41FA5}">
                      <a16:colId xmlns:a16="http://schemas.microsoft.com/office/drawing/2014/main" val="617095087"/>
                    </a:ext>
                  </a:extLst>
                </a:gridCol>
              </a:tblGrid>
              <a:tr h="587873">
                <a:tc>
                  <a:txBody>
                    <a:bodyPr/>
                    <a:lstStyle/>
                    <a:p>
                      <a:pPr algn="ctr"/>
                      <a:endParaRPr lang="en-IL" sz="1600" b="0" kern="1200" dirty="0">
                        <a:solidFill>
                          <a:schemeClr val="accent3"/>
                        </a:solidFill>
                        <a:latin typeface="+mj-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tc>
                  <a:txBody>
                    <a:bodyPr/>
                    <a:lstStyle/>
                    <a:p>
                      <a:r>
                        <a:rPr lang="en-US" sz="1800" b="0" kern="1200" dirty="0">
                          <a:solidFill>
                            <a:schemeClr val="accent3"/>
                          </a:solidFill>
                          <a:latin typeface="+mj-lt"/>
                          <a:ea typeface="+mn-ea"/>
                          <a:cs typeface="+mn-cs"/>
                        </a:rPr>
                        <a:t>Task</a:t>
                      </a:r>
                      <a:endParaRPr lang="en-IL" sz="1800" b="0" kern="1200" dirty="0">
                        <a:solidFill>
                          <a:schemeClr val="accent3"/>
                        </a:solidFill>
                        <a:latin typeface="+mj-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tc>
                  <a:txBody>
                    <a:bodyPr/>
                    <a:lstStyle/>
                    <a:p>
                      <a:r>
                        <a:rPr lang="en-US" sz="1800" b="0" kern="1200" dirty="0">
                          <a:solidFill>
                            <a:schemeClr val="accent3"/>
                          </a:solidFill>
                          <a:latin typeface="+mj-lt"/>
                          <a:ea typeface="+mn-ea"/>
                          <a:cs typeface="+mn-cs"/>
                        </a:rPr>
                        <a:t>Owner</a:t>
                      </a:r>
                      <a:endParaRPr lang="en-IL" sz="1800" b="0" kern="1200" dirty="0">
                        <a:solidFill>
                          <a:schemeClr val="accent3"/>
                        </a:solidFill>
                        <a:latin typeface="+mj-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tc>
                  <a:txBody>
                    <a:bodyPr/>
                    <a:lstStyle/>
                    <a:p>
                      <a:r>
                        <a:rPr lang="en-US" sz="1800" b="0" dirty="0">
                          <a:solidFill>
                            <a:schemeClr val="accent3"/>
                          </a:solidFill>
                          <a:latin typeface="+mj-lt"/>
                        </a:rPr>
                        <a:t>Scale</a:t>
                      </a:r>
                      <a:endParaRPr lang="en-IL" sz="1800" b="0" dirty="0">
                        <a:solidFill>
                          <a:schemeClr val="accent3"/>
                        </a:solidFill>
                        <a:latin typeface="+mj-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270358752"/>
                  </a:ext>
                </a:extLst>
              </a:tr>
              <a:tr h="471609">
                <a:tc>
                  <a:txBody>
                    <a:bodyPr/>
                    <a:lstStyle/>
                    <a:p>
                      <a:pPr algn="ctr"/>
                      <a:r>
                        <a:rPr lang="en-US" sz="1600" kern="1200" dirty="0">
                          <a:solidFill>
                            <a:schemeClr val="dk1"/>
                          </a:solidFill>
                          <a:latin typeface="+mn-lt"/>
                          <a:ea typeface="+mn-ea"/>
                          <a:cs typeface="+mn-cs"/>
                        </a:rPr>
                        <a:t>1</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r>
                        <a:rPr lang="en-US" sz="1600" kern="1200" dirty="0">
                          <a:solidFill>
                            <a:schemeClr val="dk1"/>
                          </a:solidFill>
                          <a:latin typeface="+mn-lt"/>
                          <a:ea typeface="+mn-ea"/>
                          <a:cs typeface="+mn-cs"/>
                        </a:rPr>
                        <a:t>Identify the solution infrastructure (Network Architecture, equipment)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r>
                        <a:rPr lang="en-US" sz="1600" kern="1200" dirty="0">
                          <a:solidFill>
                            <a:schemeClr val="dk1"/>
                          </a:solidFill>
                          <a:latin typeface="+mn-lt"/>
                          <a:ea typeface="+mn-ea"/>
                          <a:cs typeface="+mn-cs"/>
                        </a:rPr>
                        <a:t>PM, OT engineer</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r>
                        <a:rPr lang="en-US" sz="1600" dirty="0"/>
                        <a:t>Per site</a:t>
                      </a:r>
                      <a:endParaRPr lang="en-IL" sz="16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2952488179"/>
                  </a:ext>
                </a:extLst>
              </a:tr>
              <a:tr h="471609">
                <a:tc>
                  <a:txBody>
                    <a:bodyPr/>
                    <a:lstStyle/>
                    <a:p>
                      <a:pPr algn="ctr"/>
                      <a:r>
                        <a:rPr lang="en-US" sz="1600" kern="1200" dirty="0">
                          <a:solidFill>
                            <a:schemeClr val="dk1"/>
                          </a:solidFill>
                          <a:latin typeface="+mn-lt"/>
                          <a:ea typeface="+mn-ea"/>
                          <a:cs typeface="+mn-cs"/>
                        </a:rPr>
                        <a:t>2</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sz="1600" kern="1200" dirty="0">
                          <a:solidFill>
                            <a:schemeClr val="dk1"/>
                          </a:solidFill>
                          <a:latin typeface="+mn-lt"/>
                          <a:ea typeface="+mn-ea"/>
                          <a:cs typeface="+mn-cs"/>
                        </a:rPr>
                        <a:t>Register with Azure Defender for IoT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sz="1600" kern="1200" dirty="0">
                          <a:solidFill>
                            <a:schemeClr val="dk1"/>
                          </a:solidFill>
                          <a:latin typeface="+mn-lt"/>
                          <a:ea typeface="+mn-ea"/>
                          <a:cs typeface="+mn-cs"/>
                        </a:rPr>
                        <a:t>Subscription contributor</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sz="1600" dirty="0"/>
                        <a:t># Committed devices</a:t>
                      </a:r>
                      <a:endParaRPr lang="en-IL" sz="16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855044661"/>
                  </a:ext>
                </a:extLst>
              </a:tr>
              <a:tr h="471609">
                <a:tc>
                  <a:txBody>
                    <a:bodyPr/>
                    <a:lstStyle/>
                    <a:p>
                      <a:pPr algn="ctr"/>
                      <a:r>
                        <a:rPr lang="en-US" sz="1600" kern="1200" dirty="0">
                          <a:solidFill>
                            <a:schemeClr val="dk1"/>
                          </a:solidFill>
                          <a:latin typeface="+mn-lt"/>
                          <a:ea typeface="+mn-ea"/>
                          <a:cs typeface="+mn-cs"/>
                        </a:rPr>
                        <a:t>3</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u="none" kern="1200" dirty="0">
                          <a:solidFill>
                            <a:schemeClr val="dk1"/>
                          </a:solidFill>
                          <a:latin typeface="+mn-lt"/>
                          <a:ea typeface="+mn-ea"/>
                          <a:cs typeface="+mn-cs"/>
                        </a:rPr>
                        <a:t>Site preparation (HW order, SPAN, cabling, FW, static IPs, validation PCAP)</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latin typeface="+mn-lt"/>
                          <a:ea typeface="+mn-ea"/>
                          <a:cs typeface="+mn-cs"/>
                        </a:rPr>
                        <a:t>OT engineer</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Per site</a:t>
                      </a:r>
                      <a:endParaRPr lang="en-IL" sz="16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493584741"/>
                  </a:ext>
                </a:extLst>
              </a:tr>
              <a:tr h="471609">
                <a:tc>
                  <a:txBody>
                    <a:bodyPr/>
                    <a:lstStyle/>
                    <a:p>
                      <a:pPr algn="ctr"/>
                      <a:r>
                        <a:rPr lang="en-US" sz="1600" kern="1200" dirty="0">
                          <a:solidFill>
                            <a:schemeClr val="dk1"/>
                          </a:solidFill>
                          <a:latin typeface="+mn-lt"/>
                          <a:ea typeface="+mn-ea"/>
                          <a:cs typeface="+mn-cs"/>
                        </a:rPr>
                        <a:t>4</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sz="1600" u="none" kern="1200" dirty="0">
                          <a:solidFill>
                            <a:schemeClr val="dk1"/>
                          </a:solidFill>
                          <a:latin typeface="+mn-lt"/>
                          <a:ea typeface="+mn-ea"/>
                          <a:cs typeface="+mn-cs"/>
                        </a:rPr>
                        <a:t>Install and set up the On-Premises Management console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latin typeface="+mn-lt"/>
                          <a:ea typeface="+mn-ea"/>
                          <a:cs typeface="+mn-cs"/>
                        </a:rPr>
                        <a:t>IT / OT engineer</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On going</a:t>
                      </a:r>
                      <a:endParaRPr lang="en-IL" sz="16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60374046"/>
                  </a:ext>
                </a:extLst>
              </a:tr>
              <a:tr h="471609">
                <a:tc>
                  <a:txBody>
                    <a:bodyPr/>
                    <a:lstStyle/>
                    <a:p>
                      <a:pPr algn="ctr"/>
                      <a:r>
                        <a:rPr lang="en-US" sz="1600" kern="1200" dirty="0">
                          <a:solidFill>
                            <a:schemeClr val="dk1"/>
                          </a:solidFill>
                          <a:latin typeface="+mn-lt"/>
                          <a:ea typeface="+mn-ea"/>
                          <a:cs typeface="+mn-cs"/>
                        </a:rPr>
                        <a:t>5</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u="none" kern="1200" dirty="0">
                          <a:solidFill>
                            <a:schemeClr val="dk1"/>
                          </a:solidFill>
                          <a:latin typeface="+mn-lt"/>
                          <a:ea typeface="+mn-ea"/>
                          <a:cs typeface="+mn-cs"/>
                        </a:rPr>
                        <a:t>On board a sensor to Azure portal</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latin typeface="+mn-lt"/>
                          <a:ea typeface="+mn-ea"/>
                          <a:cs typeface="+mn-cs"/>
                        </a:rPr>
                        <a:t>Subscription contributor</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Per Sensor</a:t>
                      </a:r>
                      <a:endParaRPr lang="en-IL" sz="16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408784169"/>
                  </a:ext>
                </a:extLst>
              </a:tr>
              <a:tr h="471609">
                <a:tc>
                  <a:txBody>
                    <a:bodyPr/>
                    <a:lstStyle/>
                    <a:p>
                      <a:pPr algn="ctr"/>
                      <a:r>
                        <a:rPr lang="en-US" sz="1600" kern="1200" dirty="0">
                          <a:solidFill>
                            <a:schemeClr val="dk1"/>
                          </a:solidFill>
                          <a:latin typeface="+mn-lt"/>
                          <a:ea typeface="+mn-ea"/>
                          <a:cs typeface="+mn-cs"/>
                        </a:rPr>
                        <a:t>6</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sz="1600" u="none" kern="1200" dirty="0">
                          <a:solidFill>
                            <a:schemeClr val="dk1"/>
                          </a:solidFill>
                          <a:latin typeface="+mn-lt"/>
                          <a:ea typeface="+mn-ea"/>
                          <a:cs typeface="+mn-cs"/>
                        </a:rPr>
                        <a:t>Deployment - Install and set up the sensor</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latin typeface="+mn-lt"/>
                          <a:ea typeface="+mn-ea"/>
                          <a:cs typeface="+mn-cs"/>
                        </a:rPr>
                        <a:t>IT / OT engineer</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Per site</a:t>
                      </a:r>
                      <a:endParaRPr lang="en-IL" sz="16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11947146"/>
                  </a:ext>
                </a:extLst>
              </a:tr>
              <a:tr h="471609">
                <a:tc>
                  <a:txBody>
                    <a:bodyPr/>
                    <a:lstStyle/>
                    <a:p>
                      <a:pPr algn="ctr"/>
                      <a:r>
                        <a:rPr lang="en-US" sz="1600" kern="1200" dirty="0">
                          <a:solidFill>
                            <a:schemeClr val="dk1"/>
                          </a:solidFill>
                          <a:latin typeface="+mn-lt"/>
                          <a:ea typeface="+mn-ea"/>
                          <a:cs typeface="+mn-cs"/>
                        </a:rPr>
                        <a:t>7</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r>
                        <a:rPr lang="en-US" sz="1600" u="none" kern="1200" dirty="0">
                          <a:solidFill>
                            <a:schemeClr val="dk1"/>
                          </a:solidFill>
                          <a:latin typeface="+mn-lt"/>
                          <a:ea typeface="+mn-ea"/>
                          <a:cs typeface="+mn-cs"/>
                        </a:rPr>
                        <a:t>Connect sensors to an On-Premises Management console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latin typeface="+mn-lt"/>
                          <a:ea typeface="+mn-ea"/>
                          <a:cs typeface="+mn-cs"/>
                        </a:rPr>
                        <a:t>IT / OT engineer</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Per Sensor</a:t>
                      </a:r>
                      <a:endParaRPr lang="en-IL" sz="16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99143769"/>
                  </a:ext>
                </a:extLst>
              </a:tr>
              <a:tr h="471609">
                <a:tc>
                  <a:txBody>
                    <a:bodyPr/>
                    <a:lstStyle/>
                    <a:p>
                      <a:pPr algn="ctr"/>
                      <a:r>
                        <a:rPr lang="en-US" sz="1600" kern="1200" dirty="0">
                          <a:solidFill>
                            <a:schemeClr val="dk1"/>
                          </a:solidFill>
                          <a:latin typeface="+mn-lt"/>
                          <a:ea typeface="+mn-ea"/>
                          <a:cs typeface="+mn-cs"/>
                        </a:rPr>
                        <a:t>8</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u="none" kern="1200" dirty="0">
                          <a:solidFill>
                            <a:schemeClr val="dk1"/>
                          </a:solidFill>
                          <a:latin typeface="+mn-lt"/>
                          <a:ea typeface="+mn-ea"/>
                          <a:cs typeface="+mn-cs"/>
                        </a:rPr>
                        <a:t>Configurations, fine Tuning, optimization </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latin typeface="+mn-lt"/>
                          <a:ea typeface="+mn-ea"/>
                          <a:cs typeface="+mn-cs"/>
                        </a:rPr>
                        <a:t>IT / OT engineer</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Per site</a:t>
                      </a:r>
                      <a:endParaRPr lang="en-IL" sz="16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45512935"/>
                  </a:ext>
                </a:extLst>
              </a:tr>
              <a:tr h="471609">
                <a:tc>
                  <a:txBody>
                    <a:bodyPr/>
                    <a:lstStyle/>
                    <a:p>
                      <a:pPr algn="ctr"/>
                      <a:r>
                        <a:rPr lang="en-US" sz="1600" kern="1200" dirty="0">
                          <a:solidFill>
                            <a:schemeClr val="dk1"/>
                          </a:solidFill>
                          <a:latin typeface="+mn-lt"/>
                          <a:ea typeface="+mn-ea"/>
                          <a:cs typeface="+mn-cs"/>
                        </a:rPr>
                        <a:t>9</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latin typeface="+mn-lt"/>
                          <a:ea typeface="+mn-ea"/>
                          <a:cs typeface="+mn-cs"/>
                        </a:rPr>
                        <a:t>Handoff to operations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latin typeface="+mn-lt"/>
                          <a:ea typeface="+mn-ea"/>
                          <a:cs typeface="+mn-cs"/>
                        </a:rPr>
                        <a:t>IT / OT engineer</a:t>
                      </a:r>
                      <a:endParaRPr lang="en-IL" sz="1600" kern="1200" dirty="0">
                        <a:solidFill>
                          <a:schemeClr val="dk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Per site</a:t>
                      </a:r>
                      <a:endParaRPr lang="en-IL" sz="16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683257913"/>
                  </a:ext>
                </a:extLst>
              </a:tr>
            </a:tbl>
          </a:graphicData>
        </a:graphic>
      </p:graphicFrame>
    </p:spTree>
    <p:extLst>
      <p:ext uri="{BB962C8B-B14F-4D97-AF65-F5344CB8AC3E}">
        <p14:creationId xmlns:p14="http://schemas.microsoft.com/office/powerpoint/2010/main" val="634029677"/>
      </p:ext>
    </p:extLst>
  </p:cSld>
  <p:clrMapOvr>
    <a:masterClrMapping/>
  </p:clrMapOvr>
  <mc:AlternateContent xmlns:mc="http://schemas.openxmlformats.org/markup-compatibility/2006" xmlns:p14="http://schemas.microsoft.com/office/powerpoint/2010/main">
    <mc:Choice Requires="p14">
      <p:transition spd="med" p14:dur="700" advTm="142237">
        <p:fade/>
      </p:transition>
    </mc:Choice>
    <mc:Fallback xmlns="">
      <p:transition spd="med" advTm="142237">
        <p:fade/>
      </p:transition>
    </mc:Fallback>
  </mc:AlternateContent>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2AC84-0AA2-4F4F-A2A3-A6927D22FAC7}"/>
              </a:ext>
            </a:extLst>
          </p:cNvPr>
          <p:cNvSpPr>
            <a:spLocks noGrp="1"/>
          </p:cNvSpPr>
          <p:nvPr>
            <p:ph type="title"/>
          </p:nvPr>
        </p:nvSpPr>
        <p:spPr>
          <a:xfrm>
            <a:off x="588263" y="457200"/>
            <a:ext cx="11018520" cy="553998"/>
          </a:xfrm>
        </p:spPr>
        <p:txBody>
          <a:bodyPr vert="horz" wrap="square" lIns="0" tIns="0" rIns="0" bIns="0" rtlCol="0" anchor="t">
            <a:spAutoFit/>
          </a:bodyPr>
          <a:lstStyle/>
          <a:p>
            <a:r>
              <a:rPr lang="en-US" dirty="0"/>
              <a:t>1. Identify the </a:t>
            </a:r>
            <a:r>
              <a:rPr lang="en-US"/>
              <a:t>solution Infrastructure</a:t>
            </a:r>
            <a:endParaRPr lang="en-IL" dirty="0"/>
          </a:p>
        </p:txBody>
      </p:sp>
      <p:sp>
        <p:nvSpPr>
          <p:cNvPr id="7" name="Text Placeholder 21">
            <a:extLst>
              <a:ext uri="{FF2B5EF4-FFF2-40B4-BE49-F238E27FC236}">
                <a16:creationId xmlns:a16="http://schemas.microsoft.com/office/drawing/2014/main" id="{6B22995B-B19C-47A4-9BF0-24914DBA7BA9}"/>
              </a:ext>
            </a:extLst>
          </p:cNvPr>
          <p:cNvSpPr txBox="1">
            <a:spLocks/>
          </p:cNvSpPr>
          <p:nvPr/>
        </p:nvSpPr>
        <p:spPr>
          <a:xfrm>
            <a:off x="591082" y="1449364"/>
            <a:ext cx="6559018" cy="4235006"/>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Architecture review discovery questions</a:t>
            </a:r>
            <a:br>
              <a:rPr lang="en-US" sz="1800" dirty="0">
                <a:solidFill>
                  <a:schemeClr val="tx1"/>
                </a:solidFill>
                <a:latin typeface="+mj-lt"/>
                <a:cs typeface="Segoe UI"/>
              </a:rPr>
            </a:br>
            <a:r>
              <a:rPr lang="en-US" sz="1800" dirty="0">
                <a:solidFill>
                  <a:schemeClr val="tx1"/>
                </a:solidFill>
                <a:cs typeface="Segoe UI"/>
                <a:hlinkClick r:id="rId4"/>
              </a:rPr>
              <a:t>Azure Defender for IoT - Network Setup Guide</a:t>
            </a:r>
            <a:r>
              <a:rPr lang="en-US" sz="1800" dirty="0">
                <a:solidFill>
                  <a:schemeClr val="tx1"/>
                </a:solidFill>
                <a:cs typeface="Segoe UI"/>
              </a:rPr>
              <a:t>, </a:t>
            </a:r>
            <a:br>
              <a:rPr lang="en-US" sz="1800" dirty="0">
                <a:solidFill>
                  <a:schemeClr val="tx1"/>
                </a:solidFill>
                <a:cs typeface="Segoe UI"/>
              </a:rPr>
            </a:br>
            <a:r>
              <a:rPr lang="en-US" sz="1800" dirty="0">
                <a:solidFill>
                  <a:schemeClr val="tx1"/>
                </a:solidFill>
                <a:cs typeface="Segoe UI"/>
              </a:rPr>
              <a:t>appendix 2</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Network Diagram review – where to connect</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Estimated number of assets in the NW</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List of subnets, VLANS </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Switch models – managed for port mirroring </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List of vendors and OT protocols</a:t>
            </a:r>
          </a:p>
          <a:p>
            <a:pPr marL="274320" indent="-274320">
              <a:spcAft>
                <a:spcPts val="1200"/>
              </a:spcAft>
              <a:buClr>
                <a:schemeClr val="accent1"/>
              </a:buClr>
              <a:buFont typeface="Wingdings" panose="05000000000000000000" pitchFamily="2" charset="2"/>
              <a:buChar char="à"/>
            </a:pPr>
            <a:endParaRPr lang="en-US" sz="1800" dirty="0">
              <a:solidFill>
                <a:schemeClr val="tx1"/>
              </a:solidFill>
              <a:cs typeface="Segoe UI"/>
            </a:endParaRPr>
          </a:p>
          <a:p>
            <a:pPr marL="274320" indent="-274320">
              <a:spcAft>
                <a:spcPts val="1200"/>
              </a:spcAft>
              <a:buClr>
                <a:schemeClr val="accent1"/>
              </a:buClr>
              <a:buFont typeface="Wingdings" panose="05000000000000000000" pitchFamily="2" charset="2"/>
              <a:buChar char="à"/>
            </a:pPr>
            <a:endParaRPr lang="en-US" sz="1800" dirty="0">
              <a:solidFill>
                <a:schemeClr val="tx1"/>
              </a:solidFill>
              <a:latin typeface="+mj-lt"/>
              <a:cs typeface="Segoe UI"/>
            </a:endParaRPr>
          </a:p>
        </p:txBody>
      </p:sp>
      <p:pic>
        <p:nvPicPr>
          <p:cNvPr id="9" name="Picture 8">
            <a:extLst>
              <a:ext uri="{FF2B5EF4-FFF2-40B4-BE49-F238E27FC236}">
                <a16:creationId xmlns:a16="http://schemas.microsoft.com/office/drawing/2014/main" id="{ED5F9D6F-EF69-4B6F-90E7-4607D22583EF}"/>
              </a:ext>
              <a:ext uri="{C183D7F6-B498-43B3-948B-1728B52AA6E4}">
                <adec:decorative xmlns:adec="http://schemas.microsoft.com/office/drawing/2017/decorative" val="1"/>
              </a:ext>
            </a:extLst>
          </p:cNvPr>
          <p:cNvPicPr>
            <a:picLocks noChangeAspect="1"/>
          </p:cNvPicPr>
          <p:nvPr/>
        </p:nvPicPr>
        <p:blipFill rotWithShape="1">
          <a:blip r:embed="rId5"/>
          <a:srcRect l="33305" t="20429" r="32122"/>
          <a:stretch/>
        </p:blipFill>
        <p:spPr>
          <a:xfrm>
            <a:off x="8269670" y="1591000"/>
            <a:ext cx="4231021" cy="4711700"/>
          </a:xfrm>
          <a:prstGeom prst="rect">
            <a:avLst/>
          </a:prstGeom>
          <a:effectLst>
            <a:outerShdw blurRad="190500" dist="50800" dir="2700000" algn="ctr" rotWithShape="0">
              <a:prstClr val="black">
                <a:alpha val="25000"/>
              </a:prstClr>
            </a:outerShdw>
          </a:effectLst>
        </p:spPr>
      </p:pic>
      <p:pic>
        <p:nvPicPr>
          <p:cNvPr id="5" name="Picture 4">
            <a:extLst>
              <a:ext uri="{FF2B5EF4-FFF2-40B4-BE49-F238E27FC236}">
                <a16:creationId xmlns:a16="http://schemas.microsoft.com/office/drawing/2014/main" id="{0ECA21B0-02AB-4F14-8572-04AF5FDAB279}"/>
              </a:ext>
              <a:ext uri="{C183D7F6-B498-43B3-948B-1728B52AA6E4}">
                <adec:decorative xmlns:adec="http://schemas.microsoft.com/office/drawing/2017/decorative" val="1"/>
              </a:ext>
            </a:extLst>
          </p:cNvPr>
          <p:cNvPicPr>
            <a:picLocks noChangeAspect="1"/>
          </p:cNvPicPr>
          <p:nvPr/>
        </p:nvPicPr>
        <p:blipFill rotWithShape="1">
          <a:blip r:embed="rId6"/>
          <a:srcRect l="31867" t="11680" r="31867" b="8450"/>
          <a:stretch/>
        </p:blipFill>
        <p:spPr>
          <a:xfrm>
            <a:off x="5867832" y="1591000"/>
            <a:ext cx="4421521" cy="4711700"/>
          </a:xfrm>
          <a:prstGeom prst="rect">
            <a:avLst/>
          </a:prstGeom>
          <a:effectLst>
            <a:outerShdw blurRad="190500" dist="50800" dir="2700000" algn="ctr" rotWithShape="0">
              <a:prstClr val="black">
                <a:alpha val="25000"/>
              </a:prstClr>
            </a:outerShdw>
          </a:effectLst>
        </p:spPr>
      </p:pic>
    </p:spTree>
    <p:extLst>
      <p:ext uri="{BB962C8B-B14F-4D97-AF65-F5344CB8AC3E}">
        <p14:creationId xmlns:p14="http://schemas.microsoft.com/office/powerpoint/2010/main" val="931513269"/>
      </p:ext>
    </p:extLst>
  </p:cSld>
  <p:clrMapOvr>
    <a:masterClrMapping/>
  </p:clrMapOvr>
  <mc:AlternateContent xmlns:mc="http://schemas.openxmlformats.org/markup-compatibility/2006" xmlns:p14="http://schemas.microsoft.com/office/powerpoint/2010/main">
    <mc:Choice Requires="p14">
      <p:transition spd="med" p14:dur="700" advTm="73581">
        <p:fade/>
      </p:transition>
    </mc:Choice>
    <mc:Fallback xmlns="">
      <p:transition spd="med" advTm="7358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42" presetClass="path" presetSubtype="0" decel="100000" fill="hold" nodeType="withEffect">
                                  <p:stCondLst>
                                    <p:cond delay="0"/>
                                  </p:stCondLst>
                                  <p:childTnLst>
                                    <p:animMotion origin="layout" path="M 0.01666 -0.00046 L 3.75E-6 1.85185E-6 " pathEditMode="relative" rAng="0" ptsTypes="AA">
                                      <p:cBhvr>
                                        <p:cTn id="9" dur="500" fill="hold"/>
                                        <p:tgtEl>
                                          <p:spTgt spid="9"/>
                                        </p:tgtEl>
                                        <p:attrNameLst>
                                          <p:attrName>ppt_x</p:attrName>
                                          <p:attrName>ppt_y</p:attrName>
                                        </p:attrNameLst>
                                      </p:cBhvr>
                                      <p:rCtr x="-83300" y="2300"/>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42" presetClass="path" presetSubtype="0" decel="100000" fill="hold" nodeType="withEffect">
                                  <p:stCondLst>
                                    <p:cond delay="0"/>
                                  </p:stCondLst>
                                  <p:childTnLst>
                                    <p:animMotion origin="layout" path="M 0.01667 -0.00046 L 1.11022E-16 -2.96296E-6 " pathEditMode="relative" rAng="0" ptsTypes="AA">
                                      <p:cBhvr>
                                        <p:cTn id="16" dur="500" fill="hold"/>
                                        <p:tgtEl>
                                          <p:spTgt spid="5"/>
                                        </p:tgtEl>
                                        <p:attrNameLst>
                                          <p:attrName>ppt_x</p:attrName>
                                          <p:attrName>ppt_y</p:attrName>
                                        </p:attrNameLst>
                                      </p:cBhvr>
                                      <p:rCtr x="-833"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553998"/>
          </a:xfrm>
        </p:spPr>
        <p:txBody>
          <a:bodyPr>
            <a:noAutofit/>
          </a:bodyPr>
          <a:lstStyle/>
          <a:p>
            <a:r>
              <a:rPr lang="en-US" dirty="0"/>
              <a:t>1. Network overview</a:t>
            </a:r>
          </a:p>
        </p:txBody>
      </p:sp>
      <p:sp>
        <p:nvSpPr>
          <p:cNvPr id="8" name="Text Placeholder 21">
            <a:extLst>
              <a:ext uri="{FF2B5EF4-FFF2-40B4-BE49-F238E27FC236}">
                <a16:creationId xmlns:a16="http://schemas.microsoft.com/office/drawing/2014/main" id="{0CC830F7-2316-4F10-A49C-49E26178C4CC}"/>
              </a:ext>
            </a:extLst>
          </p:cNvPr>
          <p:cNvSpPr txBox="1">
            <a:spLocks/>
          </p:cNvSpPr>
          <p:nvPr/>
        </p:nvSpPr>
        <p:spPr>
          <a:xfrm>
            <a:off x="591081" y="1449364"/>
            <a:ext cx="5698781" cy="4025717"/>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Aft>
                <a:spcPts val="1200"/>
              </a:spcAft>
              <a:buClr>
                <a:schemeClr val="accent1"/>
              </a:buClr>
              <a:buFont typeface="Wingdings" panose="05000000000000000000" pitchFamily="2" charset="2"/>
              <a:buChar char="à"/>
              <a:tabLst>
                <a:tab pos="1770063" algn="l"/>
              </a:tabLst>
            </a:pPr>
            <a:r>
              <a:rPr lang="en-US" sz="1800" dirty="0">
                <a:solidFill>
                  <a:schemeClr val="tx1"/>
                </a:solidFill>
                <a:latin typeface="+mj-lt"/>
                <a:cs typeface="Segoe UI"/>
              </a:rPr>
              <a:t>Guiding questions:</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If we connect to this switch, will we see communication between the HMI and the PLCs?</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What is the physical distance between switches?</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Fiber or Copper</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If switch is unmanaged could we </a:t>
            </a:r>
            <a:br>
              <a:rPr lang="en-US" sz="1800" dirty="0">
                <a:solidFill>
                  <a:schemeClr val="tx1"/>
                </a:solidFill>
                <a:cs typeface="Segoe UI"/>
              </a:rPr>
            </a:br>
            <a:r>
              <a:rPr lang="en-US" sz="1800" dirty="0">
                <a:solidFill>
                  <a:schemeClr val="tx1"/>
                </a:solidFill>
                <a:cs typeface="Segoe UI"/>
              </a:rPr>
              <a:t>use network TAP?</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Physical rack space for the ID4IoT </a:t>
            </a:r>
            <a:br>
              <a:rPr lang="en-US" sz="1800" dirty="0">
                <a:solidFill>
                  <a:schemeClr val="tx1"/>
                </a:solidFill>
                <a:cs typeface="Segoe UI"/>
              </a:rPr>
            </a:br>
            <a:r>
              <a:rPr lang="en-US" sz="1800" dirty="0">
                <a:solidFill>
                  <a:schemeClr val="tx1"/>
                </a:solidFill>
                <a:cs typeface="Segoe UI"/>
              </a:rPr>
              <a:t>collector in that cabinet?</a:t>
            </a:r>
          </a:p>
          <a:p>
            <a:pPr lvl="1">
              <a:spcAft>
                <a:spcPts val="1200"/>
              </a:spcAft>
              <a:buClr>
                <a:schemeClr val="accent1"/>
              </a:buClr>
              <a:buFont typeface="Arial" panose="020B0604020202020204" pitchFamily="34" charset="0"/>
              <a:buChar char="•"/>
              <a:tabLst>
                <a:tab pos="1770063" algn="l"/>
              </a:tabLst>
            </a:pPr>
            <a:r>
              <a:rPr lang="en-US" sz="1800" dirty="0">
                <a:solidFill>
                  <a:schemeClr val="tx1"/>
                </a:solidFill>
                <a:cs typeface="Segoe UI"/>
              </a:rPr>
              <a:t>Who manages the switches (external? IT?) </a:t>
            </a:r>
          </a:p>
        </p:txBody>
      </p:sp>
      <p:sp>
        <p:nvSpPr>
          <p:cNvPr id="10" name="Rectangle 9">
            <a:extLst>
              <a:ext uri="{FF2B5EF4-FFF2-40B4-BE49-F238E27FC236}">
                <a16:creationId xmlns:a16="http://schemas.microsoft.com/office/drawing/2014/main" id="{73A57913-9DC5-40B4-A6E0-64868B46766A}"/>
              </a:ext>
            </a:extLst>
          </p:cNvPr>
          <p:cNvSpPr/>
          <p:nvPr/>
        </p:nvSpPr>
        <p:spPr>
          <a:xfrm>
            <a:off x="0" y="5750004"/>
            <a:ext cx="12192000" cy="1107996"/>
          </a:xfrm>
          <a:prstGeom prst="rect">
            <a:avLst/>
          </a:prstGeom>
          <a:solidFill>
            <a:srgbClr val="0078D4"/>
          </a:solidFill>
          <a:ln w="12700" cap="flat" cmpd="sng" algn="ctr">
            <a:noFill/>
            <a:prstDash val="solid"/>
            <a:miter lim="800000"/>
          </a:ln>
          <a:effectLst>
            <a:outerShdw blurRad="190500" dist="50800" dir="2700000" algn="ctr" rotWithShape="0">
              <a:prstClr val="black">
                <a:alpha val="30000"/>
              </a:prstClr>
            </a:outerShdw>
          </a:effectLst>
        </p:spPr>
        <p:txBody>
          <a:bodyPr rot="0" spcFirstLastPara="0" vert="horz" wrap="square" lIns="274320" tIns="274320" rIns="365760" bIns="2743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defTabSz="913534">
              <a:spcAft>
                <a:spcPts val="200"/>
              </a:spcAft>
              <a:defRPr/>
            </a:pPr>
            <a:r>
              <a:rPr lang="en-US" dirty="0">
                <a:solidFill>
                  <a:srgbClr val="FFFFFF"/>
                </a:solidFill>
                <a:latin typeface="Segoe UI Semibold"/>
                <a:cs typeface="Segoe UI Semibold"/>
              </a:rPr>
              <a:t>Network architecture review with network and operational engineers will set </a:t>
            </a:r>
            <a:br>
              <a:rPr lang="en-US" dirty="0">
                <a:solidFill>
                  <a:srgbClr val="FFFFFF"/>
                </a:solidFill>
                <a:latin typeface="Segoe UI Semibold"/>
                <a:cs typeface="Segoe UI Semibold"/>
              </a:rPr>
            </a:br>
            <a:r>
              <a:rPr lang="en-US" dirty="0">
                <a:solidFill>
                  <a:srgbClr val="FFFFFF"/>
                </a:solidFill>
                <a:latin typeface="Segoe UI Semibold"/>
                <a:cs typeface="Segoe UI Semibold"/>
              </a:rPr>
              <a:t>expectations and define where is the best place to connect AD4IoT collector</a:t>
            </a:r>
          </a:p>
        </p:txBody>
      </p:sp>
      <p:grpSp>
        <p:nvGrpSpPr>
          <p:cNvPr id="7" name="Group 6">
            <a:extLst>
              <a:ext uri="{FF2B5EF4-FFF2-40B4-BE49-F238E27FC236}">
                <a16:creationId xmlns:a16="http://schemas.microsoft.com/office/drawing/2014/main" id="{F8B497B7-1B6C-4F9A-9A84-12E9384593CF}"/>
              </a:ext>
              <a:ext uri="{C183D7F6-B498-43B3-948B-1728B52AA6E4}">
                <adec:decorative xmlns:adec="http://schemas.microsoft.com/office/drawing/2017/decorative" val="1"/>
              </a:ext>
            </a:extLst>
          </p:cNvPr>
          <p:cNvGrpSpPr/>
          <p:nvPr/>
        </p:nvGrpSpPr>
        <p:grpSpPr>
          <a:xfrm>
            <a:off x="6312087" y="1435100"/>
            <a:ext cx="5294696" cy="3347403"/>
            <a:chOff x="6312087" y="1435100"/>
            <a:chExt cx="5294696" cy="3347403"/>
          </a:xfrm>
        </p:grpSpPr>
        <p:sp>
          <p:nvSpPr>
            <p:cNvPr id="11" name="Rectangle 10">
              <a:extLst>
                <a:ext uri="{FF2B5EF4-FFF2-40B4-BE49-F238E27FC236}">
                  <a16:creationId xmlns:a16="http://schemas.microsoft.com/office/drawing/2014/main" id="{49A12DCB-2F23-4E35-8DF2-ECE257C0FA1B}"/>
                </a:ext>
              </a:extLst>
            </p:cNvPr>
            <p:cNvSpPr/>
            <p:nvPr/>
          </p:nvSpPr>
          <p:spPr bwMode="auto">
            <a:xfrm>
              <a:off x="10218060" y="1722724"/>
              <a:ext cx="277942" cy="24885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7E4603E-E06C-4551-889B-559CC0D615BD}"/>
                </a:ext>
              </a:extLst>
            </p:cNvPr>
            <p:cNvSpPr/>
            <p:nvPr/>
          </p:nvSpPr>
          <p:spPr bwMode="auto">
            <a:xfrm>
              <a:off x="8700740" y="1586827"/>
              <a:ext cx="548641" cy="52064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3" name="Rectangle 12">
              <a:extLst>
                <a:ext uri="{FF2B5EF4-FFF2-40B4-BE49-F238E27FC236}">
                  <a16:creationId xmlns:a16="http://schemas.microsoft.com/office/drawing/2014/main" id="{BC8AE218-FDB6-4E83-B3F5-E81F7F9BE10F}"/>
                </a:ext>
              </a:extLst>
            </p:cNvPr>
            <p:cNvSpPr/>
            <p:nvPr/>
          </p:nvSpPr>
          <p:spPr bwMode="auto">
            <a:xfrm>
              <a:off x="8700741" y="2272234"/>
              <a:ext cx="548640" cy="45793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ECB71C62-DC2D-408E-BC94-E342C84CAEE4}"/>
                </a:ext>
              </a:extLst>
            </p:cNvPr>
            <p:cNvSpPr/>
            <p:nvPr/>
          </p:nvSpPr>
          <p:spPr bwMode="auto">
            <a:xfrm>
              <a:off x="9890343" y="3778883"/>
              <a:ext cx="185625" cy="24704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106EE5E6-96C6-4BBD-AAD3-D1AA52858C10}"/>
                </a:ext>
              </a:extLst>
            </p:cNvPr>
            <p:cNvSpPr/>
            <p:nvPr/>
          </p:nvSpPr>
          <p:spPr bwMode="auto">
            <a:xfrm>
              <a:off x="7037242" y="3380816"/>
              <a:ext cx="678505" cy="3088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DBDF01E8-FD42-45F0-997D-BD63BCBA3FD6}"/>
                </a:ext>
              </a:extLst>
            </p:cNvPr>
            <p:cNvSpPr/>
            <p:nvPr/>
          </p:nvSpPr>
          <p:spPr bwMode="auto">
            <a:xfrm>
              <a:off x="10230752" y="3380816"/>
              <a:ext cx="678505" cy="3088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7" name="Rectangle 16">
              <a:extLst>
                <a:ext uri="{FF2B5EF4-FFF2-40B4-BE49-F238E27FC236}">
                  <a16:creationId xmlns:a16="http://schemas.microsoft.com/office/drawing/2014/main" id="{A5A846A0-E495-44F9-8BDE-B1B56D956739}"/>
                </a:ext>
              </a:extLst>
            </p:cNvPr>
            <p:cNvSpPr/>
            <p:nvPr/>
          </p:nvSpPr>
          <p:spPr bwMode="auto">
            <a:xfrm>
              <a:off x="6618679" y="2867031"/>
              <a:ext cx="336067" cy="3088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8" name="Rectangle 17">
              <a:extLst>
                <a:ext uri="{FF2B5EF4-FFF2-40B4-BE49-F238E27FC236}">
                  <a16:creationId xmlns:a16="http://schemas.microsoft.com/office/drawing/2014/main" id="{89D479ED-BA7F-45A1-A7EB-5BB711B5B413}"/>
                </a:ext>
              </a:extLst>
            </p:cNvPr>
            <p:cNvSpPr/>
            <p:nvPr/>
          </p:nvSpPr>
          <p:spPr bwMode="auto">
            <a:xfrm>
              <a:off x="7796492" y="2867031"/>
              <a:ext cx="336067" cy="3088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 name="Rectangle 18">
              <a:extLst>
                <a:ext uri="{FF2B5EF4-FFF2-40B4-BE49-F238E27FC236}">
                  <a16:creationId xmlns:a16="http://schemas.microsoft.com/office/drawing/2014/main" id="{BFBC722A-AE1E-4580-AF96-CF32EE0B6784}"/>
                </a:ext>
              </a:extLst>
            </p:cNvPr>
            <p:cNvSpPr/>
            <p:nvPr/>
          </p:nvSpPr>
          <p:spPr bwMode="auto">
            <a:xfrm>
              <a:off x="10988129" y="2867031"/>
              <a:ext cx="336067" cy="3088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BEAC03E2-1173-4BCF-A2B9-09DC921686CC}"/>
                </a:ext>
              </a:extLst>
            </p:cNvPr>
            <p:cNvSpPr/>
            <p:nvPr/>
          </p:nvSpPr>
          <p:spPr bwMode="auto">
            <a:xfrm>
              <a:off x="9815814" y="2867031"/>
              <a:ext cx="336067" cy="3088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4E70E36D-3FC0-42D3-8C4F-3E8AF61095A8}"/>
                </a:ext>
              </a:extLst>
            </p:cNvPr>
            <p:cNvSpPr/>
            <p:nvPr/>
          </p:nvSpPr>
          <p:spPr bwMode="auto">
            <a:xfrm>
              <a:off x="6693206" y="3798479"/>
              <a:ext cx="185625" cy="20022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24345084-8CEB-42F9-B423-AC8203E266C6}"/>
                </a:ext>
              </a:extLst>
            </p:cNvPr>
            <p:cNvSpPr/>
            <p:nvPr/>
          </p:nvSpPr>
          <p:spPr bwMode="auto">
            <a:xfrm>
              <a:off x="7283682" y="4274208"/>
              <a:ext cx="185625" cy="20022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 name="Rectangle 22">
              <a:extLst>
                <a:ext uri="{FF2B5EF4-FFF2-40B4-BE49-F238E27FC236}">
                  <a16:creationId xmlns:a16="http://schemas.microsoft.com/office/drawing/2014/main" id="{475B5F89-34E5-407B-BA16-71E3922A16E0}"/>
                </a:ext>
              </a:extLst>
            </p:cNvPr>
            <p:cNvSpPr/>
            <p:nvPr/>
          </p:nvSpPr>
          <p:spPr bwMode="auto">
            <a:xfrm>
              <a:off x="7870533" y="3979244"/>
              <a:ext cx="185625" cy="20022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34001F21-31BB-4030-A16C-4E5428AF13AC}"/>
                </a:ext>
              </a:extLst>
            </p:cNvPr>
            <p:cNvSpPr/>
            <p:nvPr/>
          </p:nvSpPr>
          <p:spPr bwMode="auto">
            <a:xfrm>
              <a:off x="10477192" y="4274208"/>
              <a:ext cx="185625" cy="20022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DA707D2C-DCEF-4636-A31C-E2D704663822}"/>
                </a:ext>
              </a:extLst>
            </p:cNvPr>
            <p:cNvSpPr/>
            <p:nvPr/>
          </p:nvSpPr>
          <p:spPr bwMode="auto">
            <a:xfrm>
              <a:off x="11063351" y="3979244"/>
              <a:ext cx="185625" cy="20022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26" name="Group 25">
              <a:extLst>
                <a:ext uri="{FF2B5EF4-FFF2-40B4-BE49-F238E27FC236}">
                  <a16:creationId xmlns:a16="http://schemas.microsoft.com/office/drawing/2014/main" id="{F7AE5C1F-4168-4170-B7EF-4CC6D5114B24}"/>
                </a:ext>
              </a:extLst>
            </p:cNvPr>
            <p:cNvGrpSpPr/>
            <p:nvPr/>
          </p:nvGrpSpPr>
          <p:grpSpPr>
            <a:xfrm>
              <a:off x="9851650" y="3820523"/>
              <a:ext cx="263010" cy="225002"/>
              <a:chOff x="9606407" y="3820001"/>
              <a:chExt cx="263010" cy="225002"/>
            </a:xfrm>
          </p:grpSpPr>
          <p:sp>
            <p:nvSpPr>
              <p:cNvPr id="189" name="Freeform 5">
                <a:extLst>
                  <a:ext uri="{FF2B5EF4-FFF2-40B4-BE49-F238E27FC236}">
                    <a16:creationId xmlns:a16="http://schemas.microsoft.com/office/drawing/2014/main" id="{8CBFBBFD-6088-42FC-8B39-455B7301C52A}"/>
                  </a:ext>
                </a:extLst>
              </p:cNvPr>
              <p:cNvSpPr>
                <a:spLocks noEditPoints="1"/>
              </p:cNvSpPr>
              <p:nvPr/>
            </p:nvSpPr>
            <p:spPr bwMode="auto">
              <a:xfrm>
                <a:off x="9682422" y="3820001"/>
                <a:ext cx="112502" cy="94258"/>
              </a:xfrm>
              <a:custGeom>
                <a:avLst/>
                <a:gdLst>
                  <a:gd name="T0" fmla="*/ 65 w 160"/>
                  <a:gd name="T1" fmla="*/ 106 h 134"/>
                  <a:gd name="T2" fmla="*/ 65 w 160"/>
                  <a:gd name="T3" fmla="*/ 106 h 134"/>
                  <a:gd name="T4" fmla="*/ 22 w 160"/>
                  <a:gd name="T5" fmla="*/ 106 h 134"/>
                  <a:gd name="T6" fmla="*/ 22 w 160"/>
                  <a:gd name="T7" fmla="*/ 85 h 134"/>
                  <a:gd name="T8" fmla="*/ 65 w 160"/>
                  <a:gd name="T9" fmla="*/ 85 h 134"/>
                  <a:gd name="T10" fmla="*/ 65 w 160"/>
                  <a:gd name="T11" fmla="*/ 106 h 134"/>
                  <a:gd name="T12" fmla="*/ 0 w 160"/>
                  <a:gd name="T13" fmla="*/ 134 h 134"/>
                  <a:gd name="T14" fmla="*/ 0 w 160"/>
                  <a:gd name="T15" fmla="*/ 134 h 134"/>
                  <a:gd name="T16" fmla="*/ 160 w 160"/>
                  <a:gd name="T17" fmla="*/ 134 h 134"/>
                  <a:gd name="T18" fmla="*/ 160 w 160"/>
                  <a:gd name="T19" fmla="*/ 0 h 134"/>
                  <a:gd name="T20" fmla="*/ 0 w 160"/>
                  <a:gd name="T21" fmla="*/ 0 h 134"/>
                  <a:gd name="T22" fmla="*/ 0 w 160"/>
                  <a:gd name="T23"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134">
                    <a:moveTo>
                      <a:pt x="65" y="106"/>
                    </a:moveTo>
                    <a:lnTo>
                      <a:pt x="65" y="106"/>
                    </a:lnTo>
                    <a:lnTo>
                      <a:pt x="22" y="106"/>
                    </a:lnTo>
                    <a:lnTo>
                      <a:pt x="22" y="85"/>
                    </a:lnTo>
                    <a:lnTo>
                      <a:pt x="65" y="85"/>
                    </a:lnTo>
                    <a:lnTo>
                      <a:pt x="65" y="106"/>
                    </a:lnTo>
                    <a:close/>
                    <a:moveTo>
                      <a:pt x="0" y="134"/>
                    </a:moveTo>
                    <a:lnTo>
                      <a:pt x="0" y="134"/>
                    </a:lnTo>
                    <a:lnTo>
                      <a:pt x="160" y="134"/>
                    </a:lnTo>
                    <a:lnTo>
                      <a:pt x="160" y="0"/>
                    </a:lnTo>
                    <a:lnTo>
                      <a:pt x="0" y="0"/>
                    </a:lnTo>
                    <a:lnTo>
                      <a:pt x="0" y="134"/>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90" name="Freeform 6">
                <a:extLst>
                  <a:ext uri="{FF2B5EF4-FFF2-40B4-BE49-F238E27FC236}">
                    <a16:creationId xmlns:a16="http://schemas.microsoft.com/office/drawing/2014/main" id="{3F70CF58-9CEE-4924-A07F-317F24739A55}"/>
                  </a:ext>
                </a:extLst>
              </p:cNvPr>
              <p:cNvSpPr>
                <a:spLocks/>
              </p:cNvSpPr>
              <p:nvPr/>
            </p:nvSpPr>
            <p:spPr bwMode="auto">
              <a:xfrm>
                <a:off x="9682422" y="4008516"/>
                <a:ext cx="112502" cy="36487"/>
              </a:xfrm>
              <a:custGeom>
                <a:avLst/>
                <a:gdLst>
                  <a:gd name="T0" fmla="*/ 160 w 160"/>
                  <a:gd name="T1" fmla="*/ 0 h 53"/>
                  <a:gd name="T2" fmla="*/ 160 w 160"/>
                  <a:gd name="T3" fmla="*/ 0 h 53"/>
                  <a:gd name="T4" fmla="*/ 0 w 160"/>
                  <a:gd name="T5" fmla="*/ 0 h 53"/>
                  <a:gd name="T6" fmla="*/ 0 w 160"/>
                  <a:gd name="T7" fmla="*/ 53 h 53"/>
                  <a:gd name="T8" fmla="*/ 160 w 160"/>
                  <a:gd name="T9" fmla="*/ 53 h 53"/>
                  <a:gd name="T10" fmla="*/ 160 w 160"/>
                  <a:gd name="T11" fmla="*/ 0 h 53"/>
                </a:gdLst>
                <a:ahLst/>
                <a:cxnLst>
                  <a:cxn ang="0">
                    <a:pos x="T0" y="T1"/>
                  </a:cxn>
                  <a:cxn ang="0">
                    <a:pos x="T2" y="T3"/>
                  </a:cxn>
                  <a:cxn ang="0">
                    <a:pos x="T4" y="T5"/>
                  </a:cxn>
                  <a:cxn ang="0">
                    <a:pos x="T6" y="T7"/>
                  </a:cxn>
                  <a:cxn ang="0">
                    <a:pos x="T8" y="T9"/>
                  </a:cxn>
                  <a:cxn ang="0">
                    <a:pos x="T10" y="T11"/>
                  </a:cxn>
                </a:cxnLst>
                <a:rect l="0" t="0" r="r" b="b"/>
                <a:pathLst>
                  <a:path w="160" h="53">
                    <a:moveTo>
                      <a:pt x="160" y="0"/>
                    </a:moveTo>
                    <a:lnTo>
                      <a:pt x="160" y="0"/>
                    </a:lnTo>
                    <a:lnTo>
                      <a:pt x="0" y="0"/>
                    </a:lnTo>
                    <a:lnTo>
                      <a:pt x="0" y="53"/>
                    </a:lnTo>
                    <a:lnTo>
                      <a:pt x="160" y="53"/>
                    </a:lnTo>
                    <a:lnTo>
                      <a:pt x="16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91" name="Freeform 7">
                <a:extLst>
                  <a:ext uri="{FF2B5EF4-FFF2-40B4-BE49-F238E27FC236}">
                    <a16:creationId xmlns:a16="http://schemas.microsoft.com/office/drawing/2014/main" id="{8C2E801D-5147-4245-A591-53B7C28D2277}"/>
                  </a:ext>
                </a:extLst>
              </p:cNvPr>
              <p:cNvSpPr>
                <a:spLocks/>
              </p:cNvSpPr>
              <p:nvPr/>
            </p:nvSpPr>
            <p:spPr bwMode="auto">
              <a:xfrm>
                <a:off x="9697625" y="3880812"/>
                <a:ext cx="30406" cy="13682"/>
              </a:xfrm>
              <a:custGeom>
                <a:avLst/>
                <a:gdLst>
                  <a:gd name="T0" fmla="*/ 0 w 43"/>
                  <a:gd name="T1" fmla="*/ 21 h 21"/>
                  <a:gd name="T2" fmla="*/ 0 w 43"/>
                  <a:gd name="T3" fmla="*/ 21 h 21"/>
                  <a:gd name="T4" fmla="*/ 43 w 43"/>
                  <a:gd name="T5" fmla="*/ 21 h 21"/>
                  <a:gd name="T6" fmla="*/ 43 w 43"/>
                  <a:gd name="T7" fmla="*/ 0 h 21"/>
                  <a:gd name="T8" fmla="*/ 0 w 43"/>
                  <a:gd name="T9" fmla="*/ 0 h 21"/>
                  <a:gd name="T10" fmla="*/ 0 w 43"/>
                  <a:gd name="T11" fmla="*/ 21 h 21"/>
                </a:gdLst>
                <a:ahLst/>
                <a:cxnLst>
                  <a:cxn ang="0">
                    <a:pos x="T0" y="T1"/>
                  </a:cxn>
                  <a:cxn ang="0">
                    <a:pos x="T2" y="T3"/>
                  </a:cxn>
                  <a:cxn ang="0">
                    <a:pos x="T4" y="T5"/>
                  </a:cxn>
                  <a:cxn ang="0">
                    <a:pos x="T6" y="T7"/>
                  </a:cxn>
                  <a:cxn ang="0">
                    <a:pos x="T8" y="T9"/>
                  </a:cxn>
                  <a:cxn ang="0">
                    <a:pos x="T10" y="T11"/>
                  </a:cxn>
                </a:cxnLst>
                <a:rect l="0" t="0" r="r" b="b"/>
                <a:pathLst>
                  <a:path w="43" h="21">
                    <a:moveTo>
                      <a:pt x="0" y="21"/>
                    </a:moveTo>
                    <a:lnTo>
                      <a:pt x="0" y="21"/>
                    </a:lnTo>
                    <a:lnTo>
                      <a:pt x="43" y="21"/>
                    </a:lnTo>
                    <a:lnTo>
                      <a:pt x="43" y="0"/>
                    </a:lnTo>
                    <a:lnTo>
                      <a:pt x="0" y="0"/>
                    </a:lnTo>
                    <a:lnTo>
                      <a:pt x="0" y="21"/>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92" name="Freeform 8">
                <a:extLst>
                  <a:ext uri="{FF2B5EF4-FFF2-40B4-BE49-F238E27FC236}">
                    <a16:creationId xmlns:a16="http://schemas.microsoft.com/office/drawing/2014/main" id="{066D875F-E719-44A9-8700-74D635981C2C}"/>
                  </a:ext>
                </a:extLst>
              </p:cNvPr>
              <p:cNvSpPr>
                <a:spLocks noEditPoints="1"/>
              </p:cNvSpPr>
              <p:nvPr/>
            </p:nvSpPr>
            <p:spPr bwMode="auto">
              <a:xfrm>
                <a:off x="9606407" y="3932502"/>
                <a:ext cx="263010" cy="110980"/>
              </a:xfrm>
              <a:custGeom>
                <a:avLst/>
                <a:gdLst>
                  <a:gd name="T0" fmla="*/ 50 w 374"/>
                  <a:gd name="T1" fmla="*/ 50 h 157"/>
                  <a:gd name="T2" fmla="*/ 50 w 374"/>
                  <a:gd name="T3" fmla="*/ 50 h 157"/>
                  <a:gd name="T4" fmla="*/ 40 w 374"/>
                  <a:gd name="T5" fmla="*/ 54 h 157"/>
                  <a:gd name="T6" fmla="*/ 31 w 374"/>
                  <a:gd name="T7" fmla="*/ 50 h 157"/>
                  <a:gd name="T8" fmla="*/ 27 w 374"/>
                  <a:gd name="T9" fmla="*/ 40 h 157"/>
                  <a:gd name="T10" fmla="*/ 31 w 374"/>
                  <a:gd name="T11" fmla="*/ 31 h 157"/>
                  <a:gd name="T12" fmla="*/ 40 w 374"/>
                  <a:gd name="T13" fmla="*/ 27 h 157"/>
                  <a:gd name="T14" fmla="*/ 50 w 374"/>
                  <a:gd name="T15" fmla="*/ 31 h 157"/>
                  <a:gd name="T16" fmla="*/ 54 w 374"/>
                  <a:gd name="T17" fmla="*/ 40 h 157"/>
                  <a:gd name="T18" fmla="*/ 50 w 374"/>
                  <a:gd name="T19" fmla="*/ 50 h 157"/>
                  <a:gd name="T20" fmla="*/ 374 w 374"/>
                  <a:gd name="T21" fmla="*/ 157 h 157"/>
                  <a:gd name="T22" fmla="*/ 374 w 374"/>
                  <a:gd name="T23" fmla="*/ 157 h 157"/>
                  <a:gd name="T24" fmla="*/ 374 w 374"/>
                  <a:gd name="T25" fmla="*/ 0 h 157"/>
                  <a:gd name="T26" fmla="*/ 0 w 374"/>
                  <a:gd name="T27" fmla="*/ 0 h 157"/>
                  <a:gd name="T28" fmla="*/ 0 w 374"/>
                  <a:gd name="T29" fmla="*/ 157 h 157"/>
                  <a:gd name="T30" fmla="*/ 80 w 374"/>
                  <a:gd name="T31" fmla="*/ 157 h 157"/>
                  <a:gd name="T32" fmla="*/ 80 w 374"/>
                  <a:gd name="T33" fmla="*/ 80 h 157"/>
                  <a:gd name="T34" fmla="*/ 294 w 374"/>
                  <a:gd name="T35" fmla="*/ 80 h 157"/>
                  <a:gd name="T36" fmla="*/ 294 w 374"/>
                  <a:gd name="T37" fmla="*/ 157 h 157"/>
                  <a:gd name="T38" fmla="*/ 374 w 374"/>
                  <a:gd name="T39" fmla="*/ 15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4" h="157">
                    <a:moveTo>
                      <a:pt x="50" y="50"/>
                    </a:moveTo>
                    <a:lnTo>
                      <a:pt x="50" y="50"/>
                    </a:lnTo>
                    <a:cubicBezTo>
                      <a:pt x="47" y="52"/>
                      <a:pt x="44" y="54"/>
                      <a:pt x="40" y="54"/>
                    </a:cubicBezTo>
                    <a:cubicBezTo>
                      <a:pt x="37" y="54"/>
                      <a:pt x="33" y="52"/>
                      <a:pt x="31" y="50"/>
                    </a:cubicBezTo>
                    <a:cubicBezTo>
                      <a:pt x="28" y="47"/>
                      <a:pt x="27" y="44"/>
                      <a:pt x="27" y="40"/>
                    </a:cubicBezTo>
                    <a:cubicBezTo>
                      <a:pt x="27" y="37"/>
                      <a:pt x="28" y="33"/>
                      <a:pt x="31" y="31"/>
                    </a:cubicBezTo>
                    <a:cubicBezTo>
                      <a:pt x="33" y="28"/>
                      <a:pt x="37" y="27"/>
                      <a:pt x="40" y="27"/>
                    </a:cubicBezTo>
                    <a:cubicBezTo>
                      <a:pt x="44" y="27"/>
                      <a:pt x="47" y="28"/>
                      <a:pt x="50" y="31"/>
                    </a:cubicBezTo>
                    <a:cubicBezTo>
                      <a:pt x="52" y="33"/>
                      <a:pt x="54" y="37"/>
                      <a:pt x="54" y="40"/>
                    </a:cubicBezTo>
                    <a:cubicBezTo>
                      <a:pt x="54" y="44"/>
                      <a:pt x="52" y="47"/>
                      <a:pt x="50" y="50"/>
                    </a:cubicBezTo>
                    <a:close/>
                    <a:moveTo>
                      <a:pt x="374" y="157"/>
                    </a:moveTo>
                    <a:lnTo>
                      <a:pt x="374" y="157"/>
                    </a:lnTo>
                    <a:lnTo>
                      <a:pt x="374" y="0"/>
                    </a:lnTo>
                    <a:lnTo>
                      <a:pt x="0" y="0"/>
                    </a:lnTo>
                    <a:lnTo>
                      <a:pt x="0" y="157"/>
                    </a:lnTo>
                    <a:lnTo>
                      <a:pt x="80" y="157"/>
                    </a:lnTo>
                    <a:lnTo>
                      <a:pt x="80" y="80"/>
                    </a:lnTo>
                    <a:lnTo>
                      <a:pt x="294" y="80"/>
                    </a:lnTo>
                    <a:lnTo>
                      <a:pt x="294" y="157"/>
                    </a:lnTo>
                    <a:lnTo>
                      <a:pt x="374" y="15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nvGrpSpPr>
            <p:cNvPr id="27" name="Group 26">
              <a:extLst>
                <a:ext uri="{FF2B5EF4-FFF2-40B4-BE49-F238E27FC236}">
                  <a16:creationId xmlns:a16="http://schemas.microsoft.com/office/drawing/2014/main" id="{7D31DE1D-B574-4251-A1E9-07AEC830C711}"/>
                </a:ext>
              </a:extLst>
            </p:cNvPr>
            <p:cNvGrpSpPr/>
            <p:nvPr/>
          </p:nvGrpSpPr>
          <p:grpSpPr>
            <a:xfrm>
              <a:off x="6600688" y="3867348"/>
              <a:ext cx="370660" cy="131353"/>
              <a:chOff x="6462242" y="4867811"/>
              <a:chExt cx="387046" cy="137160"/>
            </a:xfrm>
          </p:grpSpPr>
          <p:sp>
            <p:nvSpPr>
              <p:cNvPr id="182" name="Rectangle 12">
                <a:extLst>
                  <a:ext uri="{FF2B5EF4-FFF2-40B4-BE49-F238E27FC236}">
                    <a16:creationId xmlns:a16="http://schemas.microsoft.com/office/drawing/2014/main" id="{41843869-E8B8-423A-B61F-85BA9080B5B9}"/>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83" name="Group 182">
                <a:extLst>
                  <a:ext uri="{FF2B5EF4-FFF2-40B4-BE49-F238E27FC236}">
                    <a16:creationId xmlns:a16="http://schemas.microsoft.com/office/drawing/2014/main" id="{71979E73-CFA0-4CEA-89DF-4622E87FEC35}"/>
                  </a:ext>
                </a:extLst>
              </p:cNvPr>
              <p:cNvGrpSpPr/>
              <p:nvPr/>
            </p:nvGrpSpPr>
            <p:grpSpPr>
              <a:xfrm>
                <a:off x="6498367" y="4922674"/>
                <a:ext cx="314797" cy="27433"/>
                <a:chOff x="6498366" y="4885220"/>
                <a:chExt cx="314797" cy="27433"/>
              </a:xfrm>
            </p:grpSpPr>
            <p:sp>
              <p:nvSpPr>
                <p:cNvPr id="184" name="Rectangle 14">
                  <a:extLst>
                    <a:ext uri="{FF2B5EF4-FFF2-40B4-BE49-F238E27FC236}">
                      <a16:creationId xmlns:a16="http://schemas.microsoft.com/office/drawing/2014/main" id="{D7C4B3F6-8894-4926-8CAB-A35542B0C997}"/>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85" name="Rectangle 13">
                  <a:extLst>
                    <a:ext uri="{FF2B5EF4-FFF2-40B4-BE49-F238E27FC236}">
                      <a16:creationId xmlns:a16="http://schemas.microsoft.com/office/drawing/2014/main" id="{22DF664B-EFCE-4CAC-BD87-1C914B15270D}"/>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86" name="Rectangle 15">
                  <a:extLst>
                    <a:ext uri="{FF2B5EF4-FFF2-40B4-BE49-F238E27FC236}">
                      <a16:creationId xmlns:a16="http://schemas.microsoft.com/office/drawing/2014/main" id="{959DE2E1-23BE-490E-96FC-4AEB2A4ED761}"/>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87" name="Rectangle 13">
                  <a:extLst>
                    <a:ext uri="{FF2B5EF4-FFF2-40B4-BE49-F238E27FC236}">
                      <a16:creationId xmlns:a16="http://schemas.microsoft.com/office/drawing/2014/main" id="{BDB40246-4020-43F1-BE59-766C01435EFC}"/>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88" name="Rectangle 15">
                  <a:extLst>
                    <a:ext uri="{FF2B5EF4-FFF2-40B4-BE49-F238E27FC236}">
                      <a16:creationId xmlns:a16="http://schemas.microsoft.com/office/drawing/2014/main" id="{209D143A-CBCA-4E36-9452-D8AF339069EF}"/>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28" name="Group 27">
              <a:extLst>
                <a:ext uri="{FF2B5EF4-FFF2-40B4-BE49-F238E27FC236}">
                  <a16:creationId xmlns:a16="http://schemas.microsoft.com/office/drawing/2014/main" id="{D3F0625D-9466-4AC5-BE1C-E0933595F368}"/>
                </a:ext>
              </a:extLst>
            </p:cNvPr>
            <p:cNvGrpSpPr/>
            <p:nvPr/>
          </p:nvGrpSpPr>
          <p:grpSpPr>
            <a:xfrm>
              <a:off x="7191165" y="4343077"/>
              <a:ext cx="370660" cy="131353"/>
              <a:chOff x="6462242" y="4867811"/>
              <a:chExt cx="387046" cy="137160"/>
            </a:xfrm>
          </p:grpSpPr>
          <p:sp>
            <p:nvSpPr>
              <p:cNvPr id="175" name="Rectangle 12">
                <a:extLst>
                  <a:ext uri="{FF2B5EF4-FFF2-40B4-BE49-F238E27FC236}">
                    <a16:creationId xmlns:a16="http://schemas.microsoft.com/office/drawing/2014/main" id="{A8E52EA1-BC88-426D-8A36-F2599DDDEF63}"/>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76" name="Group 175">
                <a:extLst>
                  <a:ext uri="{FF2B5EF4-FFF2-40B4-BE49-F238E27FC236}">
                    <a16:creationId xmlns:a16="http://schemas.microsoft.com/office/drawing/2014/main" id="{DEB3B8C5-4192-4F15-B215-EE99E5EBB759}"/>
                  </a:ext>
                </a:extLst>
              </p:cNvPr>
              <p:cNvGrpSpPr/>
              <p:nvPr/>
            </p:nvGrpSpPr>
            <p:grpSpPr>
              <a:xfrm>
                <a:off x="6498367" y="4922674"/>
                <a:ext cx="314797" cy="27433"/>
                <a:chOff x="6498366" y="4885220"/>
                <a:chExt cx="314797" cy="27433"/>
              </a:xfrm>
            </p:grpSpPr>
            <p:sp>
              <p:nvSpPr>
                <p:cNvPr id="177" name="Rectangle 14">
                  <a:extLst>
                    <a:ext uri="{FF2B5EF4-FFF2-40B4-BE49-F238E27FC236}">
                      <a16:creationId xmlns:a16="http://schemas.microsoft.com/office/drawing/2014/main" id="{590622AB-9E8E-41F4-86B2-66E3D7411729}"/>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8" name="Rectangle 13">
                  <a:extLst>
                    <a:ext uri="{FF2B5EF4-FFF2-40B4-BE49-F238E27FC236}">
                      <a16:creationId xmlns:a16="http://schemas.microsoft.com/office/drawing/2014/main" id="{503CB4B5-D64C-451C-B394-0B532BDCCCD6}"/>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9" name="Rectangle 15">
                  <a:extLst>
                    <a:ext uri="{FF2B5EF4-FFF2-40B4-BE49-F238E27FC236}">
                      <a16:creationId xmlns:a16="http://schemas.microsoft.com/office/drawing/2014/main" id="{B6D8CBFB-8EE8-4C75-A424-E314B233E2F5}"/>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80" name="Rectangle 13">
                  <a:extLst>
                    <a:ext uri="{FF2B5EF4-FFF2-40B4-BE49-F238E27FC236}">
                      <a16:creationId xmlns:a16="http://schemas.microsoft.com/office/drawing/2014/main" id="{545F1ABA-DFCC-43FF-8802-AF19E3857AC4}"/>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81" name="Rectangle 15">
                  <a:extLst>
                    <a:ext uri="{FF2B5EF4-FFF2-40B4-BE49-F238E27FC236}">
                      <a16:creationId xmlns:a16="http://schemas.microsoft.com/office/drawing/2014/main" id="{37A54635-62F3-4350-BE3B-54CAAA7A2958}"/>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29" name="Group 28">
              <a:extLst>
                <a:ext uri="{FF2B5EF4-FFF2-40B4-BE49-F238E27FC236}">
                  <a16:creationId xmlns:a16="http://schemas.microsoft.com/office/drawing/2014/main" id="{87883219-5D11-42AC-B342-D4D89986A2B2}"/>
                </a:ext>
              </a:extLst>
            </p:cNvPr>
            <p:cNvGrpSpPr/>
            <p:nvPr/>
          </p:nvGrpSpPr>
          <p:grpSpPr>
            <a:xfrm>
              <a:off x="7778015" y="4048113"/>
              <a:ext cx="370660" cy="131353"/>
              <a:chOff x="6462242" y="4867811"/>
              <a:chExt cx="387046" cy="137160"/>
            </a:xfrm>
          </p:grpSpPr>
          <p:sp>
            <p:nvSpPr>
              <p:cNvPr id="168" name="Rectangle 12">
                <a:extLst>
                  <a:ext uri="{FF2B5EF4-FFF2-40B4-BE49-F238E27FC236}">
                    <a16:creationId xmlns:a16="http://schemas.microsoft.com/office/drawing/2014/main" id="{08C3695F-7DFA-4D9A-9367-9F1081FA85F0}"/>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69" name="Group 168">
                <a:extLst>
                  <a:ext uri="{FF2B5EF4-FFF2-40B4-BE49-F238E27FC236}">
                    <a16:creationId xmlns:a16="http://schemas.microsoft.com/office/drawing/2014/main" id="{0474F5D2-5854-420B-8A72-551FDB5DEBA8}"/>
                  </a:ext>
                </a:extLst>
              </p:cNvPr>
              <p:cNvGrpSpPr/>
              <p:nvPr/>
            </p:nvGrpSpPr>
            <p:grpSpPr>
              <a:xfrm>
                <a:off x="6498367" y="4922674"/>
                <a:ext cx="314797" cy="27433"/>
                <a:chOff x="6498366" y="4885220"/>
                <a:chExt cx="314797" cy="27433"/>
              </a:xfrm>
            </p:grpSpPr>
            <p:sp>
              <p:nvSpPr>
                <p:cNvPr id="170" name="Rectangle 14">
                  <a:extLst>
                    <a:ext uri="{FF2B5EF4-FFF2-40B4-BE49-F238E27FC236}">
                      <a16:creationId xmlns:a16="http://schemas.microsoft.com/office/drawing/2014/main" id="{3E627862-3448-4767-A4F9-C87475963A2F}"/>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1" name="Rectangle 13">
                  <a:extLst>
                    <a:ext uri="{FF2B5EF4-FFF2-40B4-BE49-F238E27FC236}">
                      <a16:creationId xmlns:a16="http://schemas.microsoft.com/office/drawing/2014/main" id="{C1C07406-50E2-4137-BB9D-7D5B4F8731CD}"/>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2" name="Rectangle 15">
                  <a:extLst>
                    <a:ext uri="{FF2B5EF4-FFF2-40B4-BE49-F238E27FC236}">
                      <a16:creationId xmlns:a16="http://schemas.microsoft.com/office/drawing/2014/main" id="{C7EFDAC9-CD58-43FF-8D21-5EEC7B6F7FEE}"/>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3" name="Rectangle 13">
                  <a:extLst>
                    <a:ext uri="{FF2B5EF4-FFF2-40B4-BE49-F238E27FC236}">
                      <a16:creationId xmlns:a16="http://schemas.microsoft.com/office/drawing/2014/main" id="{9F9231EF-0B57-4CB7-BD1F-64F15DE86189}"/>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74" name="Rectangle 15">
                  <a:extLst>
                    <a:ext uri="{FF2B5EF4-FFF2-40B4-BE49-F238E27FC236}">
                      <a16:creationId xmlns:a16="http://schemas.microsoft.com/office/drawing/2014/main" id="{60B3B9DB-7E0F-434C-AE63-815E9B8FDE87}"/>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30" name="Group 29">
              <a:extLst>
                <a:ext uri="{FF2B5EF4-FFF2-40B4-BE49-F238E27FC236}">
                  <a16:creationId xmlns:a16="http://schemas.microsoft.com/office/drawing/2014/main" id="{DFEE02A2-82DD-4E09-9BA4-EA44AD69D834}"/>
                </a:ext>
              </a:extLst>
            </p:cNvPr>
            <p:cNvGrpSpPr/>
            <p:nvPr/>
          </p:nvGrpSpPr>
          <p:grpSpPr>
            <a:xfrm>
              <a:off x="10384675" y="4343077"/>
              <a:ext cx="370660" cy="131353"/>
              <a:chOff x="6462242" y="4867811"/>
              <a:chExt cx="387046" cy="137160"/>
            </a:xfrm>
          </p:grpSpPr>
          <p:sp>
            <p:nvSpPr>
              <p:cNvPr id="161" name="Rectangle 12">
                <a:extLst>
                  <a:ext uri="{FF2B5EF4-FFF2-40B4-BE49-F238E27FC236}">
                    <a16:creationId xmlns:a16="http://schemas.microsoft.com/office/drawing/2014/main" id="{6D3013E2-D9B9-4A4E-97C5-AEAB7DA0A8DE}"/>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62" name="Group 161">
                <a:extLst>
                  <a:ext uri="{FF2B5EF4-FFF2-40B4-BE49-F238E27FC236}">
                    <a16:creationId xmlns:a16="http://schemas.microsoft.com/office/drawing/2014/main" id="{86B9027C-35DB-4BE3-98CC-D03A9010808B}"/>
                  </a:ext>
                </a:extLst>
              </p:cNvPr>
              <p:cNvGrpSpPr/>
              <p:nvPr/>
            </p:nvGrpSpPr>
            <p:grpSpPr>
              <a:xfrm>
                <a:off x="6498367" y="4922674"/>
                <a:ext cx="314797" cy="27433"/>
                <a:chOff x="6498366" y="4885220"/>
                <a:chExt cx="314797" cy="27433"/>
              </a:xfrm>
            </p:grpSpPr>
            <p:sp>
              <p:nvSpPr>
                <p:cNvPr id="163" name="Rectangle 14">
                  <a:extLst>
                    <a:ext uri="{FF2B5EF4-FFF2-40B4-BE49-F238E27FC236}">
                      <a16:creationId xmlns:a16="http://schemas.microsoft.com/office/drawing/2014/main" id="{8268457E-8242-4A69-96D2-F44283CC8117}"/>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64" name="Rectangle 13">
                  <a:extLst>
                    <a:ext uri="{FF2B5EF4-FFF2-40B4-BE49-F238E27FC236}">
                      <a16:creationId xmlns:a16="http://schemas.microsoft.com/office/drawing/2014/main" id="{AD1DFDCD-EF1A-47AC-9A80-38D9BEDC1E56}"/>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65" name="Rectangle 15">
                  <a:extLst>
                    <a:ext uri="{FF2B5EF4-FFF2-40B4-BE49-F238E27FC236}">
                      <a16:creationId xmlns:a16="http://schemas.microsoft.com/office/drawing/2014/main" id="{0CF65E27-0A82-476F-8329-EDF51B09A101}"/>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66" name="Rectangle 13">
                  <a:extLst>
                    <a:ext uri="{FF2B5EF4-FFF2-40B4-BE49-F238E27FC236}">
                      <a16:creationId xmlns:a16="http://schemas.microsoft.com/office/drawing/2014/main" id="{C8BEC3EE-7413-4DF0-9CCE-0A2AA37EC269}"/>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67" name="Rectangle 15">
                  <a:extLst>
                    <a:ext uri="{FF2B5EF4-FFF2-40B4-BE49-F238E27FC236}">
                      <a16:creationId xmlns:a16="http://schemas.microsoft.com/office/drawing/2014/main" id="{860F219D-F0F1-4C95-854B-AC093686D0AA}"/>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31" name="Group 30">
              <a:extLst>
                <a:ext uri="{FF2B5EF4-FFF2-40B4-BE49-F238E27FC236}">
                  <a16:creationId xmlns:a16="http://schemas.microsoft.com/office/drawing/2014/main" id="{8CFCA348-1726-4560-AF90-486DF7745F0F}"/>
                </a:ext>
              </a:extLst>
            </p:cNvPr>
            <p:cNvGrpSpPr/>
            <p:nvPr/>
          </p:nvGrpSpPr>
          <p:grpSpPr>
            <a:xfrm>
              <a:off x="10970833" y="4048113"/>
              <a:ext cx="370660" cy="131353"/>
              <a:chOff x="6462242" y="4867811"/>
              <a:chExt cx="387046" cy="137160"/>
            </a:xfrm>
          </p:grpSpPr>
          <p:sp>
            <p:nvSpPr>
              <p:cNvPr id="154" name="Rectangle 12">
                <a:extLst>
                  <a:ext uri="{FF2B5EF4-FFF2-40B4-BE49-F238E27FC236}">
                    <a16:creationId xmlns:a16="http://schemas.microsoft.com/office/drawing/2014/main" id="{4C5A2C96-EEF5-4516-9BAC-D8881BDBCCFA}"/>
                  </a:ext>
                </a:extLst>
              </p:cNvPr>
              <p:cNvSpPr>
                <a:spLocks noChangeArrowheads="1"/>
              </p:cNvSpPr>
              <p:nvPr/>
            </p:nvSpPr>
            <p:spPr bwMode="auto">
              <a:xfrm rot="16200000" flipH="1">
                <a:off x="6587185" y="4742868"/>
                <a:ext cx="137160" cy="3870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55" name="Group 154">
                <a:extLst>
                  <a:ext uri="{FF2B5EF4-FFF2-40B4-BE49-F238E27FC236}">
                    <a16:creationId xmlns:a16="http://schemas.microsoft.com/office/drawing/2014/main" id="{7C109473-FA92-4186-8E1E-9A81650615F5}"/>
                  </a:ext>
                </a:extLst>
              </p:cNvPr>
              <p:cNvGrpSpPr/>
              <p:nvPr/>
            </p:nvGrpSpPr>
            <p:grpSpPr>
              <a:xfrm>
                <a:off x="6498367" y="4922674"/>
                <a:ext cx="314797" cy="27433"/>
                <a:chOff x="6498366" y="4885220"/>
                <a:chExt cx="314797" cy="27433"/>
              </a:xfrm>
            </p:grpSpPr>
            <p:sp>
              <p:nvSpPr>
                <p:cNvPr id="156" name="Rectangle 14">
                  <a:extLst>
                    <a:ext uri="{FF2B5EF4-FFF2-40B4-BE49-F238E27FC236}">
                      <a16:creationId xmlns:a16="http://schemas.microsoft.com/office/drawing/2014/main" id="{AFF8D45F-9856-47DA-9E1B-2AE640745F16}"/>
                    </a:ext>
                  </a:extLst>
                </p:cNvPr>
                <p:cNvSpPr>
                  <a:spLocks noChangeArrowheads="1"/>
                </p:cNvSpPr>
                <p:nvPr/>
              </p:nvSpPr>
              <p:spPr bwMode="auto">
                <a:xfrm rot="16200000" flipH="1">
                  <a:off x="6497036" y="4886551"/>
                  <a:ext cx="27432" cy="24771"/>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57" name="Rectangle 13">
                  <a:extLst>
                    <a:ext uri="{FF2B5EF4-FFF2-40B4-BE49-F238E27FC236}">
                      <a16:creationId xmlns:a16="http://schemas.microsoft.com/office/drawing/2014/main" id="{B144BA37-9C3F-4769-94C1-639559FCA717}"/>
                    </a:ext>
                  </a:extLst>
                </p:cNvPr>
                <p:cNvSpPr>
                  <a:spLocks noChangeArrowheads="1"/>
                </p:cNvSpPr>
                <p:nvPr/>
              </p:nvSpPr>
              <p:spPr bwMode="auto">
                <a:xfrm rot="16200000" flipH="1">
                  <a:off x="6737379"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58" name="Rectangle 15">
                  <a:extLst>
                    <a:ext uri="{FF2B5EF4-FFF2-40B4-BE49-F238E27FC236}">
                      <a16:creationId xmlns:a16="http://schemas.microsoft.com/office/drawing/2014/main" id="{4F48437C-57B0-4187-9E0E-541933EB020A}"/>
                    </a:ext>
                  </a:extLst>
                </p:cNvPr>
                <p:cNvSpPr>
                  <a:spLocks noChangeArrowheads="1"/>
                </p:cNvSpPr>
                <p:nvPr/>
              </p:nvSpPr>
              <p:spPr bwMode="auto">
                <a:xfrm rot="16200000" flipH="1">
                  <a:off x="6787578" y="4887067"/>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59" name="Rectangle 13">
                  <a:extLst>
                    <a:ext uri="{FF2B5EF4-FFF2-40B4-BE49-F238E27FC236}">
                      <a16:creationId xmlns:a16="http://schemas.microsoft.com/office/drawing/2014/main" id="{16B32D78-BC7E-4ED6-8FA6-3AEF2A4102A0}"/>
                    </a:ext>
                  </a:extLst>
                </p:cNvPr>
                <p:cNvSpPr>
                  <a:spLocks noChangeArrowheads="1"/>
                </p:cNvSpPr>
                <p:nvPr/>
              </p:nvSpPr>
              <p:spPr bwMode="auto">
                <a:xfrm rot="16200000" flipH="1">
                  <a:off x="66369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60" name="Rectangle 15">
                  <a:extLst>
                    <a:ext uri="{FF2B5EF4-FFF2-40B4-BE49-F238E27FC236}">
                      <a16:creationId xmlns:a16="http://schemas.microsoft.com/office/drawing/2014/main" id="{209A62E4-C3FF-4C3E-A2E8-E3833083E118}"/>
                    </a:ext>
                  </a:extLst>
                </p:cNvPr>
                <p:cNvSpPr>
                  <a:spLocks noChangeArrowheads="1"/>
                </p:cNvSpPr>
                <p:nvPr/>
              </p:nvSpPr>
              <p:spPr bwMode="auto">
                <a:xfrm rot="16200000" flipH="1">
                  <a:off x="6687179" y="4887066"/>
                  <a:ext cx="27432" cy="23739"/>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grpSp>
        <p:grpSp>
          <p:nvGrpSpPr>
            <p:cNvPr id="32" name="Group 31">
              <a:extLst>
                <a:ext uri="{FF2B5EF4-FFF2-40B4-BE49-F238E27FC236}">
                  <a16:creationId xmlns:a16="http://schemas.microsoft.com/office/drawing/2014/main" id="{7E741D4D-803B-4FBD-9E8C-6C1E301A8A53}"/>
                </a:ext>
              </a:extLst>
            </p:cNvPr>
            <p:cNvGrpSpPr/>
            <p:nvPr/>
          </p:nvGrpSpPr>
          <p:grpSpPr>
            <a:xfrm>
              <a:off x="8750677" y="2319597"/>
              <a:ext cx="448770" cy="370660"/>
              <a:chOff x="8549859" y="2729030"/>
              <a:chExt cx="579601" cy="478718"/>
            </a:xfrm>
          </p:grpSpPr>
          <p:grpSp>
            <p:nvGrpSpPr>
              <p:cNvPr id="140" name="Group 139">
                <a:extLst>
                  <a:ext uri="{FF2B5EF4-FFF2-40B4-BE49-F238E27FC236}">
                    <a16:creationId xmlns:a16="http://schemas.microsoft.com/office/drawing/2014/main" id="{678FDDF2-B672-4B28-9922-30C22B4E08B9}"/>
                  </a:ext>
                </a:extLst>
              </p:cNvPr>
              <p:cNvGrpSpPr/>
              <p:nvPr/>
            </p:nvGrpSpPr>
            <p:grpSpPr>
              <a:xfrm>
                <a:off x="8549859" y="2729030"/>
                <a:ext cx="579601" cy="227496"/>
                <a:chOff x="8490103" y="2888933"/>
                <a:chExt cx="579601" cy="227496"/>
              </a:xfrm>
            </p:grpSpPr>
            <p:sp>
              <p:nvSpPr>
                <p:cNvPr id="148" name="Rectangle 12">
                  <a:extLst>
                    <a:ext uri="{FF2B5EF4-FFF2-40B4-BE49-F238E27FC236}">
                      <a16:creationId xmlns:a16="http://schemas.microsoft.com/office/drawing/2014/main" id="{46382D08-1760-4270-BFE2-1FA8EC6A2FBD}"/>
                    </a:ext>
                  </a:extLst>
                </p:cNvPr>
                <p:cNvSpPr>
                  <a:spLocks noChangeArrowheads="1"/>
                </p:cNvSpPr>
                <p:nvPr/>
              </p:nvSpPr>
              <p:spPr bwMode="auto">
                <a:xfrm rot="16200000" flipH="1">
                  <a:off x="8666156" y="2712880"/>
                  <a:ext cx="227496" cy="57960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49" name="Group 148">
                  <a:extLst>
                    <a:ext uri="{FF2B5EF4-FFF2-40B4-BE49-F238E27FC236}">
                      <a16:creationId xmlns:a16="http://schemas.microsoft.com/office/drawing/2014/main" id="{532B190C-7A38-43EA-AADE-3F01A62F454C}"/>
                    </a:ext>
                  </a:extLst>
                </p:cNvPr>
                <p:cNvGrpSpPr/>
                <p:nvPr/>
              </p:nvGrpSpPr>
              <p:grpSpPr>
                <a:xfrm>
                  <a:off x="8538837" y="2962675"/>
                  <a:ext cx="482134" cy="80010"/>
                  <a:chOff x="8546782" y="2967839"/>
                  <a:chExt cx="482134" cy="80010"/>
                </a:xfrm>
              </p:grpSpPr>
              <p:sp>
                <p:nvSpPr>
                  <p:cNvPr id="150" name="Freeform: Shape 149">
                    <a:extLst>
                      <a:ext uri="{FF2B5EF4-FFF2-40B4-BE49-F238E27FC236}">
                        <a16:creationId xmlns:a16="http://schemas.microsoft.com/office/drawing/2014/main" id="{B35C1A2A-7581-4717-9FE3-A98F21138150}"/>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51" name="Freeform: Shape 150">
                    <a:extLst>
                      <a:ext uri="{FF2B5EF4-FFF2-40B4-BE49-F238E27FC236}">
                        <a16:creationId xmlns:a16="http://schemas.microsoft.com/office/drawing/2014/main" id="{4DE05F30-DDD6-4A7C-891C-0D9B70B5ABA1}"/>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52" name="Freeform: Shape 151">
                    <a:extLst>
                      <a:ext uri="{FF2B5EF4-FFF2-40B4-BE49-F238E27FC236}">
                        <a16:creationId xmlns:a16="http://schemas.microsoft.com/office/drawing/2014/main" id="{01165EB5-612F-425A-AA2B-B9724D7ED735}"/>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53" name="Freeform: Shape 152">
                    <a:extLst>
                      <a:ext uri="{FF2B5EF4-FFF2-40B4-BE49-F238E27FC236}">
                        <a16:creationId xmlns:a16="http://schemas.microsoft.com/office/drawing/2014/main" id="{2F7CBA17-1C48-40ED-A21C-340BC0E48042}"/>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141" name="Group 140">
                <a:extLst>
                  <a:ext uri="{FF2B5EF4-FFF2-40B4-BE49-F238E27FC236}">
                    <a16:creationId xmlns:a16="http://schemas.microsoft.com/office/drawing/2014/main" id="{71F495AB-940B-4A97-8078-8AE36978A9F5}"/>
                  </a:ext>
                </a:extLst>
              </p:cNvPr>
              <p:cNvGrpSpPr/>
              <p:nvPr/>
            </p:nvGrpSpPr>
            <p:grpSpPr>
              <a:xfrm>
                <a:off x="8549859" y="2980252"/>
                <a:ext cx="579601" cy="227496"/>
                <a:chOff x="8490103" y="2888933"/>
                <a:chExt cx="579601" cy="227496"/>
              </a:xfrm>
            </p:grpSpPr>
            <p:sp>
              <p:nvSpPr>
                <p:cNvPr id="142" name="Rectangle 12">
                  <a:extLst>
                    <a:ext uri="{FF2B5EF4-FFF2-40B4-BE49-F238E27FC236}">
                      <a16:creationId xmlns:a16="http://schemas.microsoft.com/office/drawing/2014/main" id="{17BABCCA-955B-42F8-919F-3BD7FBDD0183}"/>
                    </a:ext>
                  </a:extLst>
                </p:cNvPr>
                <p:cNvSpPr>
                  <a:spLocks noChangeArrowheads="1"/>
                </p:cNvSpPr>
                <p:nvPr/>
              </p:nvSpPr>
              <p:spPr bwMode="auto">
                <a:xfrm rot="16200000" flipH="1">
                  <a:off x="8666156" y="2712880"/>
                  <a:ext cx="227496" cy="57960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43" name="Group 142">
                  <a:extLst>
                    <a:ext uri="{FF2B5EF4-FFF2-40B4-BE49-F238E27FC236}">
                      <a16:creationId xmlns:a16="http://schemas.microsoft.com/office/drawing/2014/main" id="{50BABDE3-AE5D-49B8-8B60-122B63F9DF57}"/>
                    </a:ext>
                  </a:extLst>
                </p:cNvPr>
                <p:cNvGrpSpPr/>
                <p:nvPr/>
              </p:nvGrpSpPr>
              <p:grpSpPr>
                <a:xfrm>
                  <a:off x="8538837" y="2962675"/>
                  <a:ext cx="482134" cy="80010"/>
                  <a:chOff x="8546782" y="2967839"/>
                  <a:chExt cx="482134" cy="80010"/>
                </a:xfrm>
              </p:grpSpPr>
              <p:sp>
                <p:nvSpPr>
                  <p:cNvPr id="144" name="Freeform: Shape 143">
                    <a:extLst>
                      <a:ext uri="{FF2B5EF4-FFF2-40B4-BE49-F238E27FC236}">
                        <a16:creationId xmlns:a16="http://schemas.microsoft.com/office/drawing/2014/main" id="{24081567-A093-47B4-AA61-7384C756598B}"/>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5" name="Freeform: Shape 144">
                    <a:extLst>
                      <a:ext uri="{FF2B5EF4-FFF2-40B4-BE49-F238E27FC236}">
                        <a16:creationId xmlns:a16="http://schemas.microsoft.com/office/drawing/2014/main" id="{8CF3A215-E73E-4B99-9A9D-F43B86FDA362}"/>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6" name="Freeform: Shape 145">
                    <a:extLst>
                      <a:ext uri="{FF2B5EF4-FFF2-40B4-BE49-F238E27FC236}">
                        <a16:creationId xmlns:a16="http://schemas.microsoft.com/office/drawing/2014/main" id="{C5F55C59-843A-4C33-99BE-89C1E4D9D572}"/>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47" name="Freeform: Shape 146">
                    <a:extLst>
                      <a:ext uri="{FF2B5EF4-FFF2-40B4-BE49-F238E27FC236}">
                        <a16:creationId xmlns:a16="http://schemas.microsoft.com/office/drawing/2014/main" id="{FE5F3381-3E34-4671-934E-929B38E50300}"/>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grpSp>
          <p:nvGrpSpPr>
            <p:cNvPr id="33" name="Group 32">
              <a:extLst>
                <a:ext uri="{FF2B5EF4-FFF2-40B4-BE49-F238E27FC236}">
                  <a16:creationId xmlns:a16="http://schemas.microsoft.com/office/drawing/2014/main" id="{4B9E817F-5B58-412C-8FA4-24427CE794E4}"/>
                </a:ext>
              </a:extLst>
            </p:cNvPr>
            <p:cNvGrpSpPr/>
            <p:nvPr/>
          </p:nvGrpSpPr>
          <p:grpSpPr>
            <a:xfrm>
              <a:off x="7098964" y="3424018"/>
              <a:ext cx="555062" cy="217865"/>
              <a:chOff x="8490103" y="2888933"/>
              <a:chExt cx="579601" cy="227496"/>
            </a:xfrm>
          </p:grpSpPr>
          <p:sp>
            <p:nvSpPr>
              <p:cNvPr id="134" name="Rectangle 12">
                <a:extLst>
                  <a:ext uri="{FF2B5EF4-FFF2-40B4-BE49-F238E27FC236}">
                    <a16:creationId xmlns:a16="http://schemas.microsoft.com/office/drawing/2014/main" id="{8606504D-19D4-447C-92A4-9C5A1808AA64}"/>
                  </a:ext>
                </a:extLst>
              </p:cNvPr>
              <p:cNvSpPr>
                <a:spLocks noChangeArrowheads="1"/>
              </p:cNvSpPr>
              <p:nvPr/>
            </p:nvSpPr>
            <p:spPr bwMode="auto">
              <a:xfrm rot="16200000" flipH="1">
                <a:off x="8666156" y="2712880"/>
                <a:ext cx="227496" cy="57960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35" name="Group 134">
                <a:extLst>
                  <a:ext uri="{FF2B5EF4-FFF2-40B4-BE49-F238E27FC236}">
                    <a16:creationId xmlns:a16="http://schemas.microsoft.com/office/drawing/2014/main" id="{04AED839-BA3D-45ED-9DFD-277128E0C939}"/>
                  </a:ext>
                </a:extLst>
              </p:cNvPr>
              <p:cNvGrpSpPr/>
              <p:nvPr/>
            </p:nvGrpSpPr>
            <p:grpSpPr>
              <a:xfrm>
                <a:off x="8538837" y="2962675"/>
                <a:ext cx="482134" cy="80010"/>
                <a:chOff x="8546782" y="2967839"/>
                <a:chExt cx="482134" cy="80010"/>
              </a:xfrm>
            </p:grpSpPr>
            <p:sp>
              <p:nvSpPr>
                <p:cNvPr id="136" name="Freeform: Shape 135">
                  <a:extLst>
                    <a:ext uri="{FF2B5EF4-FFF2-40B4-BE49-F238E27FC236}">
                      <a16:creationId xmlns:a16="http://schemas.microsoft.com/office/drawing/2014/main" id="{4CFDA122-957F-4B84-9B58-CF23A7FCE999}"/>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37" name="Freeform: Shape 136">
                  <a:extLst>
                    <a:ext uri="{FF2B5EF4-FFF2-40B4-BE49-F238E27FC236}">
                      <a16:creationId xmlns:a16="http://schemas.microsoft.com/office/drawing/2014/main" id="{003C2EF4-08BE-44A8-9314-CD36F0D296F5}"/>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38" name="Freeform: Shape 137">
                  <a:extLst>
                    <a:ext uri="{FF2B5EF4-FFF2-40B4-BE49-F238E27FC236}">
                      <a16:creationId xmlns:a16="http://schemas.microsoft.com/office/drawing/2014/main" id="{820AC966-E166-4F12-8322-F5F448753F24}"/>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39" name="Freeform: Shape 138">
                  <a:extLst>
                    <a:ext uri="{FF2B5EF4-FFF2-40B4-BE49-F238E27FC236}">
                      <a16:creationId xmlns:a16="http://schemas.microsoft.com/office/drawing/2014/main" id="{A7E72BE2-3D3D-4B96-B996-73AF9DB25920}"/>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grpSp>
          <p:nvGrpSpPr>
            <p:cNvPr id="34" name="Group 33">
              <a:extLst>
                <a:ext uri="{FF2B5EF4-FFF2-40B4-BE49-F238E27FC236}">
                  <a16:creationId xmlns:a16="http://schemas.microsoft.com/office/drawing/2014/main" id="{A790E572-9702-4B1D-B05E-6F4D80D87BDA}"/>
                </a:ext>
              </a:extLst>
            </p:cNvPr>
            <p:cNvGrpSpPr/>
            <p:nvPr/>
          </p:nvGrpSpPr>
          <p:grpSpPr>
            <a:xfrm>
              <a:off x="10292474" y="3424018"/>
              <a:ext cx="555062" cy="217865"/>
              <a:chOff x="8490103" y="2888933"/>
              <a:chExt cx="579601" cy="227496"/>
            </a:xfrm>
          </p:grpSpPr>
          <p:sp>
            <p:nvSpPr>
              <p:cNvPr id="128" name="Rectangle 12">
                <a:extLst>
                  <a:ext uri="{FF2B5EF4-FFF2-40B4-BE49-F238E27FC236}">
                    <a16:creationId xmlns:a16="http://schemas.microsoft.com/office/drawing/2014/main" id="{ED0DCB5D-F38A-4245-9834-5B4E6B5E24D3}"/>
                  </a:ext>
                </a:extLst>
              </p:cNvPr>
              <p:cNvSpPr>
                <a:spLocks noChangeArrowheads="1"/>
              </p:cNvSpPr>
              <p:nvPr/>
            </p:nvSpPr>
            <p:spPr bwMode="auto">
              <a:xfrm rot="16200000" flipH="1">
                <a:off x="8666156" y="2712880"/>
                <a:ext cx="227496" cy="57960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grpSp>
            <p:nvGrpSpPr>
              <p:cNvPr id="129" name="Group 128">
                <a:extLst>
                  <a:ext uri="{FF2B5EF4-FFF2-40B4-BE49-F238E27FC236}">
                    <a16:creationId xmlns:a16="http://schemas.microsoft.com/office/drawing/2014/main" id="{EC13A028-2D77-4F21-9484-5B03F55791C2}"/>
                  </a:ext>
                </a:extLst>
              </p:cNvPr>
              <p:cNvGrpSpPr/>
              <p:nvPr/>
            </p:nvGrpSpPr>
            <p:grpSpPr>
              <a:xfrm>
                <a:off x="8538837" y="2962675"/>
                <a:ext cx="482134" cy="80010"/>
                <a:chOff x="8546782" y="2967839"/>
                <a:chExt cx="482134" cy="80010"/>
              </a:xfrm>
            </p:grpSpPr>
            <p:sp>
              <p:nvSpPr>
                <p:cNvPr id="130" name="Freeform: Shape 129">
                  <a:extLst>
                    <a:ext uri="{FF2B5EF4-FFF2-40B4-BE49-F238E27FC236}">
                      <a16:creationId xmlns:a16="http://schemas.microsoft.com/office/drawing/2014/main" id="{7514B577-E48A-4974-860A-B3622CEF346B}"/>
                    </a:ext>
                  </a:extLst>
                </p:cNvPr>
                <p:cNvSpPr/>
                <p:nvPr/>
              </p:nvSpPr>
              <p:spPr bwMode="auto">
                <a:xfrm>
                  <a:off x="8546782"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31" name="Freeform: Shape 130">
                  <a:extLst>
                    <a:ext uri="{FF2B5EF4-FFF2-40B4-BE49-F238E27FC236}">
                      <a16:creationId xmlns:a16="http://schemas.microsoft.com/office/drawing/2014/main" id="{22043CB9-F750-4E32-AC65-652D1FDD878E}"/>
                    </a:ext>
                  </a:extLst>
                </p:cNvPr>
                <p:cNvSpPr/>
                <p:nvPr/>
              </p:nvSpPr>
              <p:spPr bwMode="auto">
                <a:xfrm>
                  <a:off x="8676061"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32" name="Freeform: Shape 131">
                  <a:extLst>
                    <a:ext uri="{FF2B5EF4-FFF2-40B4-BE49-F238E27FC236}">
                      <a16:creationId xmlns:a16="http://schemas.microsoft.com/office/drawing/2014/main" id="{B616FFA0-AE9B-424C-91FB-325B5F7BD248}"/>
                    </a:ext>
                  </a:extLst>
                </p:cNvPr>
                <p:cNvSpPr/>
                <p:nvPr/>
              </p:nvSpPr>
              <p:spPr bwMode="auto">
                <a:xfrm>
                  <a:off x="8805340"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33" name="Freeform: Shape 132">
                  <a:extLst>
                    <a:ext uri="{FF2B5EF4-FFF2-40B4-BE49-F238E27FC236}">
                      <a16:creationId xmlns:a16="http://schemas.microsoft.com/office/drawing/2014/main" id="{6646C041-E009-4BCA-9A57-58E2AA8EDB94}"/>
                    </a:ext>
                  </a:extLst>
                </p:cNvPr>
                <p:cNvSpPr/>
                <p:nvPr/>
              </p:nvSpPr>
              <p:spPr bwMode="auto">
                <a:xfrm>
                  <a:off x="8934618" y="2967839"/>
                  <a:ext cx="94298" cy="80010"/>
                </a:xfrm>
                <a:custGeom>
                  <a:avLst/>
                  <a:gdLst>
                    <a:gd name="connsiteX0" fmla="*/ 0 w 282892"/>
                    <a:gd name="connsiteY0" fmla="*/ 0 h 240030"/>
                    <a:gd name="connsiteX1" fmla="*/ 63278 w 282892"/>
                    <a:gd name="connsiteY1" fmla="*/ 0 h 240030"/>
                    <a:gd name="connsiteX2" fmla="*/ 63278 w 282892"/>
                    <a:gd name="connsiteY2" fmla="*/ 120015 h 240030"/>
                    <a:gd name="connsiteX3" fmla="*/ 219615 w 282892"/>
                    <a:gd name="connsiteY3" fmla="*/ 120015 h 240030"/>
                    <a:gd name="connsiteX4" fmla="*/ 219615 w 282892"/>
                    <a:gd name="connsiteY4" fmla="*/ 0 h 240030"/>
                    <a:gd name="connsiteX5" fmla="*/ 282892 w 282892"/>
                    <a:gd name="connsiteY5" fmla="*/ 0 h 240030"/>
                    <a:gd name="connsiteX6" fmla="*/ 282892 w 282892"/>
                    <a:gd name="connsiteY6" fmla="*/ 240030 h 240030"/>
                    <a:gd name="connsiteX7" fmla="*/ 0 w 282892"/>
                    <a:gd name="connsiteY7" fmla="*/ 240030 h 24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892" h="240030">
                      <a:moveTo>
                        <a:pt x="0" y="0"/>
                      </a:moveTo>
                      <a:lnTo>
                        <a:pt x="63278" y="0"/>
                      </a:lnTo>
                      <a:lnTo>
                        <a:pt x="63278" y="120015"/>
                      </a:lnTo>
                      <a:lnTo>
                        <a:pt x="219615" y="120015"/>
                      </a:lnTo>
                      <a:lnTo>
                        <a:pt x="219615" y="0"/>
                      </a:lnTo>
                      <a:lnTo>
                        <a:pt x="282892" y="0"/>
                      </a:lnTo>
                      <a:lnTo>
                        <a:pt x="282892" y="240030"/>
                      </a:lnTo>
                      <a:lnTo>
                        <a:pt x="0" y="240030"/>
                      </a:lnTo>
                      <a:close/>
                    </a:path>
                  </a:pathLst>
                </a:cu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grpSp>
        <p:sp>
          <p:nvSpPr>
            <p:cNvPr id="35" name="Rectangle 34">
              <a:extLst>
                <a:ext uri="{FF2B5EF4-FFF2-40B4-BE49-F238E27FC236}">
                  <a16:creationId xmlns:a16="http://schemas.microsoft.com/office/drawing/2014/main" id="{A7E8AAFA-CE63-4E55-93B4-754AA3F5AB8A}"/>
                </a:ext>
                <a:ext uri="{C183D7F6-B498-43B3-948B-1728B52AA6E4}">
                  <adec:decorative xmlns:adec="http://schemas.microsoft.com/office/drawing/2017/decorative" val="1"/>
                </a:ext>
              </a:extLst>
            </p:cNvPr>
            <p:cNvSpPr/>
            <p:nvPr/>
          </p:nvSpPr>
          <p:spPr bwMode="auto">
            <a:xfrm>
              <a:off x="6312087" y="1435100"/>
              <a:ext cx="5294696" cy="3347403"/>
            </a:xfrm>
            <a:prstGeom prst="rect">
              <a:avLst/>
            </a:prstGeom>
            <a:no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36" name="Group 4">
              <a:extLst>
                <a:ext uri="{FF2B5EF4-FFF2-40B4-BE49-F238E27FC236}">
                  <a16:creationId xmlns:a16="http://schemas.microsoft.com/office/drawing/2014/main" id="{8188285E-EB4A-4015-B745-3075BEF9CEA0}"/>
                </a:ext>
              </a:extLst>
            </p:cNvPr>
            <p:cNvGrpSpPr>
              <a:grpSpLocks noChangeAspect="1"/>
            </p:cNvGrpSpPr>
            <p:nvPr/>
          </p:nvGrpSpPr>
          <p:grpSpPr bwMode="auto">
            <a:xfrm>
              <a:off x="8737731" y="1629980"/>
              <a:ext cx="474663" cy="417513"/>
              <a:chOff x="5439" y="1040"/>
              <a:chExt cx="299" cy="263"/>
            </a:xfrm>
            <a:solidFill>
              <a:srgbClr val="D83B01"/>
            </a:solidFill>
          </p:grpSpPr>
          <p:sp>
            <p:nvSpPr>
              <p:cNvPr id="118" name="Rectangle 6">
                <a:extLst>
                  <a:ext uri="{FF2B5EF4-FFF2-40B4-BE49-F238E27FC236}">
                    <a16:creationId xmlns:a16="http://schemas.microsoft.com/office/drawing/2014/main" id="{B792CF43-7D6F-4F94-9DB7-18E61CA6FC14}"/>
                  </a:ext>
                </a:extLst>
              </p:cNvPr>
              <p:cNvSpPr>
                <a:spLocks noChangeArrowheads="1"/>
              </p:cNvSpPr>
              <p:nvPr/>
            </p:nvSpPr>
            <p:spPr bwMode="auto">
              <a:xfrm>
                <a:off x="5439" y="1040"/>
                <a:ext cx="76"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7">
                <a:extLst>
                  <a:ext uri="{FF2B5EF4-FFF2-40B4-BE49-F238E27FC236}">
                    <a16:creationId xmlns:a16="http://schemas.microsoft.com/office/drawing/2014/main" id="{03D593CD-F41B-46D0-93F4-3398D2EFD348}"/>
                  </a:ext>
                </a:extLst>
              </p:cNvPr>
              <p:cNvSpPr>
                <a:spLocks noChangeArrowheads="1"/>
              </p:cNvSpPr>
              <p:nvPr/>
            </p:nvSpPr>
            <p:spPr bwMode="auto">
              <a:xfrm>
                <a:off x="5523" y="1040"/>
                <a:ext cx="13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9">
                <a:extLst>
                  <a:ext uri="{FF2B5EF4-FFF2-40B4-BE49-F238E27FC236}">
                    <a16:creationId xmlns:a16="http://schemas.microsoft.com/office/drawing/2014/main" id="{E935425A-81AA-4A0A-BA6B-98ABFA18D5E8}"/>
                  </a:ext>
                </a:extLst>
              </p:cNvPr>
              <p:cNvSpPr>
                <a:spLocks noChangeArrowheads="1"/>
              </p:cNvSpPr>
              <p:nvPr/>
            </p:nvSpPr>
            <p:spPr bwMode="auto">
              <a:xfrm>
                <a:off x="5439" y="1108"/>
                <a:ext cx="142"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8">
                <a:extLst>
                  <a:ext uri="{FF2B5EF4-FFF2-40B4-BE49-F238E27FC236}">
                    <a16:creationId xmlns:a16="http://schemas.microsoft.com/office/drawing/2014/main" id="{B610F6E9-019C-4355-83EC-677D131FC41B}"/>
                  </a:ext>
                </a:extLst>
              </p:cNvPr>
              <p:cNvSpPr>
                <a:spLocks noChangeArrowheads="1"/>
              </p:cNvSpPr>
              <p:nvPr/>
            </p:nvSpPr>
            <p:spPr bwMode="auto">
              <a:xfrm>
                <a:off x="5664" y="1040"/>
                <a:ext cx="74"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0">
                <a:extLst>
                  <a:ext uri="{FF2B5EF4-FFF2-40B4-BE49-F238E27FC236}">
                    <a16:creationId xmlns:a16="http://schemas.microsoft.com/office/drawing/2014/main" id="{C8C63591-1A99-45CE-9267-BFA7272B8955}"/>
                  </a:ext>
                </a:extLst>
              </p:cNvPr>
              <p:cNvSpPr>
                <a:spLocks noChangeArrowheads="1"/>
              </p:cNvSpPr>
              <p:nvPr/>
            </p:nvSpPr>
            <p:spPr bwMode="auto">
              <a:xfrm>
                <a:off x="5589" y="1108"/>
                <a:ext cx="149" cy="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1">
                <a:extLst>
                  <a:ext uri="{FF2B5EF4-FFF2-40B4-BE49-F238E27FC236}">
                    <a16:creationId xmlns:a16="http://schemas.microsoft.com/office/drawing/2014/main" id="{FDD28C36-ECC8-4036-826A-0C9A660FBBFF}"/>
                  </a:ext>
                </a:extLst>
              </p:cNvPr>
              <p:cNvSpPr>
                <a:spLocks noChangeArrowheads="1"/>
              </p:cNvSpPr>
              <p:nvPr/>
            </p:nvSpPr>
            <p:spPr bwMode="auto">
              <a:xfrm>
                <a:off x="5439" y="1175"/>
                <a:ext cx="76"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
                <a:extLst>
                  <a:ext uri="{FF2B5EF4-FFF2-40B4-BE49-F238E27FC236}">
                    <a16:creationId xmlns:a16="http://schemas.microsoft.com/office/drawing/2014/main" id="{84BA1DC8-F9C1-4FAE-9E7D-B9D281C3B974}"/>
                  </a:ext>
                </a:extLst>
              </p:cNvPr>
              <p:cNvSpPr>
                <a:spLocks noChangeArrowheads="1"/>
              </p:cNvSpPr>
              <p:nvPr/>
            </p:nvSpPr>
            <p:spPr bwMode="auto">
              <a:xfrm>
                <a:off x="5523" y="1175"/>
                <a:ext cx="132"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3">
                <a:extLst>
                  <a:ext uri="{FF2B5EF4-FFF2-40B4-BE49-F238E27FC236}">
                    <a16:creationId xmlns:a16="http://schemas.microsoft.com/office/drawing/2014/main" id="{ACDB1CC3-4C63-4A19-8922-37EAA39D2915}"/>
                  </a:ext>
                </a:extLst>
              </p:cNvPr>
              <p:cNvSpPr>
                <a:spLocks noChangeArrowheads="1"/>
              </p:cNvSpPr>
              <p:nvPr/>
            </p:nvSpPr>
            <p:spPr bwMode="auto">
              <a:xfrm>
                <a:off x="5664" y="1175"/>
                <a:ext cx="74" cy="6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4">
                <a:extLst>
                  <a:ext uri="{FF2B5EF4-FFF2-40B4-BE49-F238E27FC236}">
                    <a16:creationId xmlns:a16="http://schemas.microsoft.com/office/drawing/2014/main" id="{425C207E-683A-4B2C-A67A-740EC52AA4C5}"/>
                  </a:ext>
                </a:extLst>
              </p:cNvPr>
              <p:cNvSpPr>
                <a:spLocks noChangeArrowheads="1"/>
              </p:cNvSpPr>
              <p:nvPr/>
            </p:nvSpPr>
            <p:spPr bwMode="auto">
              <a:xfrm>
                <a:off x="5439" y="1244"/>
                <a:ext cx="142"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5">
                <a:extLst>
                  <a:ext uri="{FF2B5EF4-FFF2-40B4-BE49-F238E27FC236}">
                    <a16:creationId xmlns:a16="http://schemas.microsoft.com/office/drawing/2014/main" id="{52B5C68C-5071-49A6-9902-AE77D3624D21}"/>
                  </a:ext>
                </a:extLst>
              </p:cNvPr>
              <p:cNvSpPr>
                <a:spLocks noChangeArrowheads="1"/>
              </p:cNvSpPr>
              <p:nvPr/>
            </p:nvSpPr>
            <p:spPr bwMode="auto">
              <a:xfrm>
                <a:off x="5589" y="1244"/>
                <a:ext cx="149" cy="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7" name="Group 36">
              <a:extLst>
                <a:ext uri="{FF2B5EF4-FFF2-40B4-BE49-F238E27FC236}">
                  <a16:creationId xmlns:a16="http://schemas.microsoft.com/office/drawing/2014/main" id="{009BB4A8-327F-418E-A56F-C53C293EDC6B}"/>
                </a:ext>
              </a:extLst>
            </p:cNvPr>
            <p:cNvGrpSpPr/>
            <p:nvPr/>
          </p:nvGrpSpPr>
          <p:grpSpPr>
            <a:xfrm>
              <a:off x="10283819" y="1657942"/>
              <a:ext cx="476446" cy="518576"/>
              <a:chOff x="11694895" y="1462881"/>
              <a:chExt cx="476446" cy="518576"/>
            </a:xfrm>
          </p:grpSpPr>
          <p:grpSp>
            <p:nvGrpSpPr>
              <p:cNvPr id="106" name="Group 23">
                <a:extLst>
                  <a:ext uri="{FF2B5EF4-FFF2-40B4-BE49-F238E27FC236}">
                    <a16:creationId xmlns:a16="http://schemas.microsoft.com/office/drawing/2014/main" id="{40068BAF-9745-438B-8495-EA9B7874E9A8}"/>
                  </a:ext>
                </a:extLst>
              </p:cNvPr>
              <p:cNvGrpSpPr>
                <a:grpSpLocks noChangeAspect="1"/>
              </p:cNvGrpSpPr>
              <p:nvPr/>
            </p:nvGrpSpPr>
            <p:grpSpPr bwMode="auto">
              <a:xfrm>
                <a:off x="11694895" y="1462881"/>
                <a:ext cx="374650" cy="376238"/>
                <a:chOff x="6872" y="941"/>
                <a:chExt cx="236" cy="237"/>
              </a:xfrm>
              <a:solidFill>
                <a:schemeClr val="accent1"/>
              </a:solidFill>
            </p:grpSpPr>
            <p:sp>
              <p:nvSpPr>
                <p:cNvPr id="110" name="Freeform 24">
                  <a:extLst>
                    <a:ext uri="{FF2B5EF4-FFF2-40B4-BE49-F238E27FC236}">
                      <a16:creationId xmlns:a16="http://schemas.microsoft.com/office/drawing/2014/main" id="{7990A2EB-CAD0-4F07-BD5B-0CF121BA1418}"/>
                    </a:ext>
                  </a:extLst>
                </p:cNvPr>
                <p:cNvSpPr>
                  <a:spLocks/>
                </p:cNvSpPr>
                <p:nvPr/>
              </p:nvSpPr>
              <p:spPr bwMode="auto">
                <a:xfrm>
                  <a:off x="6944" y="1110"/>
                  <a:ext cx="92" cy="68"/>
                </a:xfrm>
                <a:custGeom>
                  <a:avLst/>
                  <a:gdLst>
                    <a:gd name="T0" fmla="*/ 147 w 147"/>
                    <a:gd name="T1" fmla="*/ 0 h 109"/>
                    <a:gd name="T2" fmla="*/ 147 w 147"/>
                    <a:gd name="T3" fmla="*/ 0 h 109"/>
                    <a:gd name="T4" fmla="*/ 0 w 147"/>
                    <a:gd name="T5" fmla="*/ 0 h 109"/>
                    <a:gd name="T6" fmla="*/ 5 w 147"/>
                    <a:gd name="T7" fmla="*/ 19 h 109"/>
                    <a:gd name="T8" fmla="*/ 13 w 147"/>
                    <a:gd name="T9" fmla="*/ 43 h 109"/>
                    <a:gd name="T10" fmla="*/ 24 w 147"/>
                    <a:gd name="T11" fmla="*/ 67 h 109"/>
                    <a:gd name="T12" fmla="*/ 38 w 147"/>
                    <a:gd name="T13" fmla="*/ 88 h 109"/>
                    <a:gd name="T14" fmla="*/ 54 w 147"/>
                    <a:gd name="T15" fmla="*/ 103 h 109"/>
                    <a:gd name="T16" fmla="*/ 74 w 147"/>
                    <a:gd name="T17" fmla="*/ 109 h 109"/>
                    <a:gd name="T18" fmla="*/ 93 w 147"/>
                    <a:gd name="T19" fmla="*/ 103 h 109"/>
                    <a:gd name="T20" fmla="*/ 110 w 147"/>
                    <a:gd name="T21" fmla="*/ 88 h 109"/>
                    <a:gd name="T22" fmla="*/ 124 w 147"/>
                    <a:gd name="T23" fmla="*/ 67 h 109"/>
                    <a:gd name="T24" fmla="*/ 134 w 147"/>
                    <a:gd name="T25" fmla="*/ 43 h 109"/>
                    <a:gd name="T26" fmla="*/ 142 w 147"/>
                    <a:gd name="T27" fmla="*/ 19 h 109"/>
                    <a:gd name="T28" fmla="*/ 147 w 147"/>
                    <a:gd name="T2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 h="109">
                      <a:moveTo>
                        <a:pt x="147" y="0"/>
                      </a:moveTo>
                      <a:lnTo>
                        <a:pt x="147" y="0"/>
                      </a:lnTo>
                      <a:lnTo>
                        <a:pt x="0" y="0"/>
                      </a:lnTo>
                      <a:cubicBezTo>
                        <a:pt x="2" y="5"/>
                        <a:pt x="3" y="12"/>
                        <a:pt x="5" y="19"/>
                      </a:cubicBezTo>
                      <a:cubicBezTo>
                        <a:pt x="7" y="27"/>
                        <a:pt x="10" y="35"/>
                        <a:pt x="13" y="43"/>
                      </a:cubicBezTo>
                      <a:cubicBezTo>
                        <a:pt x="16" y="51"/>
                        <a:pt x="20" y="59"/>
                        <a:pt x="24" y="67"/>
                      </a:cubicBezTo>
                      <a:cubicBezTo>
                        <a:pt x="28" y="75"/>
                        <a:pt x="33" y="82"/>
                        <a:pt x="38" y="88"/>
                      </a:cubicBezTo>
                      <a:cubicBezTo>
                        <a:pt x="43" y="94"/>
                        <a:pt x="48" y="99"/>
                        <a:pt x="54" y="103"/>
                      </a:cubicBezTo>
                      <a:cubicBezTo>
                        <a:pt x="60" y="107"/>
                        <a:pt x="67" y="109"/>
                        <a:pt x="74" y="109"/>
                      </a:cubicBezTo>
                      <a:cubicBezTo>
                        <a:pt x="81" y="109"/>
                        <a:pt x="87" y="107"/>
                        <a:pt x="93" y="103"/>
                      </a:cubicBezTo>
                      <a:cubicBezTo>
                        <a:pt x="99" y="99"/>
                        <a:pt x="105" y="94"/>
                        <a:pt x="110" y="88"/>
                      </a:cubicBezTo>
                      <a:cubicBezTo>
                        <a:pt x="115" y="82"/>
                        <a:pt x="120" y="75"/>
                        <a:pt x="124" y="67"/>
                      </a:cubicBezTo>
                      <a:cubicBezTo>
                        <a:pt x="128" y="59"/>
                        <a:pt x="131" y="51"/>
                        <a:pt x="134" y="43"/>
                      </a:cubicBezTo>
                      <a:cubicBezTo>
                        <a:pt x="138" y="35"/>
                        <a:pt x="140" y="27"/>
                        <a:pt x="142" y="19"/>
                      </a:cubicBezTo>
                      <a:cubicBezTo>
                        <a:pt x="144" y="12"/>
                        <a:pt x="146" y="5"/>
                        <a:pt x="14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25">
                  <a:extLst>
                    <a:ext uri="{FF2B5EF4-FFF2-40B4-BE49-F238E27FC236}">
                      <a16:creationId xmlns:a16="http://schemas.microsoft.com/office/drawing/2014/main" id="{0BEE1316-D2C3-48D3-B3EF-45F60A934E4F}"/>
                    </a:ext>
                  </a:extLst>
                </p:cNvPr>
                <p:cNvSpPr>
                  <a:spLocks/>
                </p:cNvSpPr>
                <p:nvPr/>
              </p:nvSpPr>
              <p:spPr bwMode="auto">
                <a:xfrm>
                  <a:off x="7055" y="1026"/>
                  <a:ext cx="53" cy="67"/>
                </a:xfrm>
                <a:custGeom>
                  <a:avLst/>
                  <a:gdLst>
                    <a:gd name="T0" fmla="*/ 0 w 85"/>
                    <a:gd name="T1" fmla="*/ 0 h 109"/>
                    <a:gd name="T2" fmla="*/ 0 w 85"/>
                    <a:gd name="T3" fmla="*/ 0 h 109"/>
                    <a:gd name="T4" fmla="*/ 3 w 85"/>
                    <a:gd name="T5" fmla="*/ 27 h 109"/>
                    <a:gd name="T6" fmla="*/ 4 w 85"/>
                    <a:gd name="T7" fmla="*/ 54 h 109"/>
                    <a:gd name="T8" fmla="*/ 3 w 85"/>
                    <a:gd name="T9" fmla="*/ 81 h 109"/>
                    <a:gd name="T10" fmla="*/ 0 w 85"/>
                    <a:gd name="T11" fmla="*/ 109 h 109"/>
                    <a:gd name="T12" fmla="*/ 78 w 85"/>
                    <a:gd name="T13" fmla="*/ 109 h 109"/>
                    <a:gd name="T14" fmla="*/ 85 w 85"/>
                    <a:gd name="T15" fmla="*/ 54 h 109"/>
                    <a:gd name="T16" fmla="*/ 78 w 85"/>
                    <a:gd name="T17" fmla="*/ 0 h 109"/>
                    <a:gd name="T18" fmla="*/ 0 w 85"/>
                    <a:gd name="T19"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109">
                      <a:moveTo>
                        <a:pt x="0" y="0"/>
                      </a:moveTo>
                      <a:lnTo>
                        <a:pt x="0" y="0"/>
                      </a:lnTo>
                      <a:cubicBezTo>
                        <a:pt x="1" y="9"/>
                        <a:pt x="2" y="18"/>
                        <a:pt x="3" y="27"/>
                      </a:cubicBezTo>
                      <a:cubicBezTo>
                        <a:pt x="3" y="36"/>
                        <a:pt x="4" y="45"/>
                        <a:pt x="4" y="54"/>
                      </a:cubicBezTo>
                      <a:cubicBezTo>
                        <a:pt x="4" y="63"/>
                        <a:pt x="3" y="73"/>
                        <a:pt x="3" y="81"/>
                      </a:cubicBezTo>
                      <a:cubicBezTo>
                        <a:pt x="2" y="90"/>
                        <a:pt x="1" y="100"/>
                        <a:pt x="0" y="109"/>
                      </a:cubicBezTo>
                      <a:lnTo>
                        <a:pt x="78" y="109"/>
                      </a:lnTo>
                      <a:cubicBezTo>
                        <a:pt x="83" y="91"/>
                        <a:pt x="85" y="73"/>
                        <a:pt x="85" y="54"/>
                      </a:cubicBezTo>
                      <a:cubicBezTo>
                        <a:pt x="85" y="35"/>
                        <a:pt x="83" y="17"/>
                        <a:pt x="78"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26">
                  <a:extLst>
                    <a:ext uri="{FF2B5EF4-FFF2-40B4-BE49-F238E27FC236}">
                      <a16:creationId xmlns:a16="http://schemas.microsoft.com/office/drawing/2014/main" id="{E69C94AC-7BFB-48E8-AD94-988778026CD9}"/>
                    </a:ext>
                  </a:extLst>
                </p:cNvPr>
                <p:cNvSpPr>
                  <a:spLocks/>
                </p:cNvSpPr>
                <p:nvPr/>
              </p:nvSpPr>
              <p:spPr bwMode="auto">
                <a:xfrm>
                  <a:off x="7029" y="947"/>
                  <a:ext cx="68" cy="62"/>
                </a:xfrm>
                <a:custGeom>
                  <a:avLst/>
                  <a:gdLst>
                    <a:gd name="T0" fmla="*/ 25 w 110"/>
                    <a:gd name="T1" fmla="*/ 47 h 99"/>
                    <a:gd name="T2" fmla="*/ 25 w 110"/>
                    <a:gd name="T3" fmla="*/ 47 h 99"/>
                    <a:gd name="T4" fmla="*/ 33 w 110"/>
                    <a:gd name="T5" fmla="*/ 73 h 99"/>
                    <a:gd name="T6" fmla="*/ 39 w 110"/>
                    <a:gd name="T7" fmla="*/ 99 h 99"/>
                    <a:gd name="T8" fmla="*/ 110 w 110"/>
                    <a:gd name="T9" fmla="*/ 99 h 99"/>
                    <a:gd name="T10" fmla="*/ 90 w 110"/>
                    <a:gd name="T11" fmla="*/ 66 h 99"/>
                    <a:gd name="T12" fmla="*/ 65 w 110"/>
                    <a:gd name="T13" fmla="*/ 38 h 99"/>
                    <a:gd name="T14" fmla="*/ 34 w 110"/>
                    <a:gd name="T15" fmla="*/ 16 h 99"/>
                    <a:gd name="T16" fmla="*/ 0 w 110"/>
                    <a:gd name="T17" fmla="*/ 0 h 99"/>
                    <a:gd name="T18" fmla="*/ 14 w 110"/>
                    <a:gd name="T19" fmla="*/ 23 h 99"/>
                    <a:gd name="T20" fmla="*/ 25 w 110"/>
                    <a:gd name="T21" fmla="*/ 4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9">
                      <a:moveTo>
                        <a:pt x="25" y="47"/>
                      </a:moveTo>
                      <a:lnTo>
                        <a:pt x="25" y="47"/>
                      </a:lnTo>
                      <a:cubicBezTo>
                        <a:pt x="28" y="56"/>
                        <a:pt x="31" y="64"/>
                        <a:pt x="33" y="73"/>
                      </a:cubicBezTo>
                      <a:cubicBezTo>
                        <a:pt x="35" y="81"/>
                        <a:pt x="37" y="90"/>
                        <a:pt x="39" y="99"/>
                      </a:cubicBezTo>
                      <a:lnTo>
                        <a:pt x="110" y="99"/>
                      </a:lnTo>
                      <a:cubicBezTo>
                        <a:pt x="104" y="87"/>
                        <a:pt x="98" y="76"/>
                        <a:pt x="90" y="66"/>
                      </a:cubicBezTo>
                      <a:cubicBezTo>
                        <a:pt x="83" y="56"/>
                        <a:pt x="74" y="47"/>
                        <a:pt x="65" y="38"/>
                      </a:cubicBezTo>
                      <a:cubicBezTo>
                        <a:pt x="55" y="30"/>
                        <a:pt x="45" y="23"/>
                        <a:pt x="34" y="16"/>
                      </a:cubicBezTo>
                      <a:cubicBezTo>
                        <a:pt x="23" y="9"/>
                        <a:pt x="12" y="4"/>
                        <a:pt x="0" y="0"/>
                      </a:cubicBezTo>
                      <a:cubicBezTo>
                        <a:pt x="5" y="7"/>
                        <a:pt x="10" y="15"/>
                        <a:pt x="14" y="23"/>
                      </a:cubicBezTo>
                      <a:cubicBezTo>
                        <a:pt x="18" y="31"/>
                        <a:pt x="22" y="39"/>
                        <a:pt x="25" y="4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27">
                  <a:extLst>
                    <a:ext uri="{FF2B5EF4-FFF2-40B4-BE49-F238E27FC236}">
                      <a16:creationId xmlns:a16="http://schemas.microsoft.com/office/drawing/2014/main" id="{9A525FB8-A272-4C9E-80CE-01AD9F2A961E}"/>
                    </a:ext>
                  </a:extLst>
                </p:cNvPr>
                <p:cNvSpPr>
                  <a:spLocks/>
                </p:cNvSpPr>
                <p:nvPr/>
              </p:nvSpPr>
              <p:spPr bwMode="auto">
                <a:xfrm>
                  <a:off x="6939" y="1026"/>
                  <a:ext cx="102" cy="67"/>
                </a:xfrm>
                <a:custGeom>
                  <a:avLst/>
                  <a:gdLst>
                    <a:gd name="T0" fmla="*/ 4 w 164"/>
                    <a:gd name="T1" fmla="*/ 0 h 109"/>
                    <a:gd name="T2" fmla="*/ 4 w 164"/>
                    <a:gd name="T3" fmla="*/ 0 h 109"/>
                    <a:gd name="T4" fmla="*/ 1 w 164"/>
                    <a:gd name="T5" fmla="*/ 27 h 109"/>
                    <a:gd name="T6" fmla="*/ 0 w 164"/>
                    <a:gd name="T7" fmla="*/ 54 h 109"/>
                    <a:gd name="T8" fmla="*/ 1 w 164"/>
                    <a:gd name="T9" fmla="*/ 81 h 109"/>
                    <a:gd name="T10" fmla="*/ 4 w 164"/>
                    <a:gd name="T11" fmla="*/ 109 h 109"/>
                    <a:gd name="T12" fmla="*/ 160 w 164"/>
                    <a:gd name="T13" fmla="*/ 109 h 109"/>
                    <a:gd name="T14" fmla="*/ 163 w 164"/>
                    <a:gd name="T15" fmla="*/ 81 h 109"/>
                    <a:gd name="T16" fmla="*/ 164 w 164"/>
                    <a:gd name="T17" fmla="*/ 54 h 109"/>
                    <a:gd name="T18" fmla="*/ 163 w 164"/>
                    <a:gd name="T19" fmla="*/ 27 h 109"/>
                    <a:gd name="T20" fmla="*/ 160 w 164"/>
                    <a:gd name="T21" fmla="*/ 0 h 109"/>
                    <a:gd name="T22" fmla="*/ 4 w 164"/>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109">
                      <a:moveTo>
                        <a:pt x="4" y="0"/>
                      </a:moveTo>
                      <a:lnTo>
                        <a:pt x="4" y="0"/>
                      </a:lnTo>
                      <a:cubicBezTo>
                        <a:pt x="3" y="9"/>
                        <a:pt x="2" y="18"/>
                        <a:pt x="1" y="27"/>
                      </a:cubicBezTo>
                      <a:cubicBezTo>
                        <a:pt x="0" y="36"/>
                        <a:pt x="0" y="45"/>
                        <a:pt x="0" y="54"/>
                      </a:cubicBezTo>
                      <a:cubicBezTo>
                        <a:pt x="0" y="63"/>
                        <a:pt x="0" y="73"/>
                        <a:pt x="1" y="81"/>
                      </a:cubicBezTo>
                      <a:cubicBezTo>
                        <a:pt x="2" y="90"/>
                        <a:pt x="3" y="100"/>
                        <a:pt x="4" y="109"/>
                      </a:cubicBezTo>
                      <a:lnTo>
                        <a:pt x="160" y="109"/>
                      </a:lnTo>
                      <a:cubicBezTo>
                        <a:pt x="161" y="100"/>
                        <a:pt x="162" y="90"/>
                        <a:pt x="163" y="81"/>
                      </a:cubicBezTo>
                      <a:cubicBezTo>
                        <a:pt x="163" y="73"/>
                        <a:pt x="164" y="63"/>
                        <a:pt x="164" y="54"/>
                      </a:cubicBezTo>
                      <a:cubicBezTo>
                        <a:pt x="164" y="45"/>
                        <a:pt x="163" y="36"/>
                        <a:pt x="163" y="27"/>
                      </a:cubicBezTo>
                      <a:cubicBezTo>
                        <a:pt x="162" y="18"/>
                        <a:pt x="161" y="9"/>
                        <a:pt x="160" y="0"/>
                      </a:cubicBez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28">
                  <a:extLst>
                    <a:ext uri="{FF2B5EF4-FFF2-40B4-BE49-F238E27FC236}">
                      <a16:creationId xmlns:a16="http://schemas.microsoft.com/office/drawing/2014/main" id="{D0CCF2B4-2101-4B63-9B3C-86BFF573CAE5}"/>
                    </a:ext>
                  </a:extLst>
                </p:cNvPr>
                <p:cNvSpPr>
                  <a:spLocks/>
                </p:cNvSpPr>
                <p:nvPr/>
              </p:nvSpPr>
              <p:spPr bwMode="auto">
                <a:xfrm>
                  <a:off x="6944" y="941"/>
                  <a:ext cx="92" cy="68"/>
                </a:xfrm>
                <a:custGeom>
                  <a:avLst/>
                  <a:gdLst>
                    <a:gd name="T0" fmla="*/ 24 w 147"/>
                    <a:gd name="T1" fmla="*/ 42 h 109"/>
                    <a:gd name="T2" fmla="*/ 24 w 147"/>
                    <a:gd name="T3" fmla="*/ 42 h 109"/>
                    <a:gd name="T4" fmla="*/ 38 w 147"/>
                    <a:gd name="T5" fmla="*/ 20 h 109"/>
                    <a:gd name="T6" fmla="*/ 54 w 147"/>
                    <a:gd name="T7" fmla="*/ 5 h 109"/>
                    <a:gd name="T8" fmla="*/ 74 w 147"/>
                    <a:gd name="T9" fmla="*/ 0 h 109"/>
                    <a:gd name="T10" fmla="*/ 93 w 147"/>
                    <a:gd name="T11" fmla="*/ 5 h 109"/>
                    <a:gd name="T12" fmla="*/ 110 w 147"/>
                    <a:gd name="T13" fmla="*/ 20 h 109"/>
                    <a:gd name="T14" fmla="*/ 124 w 147"/>
                    <a:gd name="T15" fmla="*/ 42 h 109"/>
                    <a:gd name="T16" fmla="*/ 134 w 147"/>
                    <a:gd name="T17" fmla="*/ 66 h 109"/>
                    <a:gd name="T18" fmla="*/ 142 w 147"/>
                    <a:gd name="T19" fmla="*/ 89 h 109"/>
                    <a:gd name="T20" fmla="*/ 147 w 147"/>
                    <a:gd name="T21" fmla="*/ 109 h 109"/>
                    <a:gd name="T22" fmla="*/ 0 w 147"/>
                    <a:gd name="T23" fmla="*/ 109 h 109"/>
                    <a:gd name="T24" fmla="*/ 5 w 147"/>
                    <a:gd name="T25" fmla="*/ 89 h 109"/>
                    <a:gd name="T26" fmla="*/ 13 w 147"/>
                    <a:gd name="T27" fmla="*/ 66 h 109"/>
                    <a:gd name="T28" fmla="*/ 24 w 147"/>
                    <a:gd name="T29" fmla="*/ 4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7" h="109">
                      <a:moveTo>
                        <a:pt x="24" y="42"/>
                      </a:moveTo>
                      <a:lnTo>
                        <a:pt x="24" y="42"/>
                      </a:lnTo>
                      <a:cubicBezTo>
                        <a:pt x="28" y="34"/>
                        <a:pt x="33" y="27"/>
                        <a:pt x="38" y="20"/>
                      </a:cubicBezTo>
                      <a:cubicBezTo>
                        <a:pt x="43" y="14"/>
                        <a:pt x="48" y="9"/>
                        <a:pt x="54" y="5"/>
                      </a:cubicBezTo>
                      <a:cubicBezTo>
                        <a:pt x="60" y="2"/>
                        <a:pt x="67" y="0"/>
                        <a:pt x="74" y="0"/>
                      </a:cubicBezTo>
                      <a:cubicBezTo>
                        <a:pt x="81" y="0"/>
                        <a:pt x="87" y="2"/>
                        <a:pt x="93" y="5"/>
                      </a:cubicBezTo>
                      <a:cubicBezTo>
                        <a:pt x="99" y="9"/>
                        <a:pt x="105" y="14"/>
                        <a:pt x="110" y="20"/>
                      </a:cubicBezTo>
                      <a:cubicBezTo>
                        <a:pt x="115" y="27"/>
                        <a:pt x="120" y="34"/>
                        <a:pt x="124" y="42"/>
                      </a:cubicBezTo>
                      <a:cubicBezTo>
                        <a:pt x="128" y="49"/>
                        <a:pt x="131" y="57"/>
                        <a:pt x="134" y="66"/>
                      </a:cubicBezTo>
                      <a:cubicBezTo>
                        <a:pt x="138" y="74"/>
                        <a:pt x="140" y="81"/>
                        <a:pt x="142" y="89"/>
                      </a:cubicBezTo>
                      <a:cubicBezTo>
                        <a:pt x="144" y="96"/>
                        <a:pt x="146" y="103"/>
                        <a:pt x="147" y="109"/>
                      </a:cubicBezTo>
                      <a:lnTo>
                        <a:pt x="0" y="109"/>
                      </a:lnTo>
                      <a:cubicBezTo>
                        <a:pt x="2" y="103"/>
                        <a:pt x="3" y="96"/>
                        <a:pt x="5" y="89"/>
                      </a:cubicBezTo>
                      <a:cubicBezTo>
                        <a:pt x="7" y="81"/>
                        <a:pt x="10" y="74"/>
                        <a:pt x="13" y="66"/>
                      </a:cubicBezTo>
                      <a:cubicBezTo>
                        <a:pt x="16" y="57"/>
                        <a:pt x="20" y="49"/>
                        <a:pt x="24" y="4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29">
                  <a:extLst>
                    <a:ext uri="{FF2B5EF4-FFF2-40B4-BE49-F238E27FC236}">
                      <a16:creationId xmlns:a16="http://schemas.microsoft.com/office/drawing/2014/main" id="{869B7DAE-C208-4EC1-8D1F-8032A8BCCAAD}"/>
                    </a:ext>
                  </a:extLst>
                </p:cNvPr>
                <p:cNvSpPr>
                  <a:spLocks/>
                </p:cNvSpPr>
                <p:nvPr/>
              </p:nvSpPr>
              <p:spPr bwMode="auto">
                <a:xfrm>
                  <a:off x="6883" y="947"/>
                  <a:ext cx="69" cy="62"/>
                </a:xfrm>
                <a:custGeom>
                  <a:avLst/>
                  <a:gdLst>
                    <a:gd name="T0" fmla="*/ 19 w 110"/>
                    <a:gd name="T1" fmla="*/ 66 h 99"/>
                    <a:gd name="T2" fmla="*/ 19 w 110"/>
                    <a:gd name="T3" fmla="*/ 66 h 99"/>
                    <a:gd name="T4" fmla="*/ 45 w 110"/>
                    <a:gd name="T5" fmla="*/ 38 h 99"/>
                    <a:gd name="T6" fmla="*/ 75 w 110"/>
                    <a:gd name="T7" fmla="*/ 16 h 99"/>
                    <a:gd name="T8" fmla="*/ 110 w 110"/>
                    <a:gd name="T9" fmla="*/ 0 h 99"/>
                    <a:gd name="T10" fmla="*/ 96 w 110"/>
                    <a:gd name="T11" fmla="*/ 23 h 99"/>
                    <a:gd name="T12" fmla="*/ 85 w 110"/>
                    <a:gd name="T13" fmla="*/ 47 h 99"/>
                    <a:gd name="T14" fmla="*/ 77 w 110"/>
                    <a:gd name="T15" fmla="*/ 73 h 99"/>
                    <a:gd name="T16" fmla="*/ 71 w 110"/>
                    <a:gd name="T17" fmla="*/ 99 h 99"/>
                    <a:gd name="T18" fmla="*/ 0 w 110"/>
                    <a:gd name="T19" fmla="*/ 99 h 99"/>
                    <a:gd name="T20" fmla="*/ 19 w 110"/>
                    <a:gd name="T21" fmla="*/ 6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9">
                      <a:moveTo>
                        <a:pt x="19" y="66"/>
                      </a:moveTo>
                      <a:lnTo>
                        <a:pt x="19" y="66"/>
                      </a:lnTo>
                      <a:cubicBezTo>
                        <a:pt x="27" y="56"/>
                        <a:pt x="36" y="47"/>
                        <a:pt x="45" y="38"/>
                      </a:cubicBezTo>
                      <a:cubicBezTo>
                        <a:pt x="54" y="30"/>
                        <a:pt x="64" y="23"/>
                        <a:pt x="75" y="16"/>
                      </a:cubicBezTo>
                      <a:cubicBezTo>
                        <a:pt x="86" y="9"/>
                        <a:pt x="98" y="4"/>
                        <a:pt x="110" y="0"/>
                      </a:cubicBezTo>
                      <a:cubicBezTo>
                        <a:pt x="104" y="7"/>
                        <a:pt x="100" y="15"/>
                        <a:pt x="96" y="23"/>
                      </a:cubicBezTo>
                      <a:cubicBezTo>
                        <a:pt x="92" y="31"/>
                        <a:pt x="88" y="39"/>
                        <a:pt x="85" y="47"/>
                      </a:cubicBezTo>
                      <a:cubicBezTo>
                        <a:pt x="82" y="56"/>
                        <a:pt x="79" y="64"/>
                        <a:pt x="77" y="73"/>
                      </a:cubicBezTo>
                      <a:cubicBezTo>
                        <a:pt x="74" y="81"/>
                        <a:pt x="72" y="90"/>
                        <a:pt x="71" y="99"/>
                      </a:cubicBezTo>
                      <a:lnTo>
                        <a:pt x="0" y="99"/>
                      </a:lnTo>
                      <a:cubicBezTo>
                        <a:pt x="5" y="87"/>
                        <a:pt x="12" y="76"/>
                        <a:pt x="19" y="6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0">
                  <a:extLst>
                    <a:ext uri="{FF2B5EF4-FFF2-40B4-BE49-F238E27FC236}">
                      <a16:creationId xmlns:a16="http://schemas.microsoft.com/office/drawing/2014/main" id="{9584A437-53CD-4ECD-AEF4-D7E600482DCB}"/>
                    </a:ext>
                  </a:extLst>
                </p:cNvPr>
                <p:cNvSpPr>
                  <a:spLocks/>
                </p:cNvSpPr>
                <p:nvPr/>
              </p:nvSpPr>
              <p:spPr bwMode="auto">
                <a:xfrm>
                  <a:off x="6872" y="1026"/>
                  <a:ext cx="52" cy="67"/>
                </a:xfrm>
                <a:custGeom>
                  <a:avLst/>
                  <a:gdLst>
                    <a:gd name="T0" fmla="*/ 0 w 85"/>
                    <a:gd name="T1" fmla="*/ 54 h 109"/>
                    <a:gd name="T2" fmla="*/ 0 w 85"/>
                    <a:gd name="T3" fmla="*/ 54 h 109"/>
                    <a:gd name="T4" fmla="*/ 8 w 85"/>
                    <a:gd name="T5" fmla="*/ 0 h 109"/>
                    <a:gd name="T6" fmla="*/ 85 w 85"/>
                    <a:gd name="T7" fmla="*/ 0 h 109"/>
                    <a:gd name="T8" fmla="*/ 83 w 85"/>
                    <a:gd name="T9" fmla="*/ 27 h 109"/>
                    <a:gd name="T10" fmla="*/ 82 w 85"/>
                    <a:gd name="T11" fmla="*/ 54 h 109"/>
                    <a:gd name="T12" fmla="*/ 83 w 85"/>
                    <a:gd name="T13" fmla="*/ 81 h 109"/>
                    <a:gd name="T14" fmla="*/ 85 w 85"/>
                    <a:gd name="T15" fmla="*/ 109 h 109"/>
                    <a:gd name="T16" fmla="*/ 8 w 85"/>
                    <a:gd name="T17" fmla="*/ 109 h 109"/>
                    <a:gd name="T18" fmla="*/ 0 w 85"/>
                    <a:gd name="T19" fmla="*/ 5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109">
                      <a:moveTo>
                        <a:pt x="0" y="54"/>
                      </a:moveTo>
                      <a:lnTo>
                        <a:pt x="0" y="54"/>
                      </a:lnTo>
                      <a:cubicBezTo>
                        <a:pt x="0" y="35"/>
                        <a:pt x="3" y="17"/>
                        <a:pt x="8" y="0"/>
                      </a:cubicBezTo>
                      <a:lnTo>
                        <a:pt x="85" y="0"/>
                      </a:lnTo>
                      <a:cubicBezTo>
                        <a:pt x="84" y="9"/>
                        <a:pt x="83" y="18"/>
                        <a:pt x="83" y="27"/>
                      </a:cubicBezTo>
                      <a:cubicBezTo>
                        <a:pt x="82" y="36"/>
                        <a:pt x="82" y="45"/>
                        <a:pt x="82" y="54"/>
                      </a:cubicBezTo>
                      <a:cubicBezTo>
                        <a:pt x="82" y="63"/>
                        <a:pt x="82" y="73"/>
                        <a:pt x="83" y="81"/>
                      </a:cubicBezTo>
                      <a:cubicBezTo>
                        <a:pt x="83" y="90"/>
                        <a:pt x="84" y="100"/>
                        <a:pt x="85" y="109"/>
                      </a:cubicBezTo>
                      <a:lnTo>
                        <a:pt x="8" y="109"/>
                      </a:lnTo>
                      <a:cubicBezTo>
                        <a:pt x="3" y="91"/>
                        <a:pt x="0" y="73"/>
                        <a:pt x="0" y="5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
                  <a:extLst>
                    <a:ext uri="{FF2B5EF4-FFF2-40B4-BE49-F238E27FC236}">
                      <a16:creationId xmlns:a16="http://schemas.microsoft.com/office/drawing/2014/main" id="{0D4E3BC4-08A8-4543-B505-61299DF4DFB1}"/>
                    </a:ext>
                  </a:extLst>
                </p:cNvPr>
                <p:cNvSpPr>
                  <a:spLocks/>
                </p:cNvSpPr>
                <p:nvPr/>
              </p:nvSpPr>
              <p:spPr bwMode="auto">
                <a:xfrm>
                  <a:off x="6883" y="1110"/>
                  <a:ext cx="69" cy="61"/>
                </a:xfrm>
                <a:custGeom>
                  <a:avLst/>
                  <a:gdLst>
                    <a:gd name="T0" fmla="*/ 75 w 110"/>
                    <a:gd name="T1" fmla="*/ 82 h 98"/>
                    <a:gd name="T2" fmla="*/ 75 w 110"/>
                    <a:gd name="T3" fmla="*/ 82 h 98"/>
                    <a:gd name="T4" fmla="*/ 45 w 110"/>
                    <a:gd name="T5" fmla="*/ 60 h 98"/>
                    <a:gd name="T6" fmla="*/ 19 w 110"/>
                    <a:gd name="T7" fmla="*/ 32 h 98"/>
                    <a:gd name="T8" fmla="*/ 0 w 110"/>
                    <a:gd name="T9" fmla="*/ 0 h 98"/>
                    <a:gd name="T10" fmla="*/ 71 w 110"/>
                    <a:gd name="T11" fmla="*/ 0 h 98"/>
                    <a:gd name="T12" fmla="*/ 77 w 110"/>
                    <a:gd name="T13" fmla="*/ 26 h 98"/>
                    <a:gd name="T14" fmla="*/ 85 w 110"/>
                    <a:gd name="T15" fmla="*/ 51 h 98"/>
                    <a:gd name="T16" fmla="*/ 96 w 110"/>
                    <a:gd name="T17" fmla="*/ 76 h 98"/>
                    <a:gd name="T18" fmla="*/ 110 w 110"/>
                    <a:gd name="T19" fmla="*/ 98 h 98"/>
                    <a:gd name="T20" fmla="*/ 75 w 110"/>
                    <a:gd name="T21" fmla="*/ 8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98">
                      <a:moveTo>
                        <a:pt x="75" y="82"/>
                      </a:moveTo>
                      <a:lnTo>
                        <a:pt x="75" y="82"/>
                      </a:lnTo>
                      <a:cubicBezTo>
                        <a:pt x="64" y="76"/>
                        <a:pt x="54" y="68"/>
                        <a:pt x="45" y="60"/>
                      </a:cubicBezTo>
                      <a:cubicBezTo>
                        <a:pt x="36" y="52"/>
                        <a:pt x="27" y="42"/>
                        <a:pt x="19" y="32"/>
                      </a:cubicBezTo>
                      <a:cubicBezTo>
                        <a:pt x="12" y="22"/>
                        <a:pt x="5" y="11"/>
                        <a:pt x="0" y="0"/>
                      </a:cubicBezTo>
                      <a:lnTo>
                        <a:pt x="71" y="0"/>
                      </a:lnTo>
                      <a:cubicBezTo>
                        <a:pt x="72" y="8"/>
                        <a:pt x="74" y="17"/>
                        <a:pt x="77" y="26"/>
                      </a:cubicBezTo>
                      <a:cubicBezTo>
                        <a:pt x="79" y="34"/>
                        <a:pt x="82" y="43"/>
                        <a:pt x="85" y="51"/>
                      </a:cubicBezTo>
                      <a:cubicBezTo>
                        <a:pt x="88" y="60"/>
                        <a:pt x="92" y="68"/>
                        <a:pt x="96" y="76"/>
                      </a:cubicBezTo>
                      <a:cubicBezTo>
                        <a:pt x="100" y="84"/>
                        <a:pt x="104" y="91"/>
                        <a:pt x="110" y="98"/>
                      </a:cubicBezTo>
                      <a:cubicBezTo>
                        <a:pt x="98" y="94"/>
                        <a:pt x="86" y="89"/>
                        <a:pt x="75" y="8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07" name="Group 106">
                <a:extLst>
                  <a:ext uri="{FF2B5EF4-FFF2-40B4-BE49-F238E27FC236}">
                    <a16:creationId xmlns:a16="http://schemas.microsoft.com/office/drawing/2014/main" id="{31BECA2F-2442-4118-8BB7-C3BA7845751C}"/>
                  </a:ext>
                </a:extLst>
              </p:cNvPr>
              <p:cNvGrpSpPr/>
              <p:nvPr/>
            </p:nvGrpSpPr>
            <p:grpSpPr>
              <a:xfrm rot="439162">
                <a:off x="11867967" y="1670813"/>
                <a:ext cx="303374" cy="310644"/>
                <a:chOff x="11751686" y="1721675"/>
                <a:chExt cx="303374" cy="310644"/>
              </a:xfrm>
            </p:grpSpPr>
            <p:sp>
              <p:nvSpPr>
                <p:cNvPr id="108" name="Isosceles Triangle 107">
                  <a:extLst>
                    <a:ext uri="{FF2B5EF4-FFF2-40B4-BE49-F238E27FC236}">
                      <a16:creationId xmlns:a16="http://schemas.microsoft.com/office/drawing/2014/main" id="{3FDC3487-9AAF-4229-BF50-4D9C598F26F2}"/>
                    </a:ext>
                  </a:extLst>
                </p:cNvPr>
                <p:cNvSpPr/>
                <p:nvPr/>
              </p:nvSpPr>
              <p:spPr bwMode="auto">
                <a:xfrm rot="20422991">
                  <a:off x="11751686" y="1721675"/>
                  <a:ext cx="303374" cy="310644"/>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9" name="Freeform 19">
                  <a:extLst>
                    <a:ext uri="{FF2B5EF4-FFF2-40B4-BE49-F238E27FC236}">
                      <a16:creationId xmlns:a16="http://schemas.microsoft.com/office/drawing/2014/main" id="{E36DD43E-EF09-455B-88AC-38DA4D46A47F}"/>
                    </a:ext>
                  </a:extLst>
                </p:cNvPr>
                <p:cNvSpPr>
                  <a:spLocks/>
                </p:cNvSpPr>
                <p:nvPr/>
              </p:nvSpPr>
              <p:spPr bwMode="auto">
                <a:xfrm>
                  <a:off x="11856282" y="1763234"/>
                  <a:ext cx="119063" cy="190500"/>
                </a:xfrm>
                <a:custGeom>
                  <a:avLst/>
                  <a:gdLst>
                    <a:gd name="T0" fmla="*/ 89 w 120"/>
                    <a:gd name="T1" fmla="*/ 182 h 193"/>
                    <a:gd name="T2" fmla="*/ 89 w 120"/>
                    <a:gd name="T3" fmla="*/ 182 h 193"/>
                    <a:gd name="T4" fmla="*/ 61 w 120"/>
                    <a:gd name="T5" fmla="*/ 120 h 193"/>
                    <a:gd name="T6" fmla="*/ 120 w 120"/>
                    <a:gd name="T7" fmla="*/ 120 h 193"/>
                    <a:gd name="T8" fmla="*/ 0 w 120"/>
                    <a:gd name="T9" fmla="*/ 0 h 193"/>
                    <a:gd name="T10" fmla="*/ 0 w 120"/>
                    <a:gd name="T11" fmla="*/ 168 h 193"/>
                    <a:gd name="T12" fmla="*/ 37 w 120"/>
                    <a:gd name="T13" fmla="*/ 131 h 193"/>
                    <a:gd name="T14" fmla="*/ 65 w 120"/>
                    <a:gd name="T15" fmla="*/ 193 h 193"/>
                    <a:gd name="T16" fmla="*/ 89 w 120"/>
                    <a:gd name="T17" fmla="*/ 182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 h="193">
                      <a:moveTo>
                        <a:pt x="89" y="182"/>
                      </a:moveTo>
                      <a:lnTo>
                        <a:pt x="89" y="182"/>
                      </a:lnTo>
                      <a:lnTo>
                        <a:pt x="61" y="120"/>
                      </a:lnTo>
                      <a:lnTo>
                        <a:pt x="120" y="120"/>
                      </a:lnTo>
                      <a:lnTo>
                        <a:pt x="0" y="0"/>
                      </a:lnTo>
                      <a:lnTo>
                        <a:pt x="0" y="168"/>
                      </a:lnTo>
                      <a:lnTo>
                        <a:pt x="37" y="131"/>
                      </a:lnTo>
                      <a:lnTo>
                        <a:pt x="65" y="193"/>
                      </a:lnTo>
                      <a:lnTo>
                        <a:pt x="89" y="182"/>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38" name="Group 37">
              <a:extLst>
                <a:ext uri="{FF2B5EF4-FFF2-40B4-BE49-F238E27FC236}">
                  <a16:creationId xmlns:a16="http://schemas.microsoft.com/office/drawing/2014/main" id="{E35A11B3-C689-4622-B93D-2838569F8CBB}"/>
                </a:ext>
              </a:extLst>
            </p:cNvPr>
            <p:cNvGrpSpPr/>
            <p:nvPr/>
          </p:nvGrpSpPr>
          <p:grpSpPr>
            <a:xfrm>
              <a:off x="6552500" y="2687010"/>
              <a:ext cx="468425" cy="425034"/>
              <a:chOff x="6444864" y="2769109"/>
              <a:chExt cx="468425" cy="425034"/>
            </a:xfrm>
          </p:grpSpPr>
          <p:sp>
            <p:nvSpPr>
              <p:cNvPr id="97" name="Rectangle 12">
                <a:extLst>
                  <a:ext uri="{FF2B5EF4-FFF2-40B4-BE49-F238E27FC236}">
                    <a16:creationId xmlns:a16="http://schemas.microsoft.com/office/drawing/2014/main" id="{658F183F-BD03-454B-93F0-ABF5724E962A}"/>
                  </a:ext>
                </a:extLst>
              </p:cNvPr>
              <p:cNvSpPr>
                <a:spLocks noChangeArrowheads="1"/>
              </p:cNvSpPr>
              <p:nvPr/>
            </p:nvSpPr>
            <p:spPr bwMode="auto">
              <a:xfrm>
                <a:off x="6444864" y="2769109"/>
                <a:ext cx="184836" cy="37066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98" name="Rectangle 13">
                <a:extLst>
                  <a:ext uri="{FF2B5EF4-FFF2-40B4-BE49-F238E27FC236}">
                    <a16:creationId xmlns:a16="http://schemas.microsoft.com/office/drawing/2014/main" id="{25E5EC0D-CF48-490D-9DE4-DAD18CF1C879}"/>
                  </a:ext>
                </a:extLst>
              </p:cNvPr>
              <p:cNvSpPr>
                <a:spLocks noChangeArrowheads="1"/>
              </p:cNvSpPr>
              <p:nvPr/>
            </p:nvSpPr>
            <p:spPr bwMode="auto">
              <a:xfrm>
                <a:off x="6467598" y="3035984"/>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99" name="Rectangle 14">
                <a:extLst>
                  <a:ext uri="{FF2B5EF4-FFF2-40B4-BE49-F238E27FC236}">
                    <a16:creationId xmlns:a16="http://schemas.microsoft.com/office/drawing/2014/main" id="{54C82856-A701-4E27-9388-5906B21A83BF}"/>
                  </a:ext>
                </a:extLst>
              </p:cNvPr>
              <p:cNvSpPr>
                <a:spLocks noChangeArrowheads="1"/>
              </p:cNvSpPr>
              <p:nvPr/>
            </p:nvSpPr>
            <p:spPr bwMode="auto">
              <a:xfrm>
                <a:off x="6467598" y="2803705"/>
                <a:ext cx="139369" cy="237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00" name="Rectangle 15">
                <a:extLst>
                  <a:ext uri="{FF2B5EF4-FFF2-40B4-BE49-F238E27FC236}">
                    <a16:creationId xmlns:a16="http://schemas.microsoft.com/office/drawing/2014/main" id="{C5533048-1ACE-461F-8E88-0EDD226BE1F6}"/>
                  </a:ext>
                </a:extLst>
              </p:cNvPr>
              <p:cNvSpPr>
                <a:spLocks noChangeArrowheads="1"/>
              </p:cNvSpPr>
              <p:nvPr/>
            </p:nvSpPr>
            <p:spPr bwMode="auto">
              <a:xfrm>
                <a:off x="6467598" y="3082440"/>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01" name="Rectangle: Top Corners Rounded 100">
                <a:extLst>
                  <a:ext uri="{FF2B5EF4-FFF2-40B4-BE49-F238E27FC236}">
                    <a16:creationId xmlns:a16="http://schemas.microsoft.com/office/drawing/2014/main" id="{6A7807F4-1828-4512-B505-319C7D61D55B}"/>
                  </a:ext>
                </a:extLst>
              </p:cNvPr>
              <p:cNvSpPr/>
              <p:nvPr/>
            </p:nvSpPr>
            <p:spPr bwMode="auto">
              <a:xfrm rot="16200000">
                <a:off x="6491675" y="2973053"/>
                <a:ext cx="250173" cy="114267"/>
              </a:xfrm>
              <a:prstGeom prst="round2Same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02" name="monitor 1" descr="monitor, desktop">
                <a:extLst>
                  <a:ext uri="{FF2B5EF4-FFF2-40B4-BE49-F238E27FC236}">
                    <a16:creationId xmlns:a16="http://schemas.microsoft.com/office/drawing/2014/main" id="{8DF47908-A060-48AE-A1A0-19D5CF5E9EEE}"/>
                  </a:ext>
                </a:extLst>
              </p:cNvPr>
              <p:cNvGrpSpPr/>
              <p:nvPr/>
            </p:nvGrpSpPr>
            <p:grpSpPr>
              <a:xfrm>
                <a:off x="6585182" y="2926750"/>
                <a:ext cx="328107" cy="267393"/>
                <a:chOff x="4233864" y="1827214"/>
                <a:chExt cx="403225" cy="328613"/>
              </a:xfrm>
            </p:grpSpPr>
            <p:sp>
              <p:nvSpPr>
                <p:cNvPr id="103" name="Freeform 53">
                  <a:extLst>
                    <a:ext uri="{FF2B5EF4-FFF2-40B4-BE49-F238E27FC236}">
                      <a16:creationId xmlns:a16="http://schemas.microsoft.com/office/drawing/2014/main" id="{3D11F5E9-7ABD-4559-A1D6-8FB29D695F8D}"/>
                    </a:ext>
                  </a:extLst>
                </p:cNvPr>
                <p:cNvSpPr>
                  <a:spLocks/>
                </p:cNvSpPr>
                <p:nvPr/>
              </p:nvSpPr>
              <p:spPr bwMode="auto">
                <a:xfrm>
                  <a:off x="4233864" y="1827214"/>
                  <a:ext cx="403225" cy="246063"/>
                </a:xfrm>
                <a:custGeom>
                  <a:avLst/>
                  <a:gdLst>
                    <a:gd name="T0" fmla="*/ 0 w 240"/>
                    <a:gd name="T1" fmla="*/ 11 h 147"/>
                    <a:gd name="T2" fmla="*/ 0 w 240"/>
                    <a:gd name="T3" fmla="*/ 137 h 147"/>
                    <a:gd name="T4" fmla="*/ 11 w 240"/>
                    <a:gd name="T5" fmla="*/ 147 h 147"/>
                    <a:gd name="T6" fmla="*/ 230 w 240"/>
                    <a:gd name="T7" fmla="*/ 147 h 147"/>
                    <a:gd name="T8" fmla="*/ 240 w 240"/>
                    <a:gd name="T9" fmla="*/ 137 h 147"/>
                    <a:gd name="T10" fmla="*/ 240 w 240"/>
                    <a:gd name="T11" fmla="*/ 11 h 147"/>
                    <a:gd name="T12" fmla="*/ 230 w 240"/>
                    <a:gd name="T13" fmla="*/ 0 h 147"/>
                    <a:gd name="T14" fmla="*/ 11 w 240"/>
                    <a:gd name="T15" fmla="*/ 0 h 147"/>
                    <a:gd name="T16" fmla="*/ 0 w 240"/>
                    <a:gd name="T17"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147">
                      <a:moveTo>
                        <a:pt x="0" y="11"/>
                      </a:moveTo>
                      <a:cubicBezTo>
                        <a:pt x="0" y="137"/>
                        <a:pt x="0" y="137"/>
                        <a:pt x="0" y="137"/>
                      </a:cubicBezTo>
                      <a:cubicBezTo>
                        <a:pt x="0" y="142"/>
                        <a:pt x="5" y="147"/>
                        <a:pt x="11" y="147"/>
                      </a:cubicBezTo>
                      <a:cubicBezTo>
                        <a:pt x="230" y="147"/>
                        <a:pt x="230" y="147"/>
                        <a:pt x="230" y="147"/>
                      </a:cubicBezTo>
                      <a:cubicBezTo>
                        <a:pt x="236" y="147"/>
                        <a:pt x="240" y="142"/>
                        <a:pt x="240" y="137"/>
                      </a:cubicBezTo>
                      <a:cubicBezTo>
                        <a:pt x="240" y="11"/>
                        <a:pt x="240" y="11"/>
                        <a:pt x="240" y="11"/>
                      </a:cubicBezTo>
                      <a:cubicBezTo>
                        <a:pt x="240" y="5"/>
                        <a:pt x="236" y="0"/>
                        <a:pt x="230" y="0"/>
                      </a:cubicBezTo>
                      <a:cubicBezTo>
                        <a:pt x="11" y="0"/>
                        <a:pt x="11" y="0"/>
                        <a:pt x="11" y="0"/>
                      </a:cubicBezTo>
                      <a:cubicBezTo>
                        <a:pt x="5" y="0"/>
                        <a:pt x="0" y="5"/>
                        <a:pt x="0" y="11"/>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04" name="Freeform 54">
                  <a:extLst>
                    <a:ext uri="{FF2B5EF4-FFF2-40B4-BE49-F238E27FC236}">
                      <a16:creationId xmlns:a16="http://schemas.microsoft.com/office/drawing/2014/main" id="{9AB3860B-8F81-45A0-BA31-DBF4FEF84100}"/>
                    </a:ext>
                  </a:extLst>
                </p:cNvPr>
                <p:cNvSpPr>
                  <a:spLocks/>
                </p:cNvSpPr>
                <p:nvPr/>
              </p:nvSpPr>
              <p:spPr bwMode="auto">
                <a:xfrm>
                  <a:off x="4233864" y="2011364"/>
                  <a:ext cx="403225" cy="144463"/>
                </a:xfrm>
                <a:custGeom>
                  <a:avLst/>
                  <a:gdLst>
                    <a:gd name="T0" fmla="*/ 0 w 240"/>
                    <a:gd name="T1" fmla="*/ 0 h 86"/>
                    <a:gd name="T2" fmla="*/ 0 w 240"/>
                    <a:gd name="T3" fmla="*/ 27 h 86"/>
                    <a:gd name="T4" fmla="*/ 11 w 240"/>
                    <a:gd name="T5" fmla="*/ 37 h 86"/>
                    <a:gd name="T6" fmla="*/ 115 w 240"/>
                    <a:gd name="T7" fmla="*/ 37 h 86"/>
                    <a:gd name="T8" fmla="*/ 115 w 240"/>
                    <a:gd name="T9" fmla="*/ 74 h 86"/>
                    <a:gd name="T10" fmla="*/ 59 w 240"/>
                    <a:gd name="T11" fmla="*/ 74 h 86"/>
                    <a:gd name="T12" fmla="*/ 59 w 240"/>
                    <a:gd name="T13" fmla="*/ 86 h 86"/>
                    <a:gd name="T14" fmla="*/ 182 w 240"/>
                    <a:gd name="T15" fmla="*/ 86 h 86"/>
                    <a:gd name="T16" fmla="*/ 182 w 240"/>
                    <a:gd name="T17" fmla="*/ 74 h 86"/>
                    <a:gd name="T18" fmla="*/ 126 w 240"/>
                    <a:gd name="T19" fmla="*/ 74 h 86"/>
                    <a:gd name="T20" fmla="*/ 126 w 240"/>
                    <a:gd name="T21" fmla="*/ 37 h 86"/>
                    <a:gd name="T22" fmla="*/ 230 w 240"/>
                    <a:gd name="T23" fmla="*/ 37 h 86"/>
                    <a:gd name="T24" fmla="*/ 240 w 240"/>
                    <a:gd name="T25" fmla="*/ 27 h 86"/>
                    <a:gd name="T26" fmla="*/ 240 w 240"/>
                    <a:gd name="T27" fmla="*/ 0 h 86"/>
                    <a:gd name="T28" fmla="*/ 0 w 240"/>
                    <a:gd name="T2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0" h="86">
                      <a:moveTo>
                        <a:pt x="0" y="0"/>
                      </a:moveTo>
                      <a:cubicBezTo>
                        <a:pt x="0" y="27"/>
                        <a:pt x="0" y="27"/>
                        <a:pt x="0" y="27"/>
                      </a:cubicBezTo>
                      <a:cubicBezTo>
                        <a:pt x="0" y="32"/>
                        <a:pt x="5" y="37"/>
                        <a:pt x="11" y="37"/>
                      </a:cubicBezTo>
                      <a:cubicBezTo>
                        <a:pt x="115" y="37"/>
                        <a:pt x="115" y="37"/>
                        <a:pt x="115" y="37"/>
                      </a:cubicBezTo>
                      <a:cubicBezTo>
                        <a:pt x="115" y="74"/>
                        <a:pt x="115" y="74"/>
                        <a:pt x="115" y="74"/>
                      </a:cubicBezTo>
                      <a:cubicBezTo>
                        <a:pt x="59" y="74"/>
                        <a:pt x="59" y="74"/>
                        <a:pt x="59" y="74"/>
                      </a:cubicBezTo>
                      <a:cubicBezTo>
                        <a:pt x="59" y="86"/>
                        <a:pt x="59" y="86"/>
                        <a:pt x="59" y="86"/>
                      </a:cubicBezTo>
                      <a:cubicBezTo>
                        <a:pt x="182" y="86"/>
                        <a:pt x="182" y="86"/>
                        <a:pt x="182" y="86"/>
                      </a:cubicBezTo>
                      <a:cubicBezTo>
                        <a:pt x="182" y="74"/>
                        <a:pt x="182" y="74"/>
                        <a:pt x="182" y="74"/>
                      </a:cubicBezTo>
                      <a:cubicBezTo>
                        <a:pt x="126" y="74"/>
                        <a:pt x="126" y="74"/>
                        <a:pt x="126" y="74"/>
                      </a:cubicBezTo>
                      <a:cubicBezTo>
                        <a:pt x="126" y="37"/>
                        <a:pt x="126" y="37"/>
                        <a:pt x="126" y="37"/>
                      </a:cubicBezTo>
                      <a:cubicBezTo>
                        <a:pt x="230" y="37"/>
                        <a:pt x="230" y="37"/>
                        <a:pt x="230" y="37"/>
                      </a:cubicBezTo>
                      <a:cubicBezTo>
                        <a:pt x="236" y="37"/>
                        <a:pt x="240" y="32"/>
                        <a:pt x="240" y="27"/>
                      </a:cubicBezTo>
                      <a:cubicBezTo>
                        <a:pt x="240" y="0"/>
                        <a:pt x="240" y="0"/>
                        <a:pt x="240" y="0"/>
                      </a:cubicBezTo>
                      <a:lnTo>
                        <a:pt x="0" y="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105" name="Freeform 173">
                  <a:extLst>
                    <a:ext uri="{FF2B5EF4-FFF2-40B4-BE49-F238E27FC236}">
                      <a16:creationId xmlns:a16="http://schemas.microsoft.com/office/drawing/2014/main" id="{E84BD66A-4EE0-4F29-AAB3-D539E3B2D6F9}"/>
                    </a:ext>
                  </a:extLst>
                </p:cNvPr>
                <p:cNvSpPr>
                  <a:spLocks/>
                </p:cNvSpPr>
                <p:nvPr/>
              </p:nvSpPr>
              <p:spPr bwMode="auto">
                <a:xfrm>
                  <a:off x="4233864" y="1827214"/>
                  <a:ext cx="228600" cy="184150"/>
                </a:xfrm>
                <a:custGeom>
                  <a:avLst/>
                  <a:gdLst>
                    <a:gd name="T0" fmla="*/ 0 w 136"/>
                    <a:gd name="T1" fmla="*/ 110 h 110"/>
                    <a:gd name="T2" fmla="*/ 27 w 136"/>
                    <a:gd name="T3" fmla="*/ 110 h 110"/>
                    <a:gd name="T4" fmla="*/ 136 w 136"/>
                    <a:gd name="T5" fmla="*/ 0 h 110"/>
                    <a:gd name="T6" fmla="*/ 10 w 136"/>
                    <a:gd name="T7" fmla="*/ 0 h 110"/>
                    <a:gd name="T8" fmla="*/ 0 w 136"/>
                    <a:gd name="T9" fmla="*/ 10 h 110"/>
                    <a:gd name="T10" fmla="*/ 0 w 136"/>
                    <a:gd name="T11" fmla="*/ 110 h 110"/>
                  </a:gdLst>
                  <a:ahLst/>
                  <a:cxnLst>
                    <a:cxn ang="0">
                      <a:pos x="T0" y="T1"/>
                    </a:cxn>
                    <a:cxn ang="0">
                      <a:pos x="T2" y="T3"/>
                    </a:cxn>
                    <a:cxn ang="0">
                      <a:pos x="T4" y="T5"/>
                    </a:cxn>
                    <a:cxn ang="0">
                      <a:pos x="T6" y="T7"/>
                    </a:cxn>
                    <a:cxn ang="0">
                      <a:pos x="T8" y="T9"/>
                    </a:cxn>
                    <a:cxn ang="0">
                      <a:pos x="T10" y="T11"/>
                    </a:cxn>
                  </a:cxnLst>
                  <a:rect l="0" t="0" r="r" b="b"/>
                  <a:pathLst>
                    <a:path w="136" h="110">
                      <a:moveTo>
                        <a:pt x="0" y="110"/>
                      </a:moveTo>
                      <a:cubicBezTo>
                        <a:pt x="27" y="110"/>
                        <a:pt x="27" y="110"/>
                        <a:pt x="27" y="110"/>
                      </a:cubicBezTo>
                      <a:cubicBezTo>
                        <a:pt x="136" y="0"/>
                        <a:pt x="136" y="0"/>
                        <a:pt x="136" y="0"/>
                      </a:cubicBezTo>
                      <a:cubicBezTo>
                        <a:pt x="10" y="0"/>
                        <a:pt x="10" y="0"/>
                        <a:pt x="10" y="0"/>
                      </a:cubicBezTo>
                      <a:cubicBezTo>
                        <a:pt x="5" y="0"/>
                        <a:pt x="0" y="5"/>
                        <a:pt x="0" y="10"/>
                      </a:cubicBezTo>
                      <a:lnTo>
                        <a:pt x="0" y="11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39" name="Group 38">
              <a:extLst>
                <a:ext uri="{FF2B5EF4-FFF2-40B4-BE49-F238E27FC236}">
                  <a16:creationId xmlns:a16="http://schemas.microsoft.com/office/drawing/2014/main" id="{3DD03A8E-BA23-47E2-A590-F7E57673A050}"/>
                </a:ext>
              </a:extLst>
            </p:cNvPr>
            <p:cNvGrpSpPr/>
            <p:nvPr/>
          </p:nvGrpSpPr>
          <p:grpSpPr>
            <a:xfrm>
              <a:off x="7730313" y="2687010"/>
              <a:ext cx="468425" cy="425034"/>
              <a:chOff x="6444864" y="2769109"/>
              <a:chExt cx="468425" cy="425034"/>
            </a:xfrm>
          </p:grpSpPr>
          <p:sp>
            <p:nvSpPr>
              <p:cNvPr id="88" name="Rectangle 12">
                <a:extLst>
                  <a:ext uri="{FF2B5EF4-FFF2-40B4-BE49-F238E27FC236}">
                    <a16:creationId xmlns:a16="http://schemas.microsoft.com/office/drawing/2014/main" id="{ECB6720F-CFE8-47A2-B629-BC5FC7C724E1}"/>
                  </a:ext>
                </a:extLst>
              </p:cNvPr>
              <p:cNvSpPr>
                <a:spLocks noChangeArrowheads="1"/>
              </p:cNvSpPr>
              <p:nvPr/>
            </p:nvSpPr>
            <p:spPr bwMode="auto">
              <a:xfrm>
                <a:off x="6444864" y="2769109"/>
                <a:ext cx="184836" cy="37066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89" name="Rectangle 13">
                <a:extLst>
                  <a:ext uri="{FF2B5EF4-FFF2-40B4-BE49-F238E27FC236}">
                    <a16:creationId xmlns:a16="http://schemas.microsoft.com/office/drawing/2014/main" id="{2043FF21-62FD-459F-95CB-7F86AEB4ECA5}"/>
                  </a:ext>
                </a:extLst>
              </p:cNvPr>
              <p:cNvSpPr>
                <a:spLocks noChangeArrowheads="1"/>
              </p:cNvSpPr>
              <p:nvPr/>
            </p:nvSpPr>
            <p:spPr bwMode="auto">
              <a:xfrm>
                <a:off x="6467598" y="3035984"/>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90" name="Rectangle 14">
                <a:extLst>
                  <a:ext uri="{FF2B5EF4-FFF2-40B4-BE49-F238E27FC236}">
                    <a16:creationId xmlns:a16="http://schemas.microsoft.com/office/drawing/2014/main" id="{92FE91C3-B45B-40E3-9FBF-F27A36881D63}"/>
                  </a:ext>
                </a:extLst>
              </p:cNvPr>
              <p:cNvSpPr>
                <a:spLocks noChangeArrowheads="1"/>
              </p:cNvSpPr>
              <p:nvPr/>
            </p:nvSpPr>
            <p:spPr bwMode="auto">
              <a:xfrm>
                <a:off x="6467598" y="2803705"/>
                <a:ext cx="139369" cy="237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91" name="Rectangle 15">
                <a:extLst>
                  <a:ext uri="{FF2B5EF4-FFF2-40B4-BE49-F238E27FC236}">
                    <a16:creationId xmlns:a16="http://schemas.microsoft.com/office/drawing/2014/main" id="{0B7992B9-9426-4271-B492-3B6F64940C75}"/>
                  </a:ext>
                </a:extLst>
              </p:cNvPr>
              <p:cNvSpPr>
                <a:spLocks noChangeArrowheads="1"/>
              </p:cNvSpPr>
              <p:nvPr/>
            </p:nvSpPr>
            <p:spPr bwMode="auto">
              <a:xfrm>
                <a:off x="6467598" y="3082440"/>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92" name="Rectangle: Top Corners Rounded 91">
                <a:extLst>
                  <a:ext uri="{FF2B5EF4-FFF2-40B4-BE49-F238E27FC236}">
                    <a16:creationId xmlns:a16="http://schemas.microsoft.com/office/drawing/2014/main" id="{184EB1D3-BA7E-489B-8D54-467CB82DADF5}"/>
                  </a:ext>
                </a:extLst>
              </p:cNvPr>
              <p:cNvSpPr/>
              <p:nvPr/>
            </p:nvSpPr>
            <p:spPr bwMode="auto">
              <a:xfrm rot="16200000">
                <a:off x="6491675" y="2973053"/>
                <a:ext cx="250173" cy="114267"/>
              </a:xfrm>
              <a:prstGeom prst="round2Same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93" name="monitor 1" descr="monitor, desktop">
                <a:extLst>
                  <a:ext uri="{FF2B5EF4-FFF2-40B4-BE49-F238E27FC236}">
                    <a16:creationId xmlns:a16="http://schemas.microsoft.com/office/drawing/2014/main" id="{BF932945-AE58-42A7-A6C2-EE37B6AECC16}"/>
                  </a:ext>
                </a:extLst>
              </p:cNvPr>
              <p:cNvGrpSpPr/>
              <p:nvPr/>
            </p:nvGrpSpPr>
            <p:grpSpPr>
              <a:xfrm>
                <a:off x="6585182" y="2926750"/>
                <a:ext cx="328107" cy="267393"/>
                <a:chOff x="4233864" y="1827214"/>
                <a:chExt cx="403225" cy="328613"/>
              </a:xfrm>
            </p:grpSpPr>
            <p:sp>
              <p:nvSpPr>
                <p:cNvPr id="94" name="Freeform 53">
                  <a:extLst>
                    <a:ext uri="{FF2B5EF4-FFF2-40B4-BE49-F238E27FC236}">
                      <a16:creationId xmlns:a16="http://schemas.microsoft.com/office/drawing/2014/main" id="{4988631D-21AA-4F32-ADA2-111E238B9E0B}"/>
                    </a:ext>
                  </a:extLst>
                </p:cNvPr>
                <p:cNvSpPr>
                  <a:spLocks/>
                </p:cNvSpPr>
                <p:nvPr/>
              </p:nvSpPr>
              <p:spPr bwMode="auto">
                <a:xfrm>
                  <a:off x="4233864" y="1827214"/>
                  <a:ext cx="403225" cy="246063"/>
                </a:xfrm>
                <a:custGeom>
                  <a:avLst/>
                  <a:gdLst>
                    <a:gd name="T0" fmla="*/ 0 w 240"/>
                    <a:gd name="T1" fmla="*/ 11 h 147"/>
                    <a:gd name="T2" fmla="*/ 0 w 240"/>
                    <a:gd name="T3" fmla="*/ 137 h 147"/>
                    <a:gd name="T4" fmla="*/ 11 w 240"/>
                    <a:gd name="T5" fmla="*/ 147 h 147"/>
                    <a:gd name="T6" fmla="*/ 230 w 240"/>
                    <a:gd name="T7" fmla="*/ 147 h 147"/>
                    <a:gd name="T8" fmla="*/ 240 w 240"/>
                    <a:gd name="T9" fmla="*/ 137 h 147"/>
                    <a:gd name="T10" fmla="*/ 240 w 240"/>
                    <a:gd name="T11" fmla="*/ 11 h 147"/>
                    <a:gd name="T12" fmla="*/ 230 w 240"/>
                    <a:gd name="T13" fmla="*/ 0 h 147"/>
                    <a:gd name="T14" fmla="*/ 11 w 240"/>
                    <a:gd name="T15" fmla="*/ 0 h 147"/>
                    <a:gd name="T16" fmla="*/ 0 w 240"/>
                    <a:gd name="T17"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147">
                      <a:moveTo>
                        <a:pt x="0" y="11"/>
                      </a:moveTo>
                      <a:cubicBezTo>
                        <a:pt x="0" y="137"/>
                        <a:pt x="0" y="137"/>
                        <a:pt x="0" y="137"/>
                      </a:cubicBezTo>
                      <a:cubicBezTo>
                        <a:pt x="0" y="142"/>
                        <a:pt x="5" y="147"/>
                        <a:pt x="11" y="147"/>
                      </a:cubicBezTo>
                      <a:cubicBezTo>
                        <a:pt x="230" y="147"/>
                        <a:pt x="230" y="147"/>
                        <a:pt x="230" y="147"/>
                      </a:cubicBezTo>
                      <a:cubicBezTo>
                        <a:pt x="236" y="147"/>
                        <a:pt x="240" y="142"/>
                        <a:pt x="240" y="137"/>
                      </a:cubicBezTo>
                      <a:cubicBezTo>
                        <a:pt x="240" y="11"/>
                        <a:pt x="240" y="11"/>
                        <a:pt x="240" y="11"/>
                      </a:cubicBezTo>
                      <a:cubicBezTo>
                        <a:pt x="240" y="5"/>
                        <a:pt x="236" y="0"/>
                        <a:pt x="230" y="0"/>
                      </a:cubicBezTo>
                      <a:cubicBezTo>
                        <a:pt x="11" y="0"/>
                        <a:pt x="11" y="0"/>
                        <a:pt x="11" y="0"/>
                      </a:cubicBezTo>
                      <a:cubicBezTo>
                        <a:pt x="5" y="0"/>
                        <a:pt x="0" y="5"/>
                        <a:pt x="0" y="11"/>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95" name="Freeform 54">
                  <a:extLst>
                    <a:ext uri="{FF2B5EF4-FFF2-40B4-BE49-F238E27FC236}">
                      <a16:creationId xmlns:a16="http://schemas.microsoft.com/office/drawing/2014/main" id="{BA517D1D-E8D0-403D-9DE2-6146D741908C}"/>
                    </a:ext>
                  </a:extLst>
                </p:cNvPr>
                <p:cNvSpPr>
                  <a:spLocks/>
                </p:cNvSpPr>
                <p:nvPr/>
              </p:nvSpPr>
              <p:spPr bwMode="auto">
                <a:xfrm>
                  <a:off x="4233864" y="2011364"/>
                  <a:ext cx="403225" cy="144463"/>
                </a:xfrm>
                <a:custGeom>
                  <a:avLst/>
                  <a:gdLst>
                    <a:gd name="T0" fmla="*/ 0 w 240"/>
                    <a:gd name="T1" fmla="*/ 0 h 86"/>
                    <a:gd name="T2" fmla="*/ 0 w 240"/>
                    <a:gd name="T3" fmla="*/ 27 h 86"/>
                    <a:gd name="T4" fmla="*/ 11 w 240"/>
                    <a:gd name="T5" fmla="*/ 37 h 86"/>
                    <a:gd name="T6" fmla="*/ 115 w 240"/>
                    <a:gd name="T7" fmla="*/ 37 h 86"/>
                    <a:gd name="T8" fmla="*/ 115 w 240"/>
                    <a:gd name="T9" fmla="*/ 74 h 86"/>
                    <a:gd name="T10" fmla="*/ 59 w 240"/>
                    <a:gd name="T11" fmla="*/ 74 h 86"/>
                    <a:gd name="T12" fmla="*/ 59 w 240"/>
                    <a:gd name="T13" fmla="*/ 86 h 86"/>
                    <a:gd name="T14" fmla="*/ 182 w 240"/>
                    <a:gd name="T15" fmla="*/ 86 h 86"/>
                    <a:gd name="T16" fmla="*/ 182 w 240"/>
                    <a:gd name="T17" fmla="*/ 74 h 86"/>
                    <a:gd name="T18" fmla="*/ 126 w 240"/>
                    <a:gd name="T19" fmla="*/ 74 h 86"/>
                    <a:gd name="T20" fmla="*/ 126 w 240"/>
                    <a:gd name="T21" fmla="*/ 37 h 86"/>
                    <a:gd name="T22" fmla="*/ 230 w 240"/>
                    <a:gd name="T23" fmla="*/ 37 h 86"/>
                    <a:gd name="T24" fmla="*/ 240 w 240"/>
                    <a:gd name="T25" fmla="*/ 27 h 86"/>
                    <a:gd name="T26" fmla="*/ 240 w 240"/>
                    <a:gd name="T27" fmla="*/ 0 h 86"/>
                    <a:gd name="T28" fmla="*/ 0 w 240"/>
                    <a:gd name="T2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0" h="86">
                      <a:moveTo>
                        <a:pt x="0" y="0"/>
                      </a:moveTo>
                      <a:cubicBezTo>
                        <a:pt x="0" y="27"/>
                        <a:pt x="0" y="27"/>
                        <a:pt x="0" y="27"/>
                      </a:cubicBezTo>
                      <a:cubicBezTo>
                        <a:pt x="0" y="32"/>
                        <a:pt x="5" y="37"/>
                        <a:pt x="11" y="37"/>
                      </a:cubicBezTo>
                      <a:cubicBezTo>
                        <a:pt x="115" y="37"/>
                        <a:pt x="115" y="37"/>
                        <a:pt x="115" y="37"/>
                      </a:cubicBezTo>
                      <a:cubicBezTo>
                        <a:pt x="115" y="74"/>
                        <a:pt x="115" y="74"/>
                        <a:pt x="115" y="74"/>
                      </a:cubicBezTo>
                      <a:cubicBezTo>
                        <a:pt x="59" y="74"/>
                        <a:pt x="59" y="74"/>
                        <a:pt x="59" y="74"/>
                      </a:cubicBezTo>
                      <a:cubicBezTo>
                        <a:pt x="59" y="86"/>
                        <a:pt x="59" y="86"/>
                        <a:pt x="59" y="86"/>
                      </a:cubicBezTo>
                      <a:cubicBezTo>
                        <a:pt x="182" y="86"/>
                        <a:pt x="182" y="86"/>
                        <a:pt x="182" y="86"/>
                      </a:cubicBezTo>
                      <a:cubicBezTo>
                        <a:pt x="182" y="74"/>
                        <a:pt x="182" y="74"/>
                        <a:pt x="182" y="74"/>
                      </a:cubicBezTo>
                      <a:cubicBezTo>
                        <a:pt x="126" y="74"/>
                        <a:pt x="126" y="74"/>
                        <a:pt x="126" y="74"/>
                      </a:cubicBezTo>
                      <a:cubicBezTo>
                        <a:pt x="126" y="37"/>
                        <a:pt x="126" y="37"/>
                        <a:pt x="126" y="37"/>
                      </a:cubicBezTo>
                      <a:cubicBezTo>
                        <a:pt x="230" y="37"/>
                        <a:pt x="230" y="37"/>
                        <a:pt x="230" y="37"/>
                      </a:cubicBezTo>
                      <a:cubicBezTo>
                        <a:pt x="236" y="37"/>
                        <a:pt x="240" y="32"/>
                        <a:pt x="240" y="27"/>
                      </a:cubicBezTo>
                      <a:cubicBezTo>
                        <a:pt x="240" y="0"/>
                        <a:pt x="240" y="0"/>
                        <a:pt x="240" y="0"/>
                      </a:cubicBezTo>
                      <a:lnTo>
                        <a:pt x="0" y="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96" name="Freeform 173">
                  <a:extLst>
                    <a:ext uri="{FF2B5EF4-FFF2-40B4-BE49-F238E27FC236}">
                      <a16:creationId xmlns:a16="http://schemas.microsoft.com/office/drawing/2014/main" id="{D49F87A3-2459-4172-B73E-B48868F6ECAD}"/>
                    </a:ext>
                  </a:extLst>
                </p:cNvPr>
                <p:cNvSpPr>
                  <a:spLocks/>
                </p:cNvSpPr>
                <p:nvPr/>
              </p:nvSpPr>
              <p:spPr bwMode="auto">
                <a:xfrm>
                  <a:off x="4233864" y="1827214"/>
                  <a:ext cx="228600" cy="184150"/>
                </a:xfrm>
                <a:custGeom>
                  <a:avLst/>
                  <a:gdLst>
                    <a:gd name="T0" fmla="*/ 0 w 136"/>
                    <a:gd name="T1" fmla="*/ 110 h 110"/>
                    <a:gd name="T2" fmla="*/ 27 w 136"/>
                    <a:gd name="T3" fmla="*/ 110 h 110"/>
                    <a:gd name="T4" fmla="*/ 136 w 136"/>
                    <a:gd name="T5" fmla="*/ 0 h 110"/>
                    <a:gd name="T6" fmla="*/ 10 w 136"/>
                    <a:gd name="T7" fmla="*/ 0 h 110"/>
                    <a:gd name="T8" fmla="*/ 0 w 136"/>
                    <a:gd name="T9" fmla="*/ 10 h 110"/>
                    <a:gd name="T10" fmla="*/ 0 w 136"/>
                    <a:gd name="T11" fmla="*/ 110 h 110"/>
                  </a:gdLst>
                  <a:ahLst/>
                  <a:cxnLst>
                    <a:cxn ang="0">
                      <a:pos x="T0" y="T1"/>
                    </a:cxn>
                    <a:cxn ang="0">
                      <a:pos x="T2" y="T3"/>
                    </a:cxn>
                    <a:cxn ang="0">
                      <a:pos x="T4" y="T5"/>
                    </a:cxn>
                    <a:cxn ang="0">
                      <a:pos x="T6" y="T7"/>
                    </a:cxn>
                    <a:cxn ang="0">
                      <a:pos x="T8" y="T9"/>
                    </a:cxn>
                    <a:cxn ang="0">
                      <a:pos x="T10" y="T11"/>
                    </a:cxn>
                  </a:cxnLst>
                  <a:rect l="0" t="0" r="r" b="b"/>
                  <a:pathLst>
                    <a:path w="136" h="110">
                      <a:moveTo>
                        <a:pt x="0" y="110"/>
                      </a:moveTo>
                      <a:cubicBezTo>
                        <a:pt x="27" y="110"/>
                        <a:pt x="27" y="110"/>
                        <a:pt x="27" y="110"/>
                      </a:cubicBezTo>
                      <a:cubicBezTo>
                        <a:pt x="136" y="0"/>
                        <a:pt x="136" y="0"/>
                        <a:pt x="136" y="0"/>
                      </a:cubicBezTo>
                      <a:cubicBezTo>
                        <a:pt x="10" y="0"/>
                        <a:pt x="10" y="0"/>
                        <a:pt x="10" y="0"/>
                      </a:cubicBezTo>
                      <a:cubicBezTo>
                        <a:pt x="5" y="0"/>
                        <a:pt x="0" y="5"/>
                        <a:pt x="0" y="10"/>
                      </a:cubicBezTo>
                      <a:lnTo>
                        <a:pt x="0" y="11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40" name="Group 39">
              <a:extLst>
                <a:ext uri="{FF2B5EF4-FFF2-40B4-BE49-F238E27FC236}">
                  <a16:creationId xmlns:a16="http://schemas.microsoft.com/office/drawing/2014/main" id="{2740BC9E-0821-45F0-9ADD-DB8EA508AABA}"/>
                </a:ext>
              </a:extLst>
            </p:cNvPr>
            <p:cNvGrpSpPr/>
            <p:nvPr/>
          </p:nvGrpSpPr>
          <p:grpSpPr>
            <a:xfrm>
              <a:off x="9749635" y="2687010"/>
              <a:ext cx="468425" cy="425034"/>
              <a:chOff x="6444864" y="2769109"/>
              <a:chExt cx="468425" cy="425034"/>
            </a:xfrm>
          </p:grpSpPr>
          <p:sp>
            <p:nvSpPr>
              <p:cNvPr id="79" name="Rectangle 12">
                <a:extLst>
                  <a:ext uri="{FF2B5EF4-FFF2-40B4-BE49-F238E27FC236}">
                    <a16:creationId xmlns:a16="http://schemas.microsoft.com/office/drawing/2014/main" id="{F9DE5D8F-C19A-48E6-B1D6-63CD17C78B14}"/>
                  </a:ext>
                </a:extLst>
              </p:cNvPr>
              <p:cNvSpPr>
                <a:spLocks noChangeArrowheads="1"/>
              </p:cNvSpPr>
              <p:nvPr/>
            </p:nvSpPr>
            <p:spPr bwMode="auto">
              <a:xfrm>
                <a:off x="6444864" y="2769109"/>
                <a:ext cx="184836" cy="37066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80" name="Rectangle 13">
                <a:extLst>
                  <a:ext uri="{FF2B5EF4-FFF2-40B4-BE49-F238E27FC236}">
                    <a16:creationId xmlns:a16="http://schemas.microsoft.com/office/drawing/2014/main" id="{1B61D180-1275-4617-A2F6-1FA43DD0392B}"/>
                  </a:ext>
                </a:extLst>
              </p:cNvPr>
              <p:cNvSpPr>
                <a:spLocks noChangeArrowheads="1"/>
              </p:cNvSpPr>
              <p:nvPr/>
            </p:nvSpPr>
            <p:spPr bwMode="auto">
              <a:xfrm>
                <a:off x="6467598" y="3035984"/>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81" name="Rectangle 14">
                <a:extLst>
                  <a:ext uri="{FF2B5EF4-FFF2-40B4-BE49-F238E27FC236}">
                    <a16:creationId xmlns:a16="http://schemas.microsoft.com/office/drawing/2014/main" id="{E5FA3E96-E98C-4FB5-A951-8FFA89ABD45E}"/>
                  </a:ext>
                </a:extLst>
              </p:cNvPr>
              <p:cNvSpPr>
                <a:spLocks noChangeArrowheads="1"/>
              </p:cNvSpPr>
              <p:nvPr/>
            </p:nvSpPr>
            <p:spPr bwMode="auto">
              <a:xfrm>
                <a:off x="6467598" y="2803705"/>
                <a:ext cx="139369" cy="237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82" name="Rectangle 15">
                <a:extLst>
                  <a:ext uri="{FF2B5EF4-FFF2-40B4-BE49-F238E27FC236}">
                    <a16:creationId xmlns:a16="http://schemas.microsoft.com/office/drawing/2014/main" id="{8C8D6B47-02E5-494B-8049-899AA720FD5C}"/>
                  </a:ext>
                </a:extLst>
              </p:cNvPr>
              <p:cNvSpPr>
                <a:spLocks noChangeArrowheads="1"/>
              </p:cNvSpPr>
              <p:nvPr/>
            </p:nvSpPr>
            <p:spPr bwMode="auto">
              <a:xfrm>
                <a:off x="6467598" y="3082440"/>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83" name="Rectangle: Top Corners Rounded 82">
                <a:extLst>
                  <a:ext uri="{FF2B5EF4-FFF2-40B4-BE49-F238E27FC236}">
                    <a16:creationId xmlns:a16="http://schemas.microsoft.com/office/drawing/2014/main" id="{7491A809-0CCC-4FAD-BC85-3BB536773E46}"/>
                  </a:ext>
                </a:extLst>
              </p:cNvPr>
              <p:cNvSpPr/>
              <p:nvPr/>
            </p:nvSpPr>
            <p:spPr bwMode="auto">
              <a:xfrm rot="16200000">
                <a:off x="6491675" y="2973053"/>
                <a:ext cx="250173" cy="114267"/>
              </a:xfrm>
              <a:prstGeom prst="round2Same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84" name="monitor 1" descr="monitor, desktop">
                <a:extLst>
                  <a:ext uri="{FF2B5EF4-FFF2-40B4-BE49-F238E27FC236}">
                    <a16:creationId xmlns:a16="http://schemas.microsoft.com/office/drawing/2014/main" id="{2AD23EC3-B17F-4694-B5DB-35D3877D8A0E}"/>
                  </a:ext>
                </a:extLst>
              </p:cNvPr>
              <p:cNvGrpSpPr/>
              <p:nvPr/>
            </p:nvGrpSpPr>
            <p:grpSpPr>
              <a:xfrm>
                <a:off x="6585182" y="2926750"/>
                <a:ext cx="328107" cy="267393"/>
                <a:chOff x="4233864" y="1827214"/>
                <a:chExt cx="403225" cy="328613"/>
              </a:xfrm>
            </p:grpSpPr>
            <p:sp>
              <p:nvSpPr>
                <p:cNvPr id="85" name="Freeform 53">
                  <a:extLst>
                    <a:ext uri="{FF2B5EF4-FFF2-40B4-BE49-F238E27FC236}">
                      <a16:creationId xmlns:a16="http://schemas.microsoft.com/office/drawing/2014/main" id="{E3427CB5-F34A-4A00-AED6-6163ADCCEFB9}"/>
                    </a:ext>
                  </a:extLst>
                </p:cNvPr>
                <p:cNvSpPr>
                  <a:spLocks/>
                </p:cNvSpPr>
                <p:nvPr/>
              </p:nvSpPr>
              <p:spPr bwMode="auto">
                <a:xfrm>
                  <a:off x="4233864" y="1827214"/>
                  <a:ext cx="403225" cy="246063"/>
                </a:xfrm>
                <a:custGeom>
                  <a:avLst/>
                  <a:gdLst>
                    <a:gd name="T0" fmla="*/ 0 w 240"/>
                    <a:gd name="T1" fmla="*/ 11 h 147"/>
                    <a:gd name="T2" fmla="*/ 0 w 240"/>
                    <a:gd name="T3" fmla="*/ 137 h 147"/>
                    <a:gd name="T4" fmla="*/ 11 w 240"/>
                    <a:gd name="T5" fmla="*/ 147 h 147"/>
                    <a:gd name="T6" fmla="*/ 230 w 240"/>
                    <a:gd name="T7" fmla="*/ 147 h 147"/>
                    <a:gd name="T8" fmla="*/ 240 w 240"/>
                    <a:gd name="T9" fmla="*/ 137 h 147"/>
                    <a:gd name="T10" fmla="*/ 240 w 240"/>
                    <a:gd name="T11" fmla="*/ 11 h 147"/>
                    <a:gd name="T12" fmla="*/ 230 w 240"/>
                    <a:gd name="T13" fmla="*/ 0 h 147"/>
                    <a:gd name="T14" fmla="*/ 11 w 240"/>
                    <a:gd name="T15" fmla="*/ 0 h 147"/>
                    <a:gd name="T16" fmla="*/ 0 w 240"/>
                    <a:gd name="T17"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147">
                      <a:moveTo>
                        <a:pt x="0" y="11"/>
                      </a:moveTo>
                      <a:cubicBezTo>
                        <a:pt x="0" y="137"/>
                        <a:pt x="0" y="137"/>
                        <a:pt x="0" y="137"/>
                      </a:cubicBezTo>
                      <a:cubicBezTo>
                        <a:pt x="0" y="142"/>
                        <a:pt x="5" y="147"/>
                        <a:pt x="11" y="147"/>
                      </a:cubicBezTo>
                      <a:cubicBezTo>
                        <a:pt x="230" y="147"/>
                        <a:pt x="230" y="147"/>
                        <a:pt x="230" y="147"/>
                      </a:cubicBezTo>
                      <a:cubicBezTo>
                        <a:pt x="236" y="147"/>
                        <a:pt x="240" y="142"/>
                        <a:pt x="240" y="137"/>
                      </a:cubicBezTo>
                      <a:cubicBezTo>
                        <a:pt x="240" y="11"/>
                        <a:pt x="240" y="11"/>
                        <a:pt x="240" y="11"/>
                      </a:cubicBezTo>
                      <a:cubicBezTo>
                        <a:pt x="240" y="5"/>
                        <a:pt x="236" y="0"/>
                        <a:pt x="230" y="0"/>
                      </a:cubicBezTo>
                      <a:cubicBezTo>
                        <a:pt x="11" y="0"/>
                        <a:pt x="11" y="0"/>
                        <a:pt x="11" y="0"/>
                      </a:cubicBezTo>
                      <a:cubicBezTo>
                        <a:pt x="5" y="0"/>
                        <a:pt x="0" y="5"/>
                        <a:pt x="0" y="11"/>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86" name="Freeform 54">
                  <a:extLst>
                    <a:ext uri="{FF2B5EF4-FFF2-40B4-BE49-F238E27FC236}">
                      <a16:creationId xmlns:a16="http://schemas.microsoft.com/office/drawing/2014/main" id="{D5708150-C5C2-46D9-8E98-758EAC1F5E66}"/>
                    </a:ext>
                  </a:extLst>
                </p:cNvPr>
                <p:cNvSpPr>
                  <a:spLocks/>
                </p:cNvSpPr>
                <p:nvPr/>
              </p:nvSpPr>
              <p:spPr bwMode="auto">
                <a:xfrm>
                  <a:off x="4233864" y="2011364"/>
                  <a:ext cx="403225" cy="144463"/>
                </a:xfrm>
                <a:custGeom>
                  <a:avLst/>
                  <a:gdLst>
                    <a:gd name="T0" fmla="*/ 0 w 240"/>
                    <a:gd name="T1" fmla="*/ 0 h 86"/>
                    <a:gd name="T2" fmla="*/ 0 w 240"/>
                    <a:gd name="T3" fmla="*/ 27 h 86"/>
                    <a:gd name="T4" fmla="*/ 11 w 240"/>
                    <a:gd name="T5" fmla="*/ 37 h 86"/>
                    <a:gd name="T6" fmla="*/ 115 w 240"/>
                    <a:gd name="T7" fmla="*/ 37 h 86"/>
                    <a:gd name="T8" fmla="*/ 115 w 240"/>
                    <a:gd name="T9" fmla="*/ 74 h 86"/>
                    <a:gd name="T10" fmla="*/ 59 w 240"/>
                    <a:gd name="T11" fmla="*/ 74 h 86"/>
                    <a:gd name="T12" fmla="*/ 59 w 240"/>
                    <a:gd name="T13" fmla="*/ 86 h 86"/>
                    <a:gd name="T14" fmla="*/ 182 w 240"/>
                    <a:gd name="T15" fmla="*/ 86 h 86"/>
                    <a:gd name="T16" fmla="*/ 182 w 240"/>
                    <a:gd name="T17" fmla="*/ 74 h 86"/>
                    <a:gd name="T18" fmla="*/ 126 w 240"/>
                    <a:gd name="T19" fmla="*/ 74 h 86"/>
                    <a:gd name="T20" fmla="*/ 126 w 240"/>
                    <a:gd name="T21" fmla="*/ 37 h 86"/>
                    <a:gd name="T22" fmla="*/ 230 w 240"/>
                    <a:gd name="T23" fmla="*/ 37 h 86"/>
                    <a:gd name="T24" fmla="*/ 240 w 240"/>
                    <a:gd name="T25" fmla="*/ 27 h 86"/>
                    <a:gd name="T26" fmla="*/ 240 w 240"/>
                    <a:gd name="T27" fmla="*/ 0 h 86"/>
                    <a:gd name="T28" fmla="*/ 0 w 240"/>
                    <a:gd name="T2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0" h="86">
                      <a:moveTo>
                        <a:pt x="0" y="0"/>
                      </a:moveTo>
                      <a:cubicBezTo>
                        <a:pt x="0" y="27"/>
                        <a:pt x="0" y="27"/>
                        <a:pt x="0" y="27"/>
                      </a:cubicBezTo>
                      <a:cubicBezTo>
                        <a:pt x="0" y="32"/>
                        <a:pt x="5" y="37"/>
                        <a:pt x="11" y="37"/>
                      </a:cubicBezTo>
                      <a:cubicBezTo>
                        <a:pt x="115" y="37"/>
                        <a:pt x="115" y="37"/>
                        <a:pt x="115" y="37"/>
                      </a:cubicBezTo>
                      <a:cubicBezTo>
                        <a:pt x="115" y="74"/>
                        <a:pt x="115" y="74"/>
                        <a:pt x="115" y="74"/>
                      </a:cubicBezTo>
                      <a:cubicBezTo>
                        <a:pt x="59" y="74"/>
                        <a:pt x="59" y="74"/>
                        <a:pt x="59" y="74"/>
                      </a:cubicBezTo>
                      <a:cubicBezTo>
                        <a:pt x="59" y="86"/>
                        <a:pt x="59" y="86"/>
                        <a:pt x="59" y="86"/>
                      </a:cubicBezTo>
                      <a:cubicBezTo>
                        <a:pt x="182" y="86"/>
                        <a:pt x="182" y="86"/>
                        <a:pt x="182" y="86"/>
                      </a:cubicBezTo>
                      <a:cubicBezTo>
                        <a:pt x="182" y="74"/>
                        <a:pt x="182" y="74"/>
                        <a:pt x="182" y="74"/>
                      </a:cubicBezTo>
                      <a:cubicBezTo>
                        <a:pt x="126" y="74"/>
                        <a:pt x="126" y="74"/>
                        <a:pt x="126" y="74"/>
                      </a:cubicBezTo>
                      <a:cubicBezTo>
                        <a:pt x="126" y="37"/>
                        <a:pt x="126" y="37"/>
                        <a:pt x="126" y="37"/>
                      </a:cubicBezTo>
                      <a:cubicBezTo>
                        <a:pt x="230" y="37"/>
                        <a:pt x="230" y="37"/>
                        <a:pt x="230" y="37"/>
                      </a:cubicBezTo>
                      <a:cubicBezTo>
                        <a:pt x="236" y="37"/>
                        <a:pt x="240" y="32"/>
                        <a:pt x="240" y="27"/>
                      </a:cubicBezTo>
                      <a:cubicBezTo>
                        <a:pt x="240" y="0"/>
                        <a:pt x="240" y="0"/>
                        <a:pt x="240" y="0"/>
                      </a:cubicBezTo>
                      <a:lnTo>
                        <a:pt x="0" y="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87" name="Freeform 173">
                  <a:extLst>
                    <a:ext uri="{FF2B5EF4-FFF2-40B4-BE49-F238E27FC236}">
                      <a16:creationId xmlns:a16="http://schemas.microsoft.com/office/drawing/2014/main" id="{7D142D22-2285-4026-8DDE-075B557C50E3}"/>
                    </a:ext>
                  </a:extLst>
                </p:cNvPr>
                <p:cNvSpPr>
                  <a:spLocks/>
                </p:cNvSpPr>
                <p:nvPr/>
              </p:nvSpPr>
              <p:spPr bwMode="auto">
                <a:xfrm>
                  <a:off x="4233864" y="1827214"/>
                  <a:ext cx="228600" cy="184150"/>
                </a:xfrm>
                <a:custGeom>
                  <a:avLst/>
                  <a:gdLst>
                    <a:gd name="T0" fmla="*/ 0 w 136"/>
                    <a:gd name="T1" fmla="*/ 110 h 110"/>
                    <a:gd name="T2" fmla="*/ 27 w 136"/>
                    <a:gd name="T3" fmla="*/ 110 h 110"/>
                    <a:gd name="T4" fmla="*/ 136 w 136"/>
                    <a:gd name="T5" fmla="*/ 0 h 110"/>
                    <a:gd name="T6" fmla="*/ 10 w 136"/>
                    <a:gd name="T7" fmla="*/ 0 h 110"/>
                    <a:gd name="T8" fmla="*/ 0 w 136"/>
                    <a:gd name="T9" fmla="*/ 10 h 110"/>
                    <a:gd name="T10" fmla="*/ 0 w 136"/>
                    <a:gd name="T11" fmla="*/ 110 h 110"/>
                  </a:gdLst>
                  <a:ahLst/>
                  <a:cxnLst>
                    <a:cxn ang="0">
                      <a:pos x="T0" y="T1"/>
                    </a:cxn>
                    <a:cxn ang="0">
                      <a:pos x="T2" y="T3"/>
                    </a:cxn>
                    <a:cxn ang="0">
                      <a:pos x="T4" y="T5"/>
                    </a:cxn>
                    <a:cxn ang="0">
                      <a:pos x="T6" y="T7"/>
                    </a:cxn>
                    <a:cxn ang="0">
                      <a:pos x="T8" y="T9"/>
                    </a:cxn>
                    <a:cxn ang="0">
                      <a:pos x="T10" y="T11"/>
                    </a:cxn>
                  </a:cxnLst>
                  <a:rect l="0" t="0" r="r" b="b"/>
                  <a:pathLst>
                    <a:path w="136" h="110">
                      <a:moveTo>
                        <a:pt x="0" y="110"/>
                      </a:moveTo>
                      <a:cubicBezTo>
                        <a:pt x="27" y="110"/>
                        <a:pt x="27" y="110"/>
                        <a:pt x="27" y="110"/>
                      </a:cubicBezTo>
                      <a:cubicBezTo>
                        <a:pt x="136" y="0"/>
                        <a:pt x="136" y="0"/>
                        <a:pt x="136" y="0"/>
                      </a:cubicBezTo>
                      <a:cubicBezTo>
                        <a:pt x="10" y="0"/>
                        <a:pt x="10" y="0"/>
                        <a:pt x="10" y="0"/>
                      </a:cubicBezTo>
                      <a:cubicBezTo>
                        <a:pt x="5" y="0"/>
                        <a:pt x="0" y="5"/>
                        <a:pt x="0" y="10"/>
                      </a:cubicBezTo>
                      <a:lnTo>
                        <a:pt x="0" y="11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grpSp>
          <p:nvGrpSpPr>
            <p:cNvPr id="41" name="Group 40">
              <a:extLst>
                <a:ext uri="{FF2B5EF4-FFF2-40B4-BE49-F238E27FC236}">
                  <a16:creationId xmlns:a16="http://schemas.microsoft.com/office/drawing/2014/main" id="{0B30467D-FE64-4756-A7EE-686F1196A0DD}"/>
                </a:ext>
              </a:extLst>
            </p:cNvPr>
            <p:cNvGrpSpPr/>
            <p:nvPr/>
          </p:nvGrpSpPr>
          <p:grpSpPr>
            <a:xfrm>
              <a:off x="10921950" y="2687010"/>
              <a:ext cx="468425" cy="425034"/>
              <a:chOff x="6444864" y="2769109"/>
              <a:chExt cx="468425" cy="425034"/>
            </a:xfrm>
          </p:grpSpPr>
          <p:sp>
            <p:nvSpPr>
              <p:cNvPr id="70" name="Rectangle 12">
                <a:extLst>
                  <a:ext uri="{FF2B5EF4-FFF2-40B4-BE49-F238E27FC236}">
                    <a16:creationId xmlns:a16="http://schemas.microsoft.com/office/drawing/2014/main" id="{5E4FE4E8-66BC-41C4-A509-A8E3CCF08731}"/>
                  </a:ext>
                </a:extLst>
              </p:cNvPr>
              <p:cNvSpPr>
                <a:spLocks noChangeArrowheads="1"/>
              </p:cNvSpPr>
              <p:nvPr/>
            </p:nvSpPr>
            <p:spPr bwMode="auto">
              <a:xfrm>
                <a:off x="6444864" y="2769109"/>
                <a:ext cx="184836" cy="37066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71" name="Rectangle 13">
                <a:extLst>
                  <a:ext uri="{FF2B5EF4-FFF2-40B4-BE49-F238E27FC236}">
                    <a16:creationId xmlns:a16="http://schemas.microsoft.com/office/drawing/2014/main" id="{1BC60FBD-971D-4486-B651-DF5FC9B45C98}"/>
                  </a:ext>
                </a:extLst>
              </p:cNvPr>
              <p:cNvSpPr>
                <a:spLocks noChangeArrowheads="1"/>
              </p:cNvSpPr>
              <p:nvPr/>
            </p:nvSpPr>
            <p:spPr bwMode="auto">
              <a:xfrm>
                <a:off x="6467598" y="3035984"/>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72" name="Rectangle 14">
                <a:extLst>
                  <a:ext uri="{FF2B5EF4-FFF2-40B4-BE49-F238E27FC236}">
                    <a16:creationId xmlns:a16="http://schemas.microsoft.com/office/drawing/2014/main" id="{498F7CA3-DA17-44BC-B725-20B7F6E7A4BD}"/>
                  </a:ext>
                </a:extLst>
              </p:cNvPr>
              <p:cNvSpPr>
                <a:spLocks noChangeArrowheads="1"/>
              </p:cNvSpPr>
              <p:nvPr/>
            </p:nvSpPr>
            <p:spPr bwMode="auto">
              <a:xfrm>
                <a:off x="6467598" y="2803705"/>
                <a:ext cx="139369" cy="23722"/>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73" name="Rectangle 15">
                <a:extLst>
                  <a:ext uri="{FF2B5EF4-FFF2-40B4-BE49-F238E27FC236}">
                    <a16:creationId xmlns:a16="http://schemas.microsoft.com/office/drawing/2014/main" id="{DF1F9147-28B7-4F4C-8C30-6AA2EA1828C5}"/>
                  </a:ext>
                </a:extLst>
              </p:cNvPr>
              <p:cNvSpPr>
                <a:spLocks noChangeArrowheads="1"/>
              </p:cNvSpPr>
              <p:nvPr/>
            </p:nvSpPr>
            <p:spPr bwMode="auto">
              <a:xfrm>
                <a:off x="6467598" y="3082440"/>
                <a:ext cx="139369" cy="2273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74" name="Rectangle: Top Corners Rounded 73">
                <a:extLst>
                  <a:ext uri="{FF2B5EF4-FFF2-40B4-BE49-F238E27FC236}">
                    <a16:creationId xmlns:a16="http://schemas.microsoft.com/office/drawing/2014/main" id="{AB75782B-8EEC-49AC-A512-CCBFBDBA163B}"/>
                  </a:ext>
                </a:extLst>
              </p:cNvPr>
              <p:cNvSpPr/>
              <p:nvPr/>
            </p:nvSpPr>
            <p:spPr bwMode="auto">
              <a:xfrm rot="16200000">
                <a:off x="6491675" y="2973053"/>
                <a:ext cx="250173" cy="114267"/>
              </a:xfrm>
              <a:prstGeom prst="round2Same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75" name="monitor 1" descr="monitor, desktop">
                <a:extLst>
                  <a:ext uri="{FF2B5EF4-FFF2-40B4-BE49-F238E27FC236}">
                    <a16:creationId xmlns:a16="http://schemas.microsoft.com/office/drawing/2014/main" id="{289EA254-6C25-4403-9361-E5D155801AE7}"/>
                  </a:ext>
                </a:extLst>
              </p:cNvPr>
              <p:cNvGrpSpPr/>
              <p:nvPr/>
            </p:nvGrpSpPr>
            <p:grpSpPr>
              <a:xfrm>
                <a:off x="6585182" y="2926750"/>
                <a:ext cx="328107" cy="267393"/>
                <a:chOff x="4233864" y="1827214"/>
                <a:chExt cx="403225" cy="328613"/>
              </a:xfrm>
            </p:grpSpPr>
            <p:sp>
              <p:nvSpPr>
                <p:cNvPr id="76" name="Freeform 53">
                  <a:extLst>
                    <a:ext uri="{FF2B5EF4-FFF2-40B4-BE49-F238E27FC236}">
                      <a16:creationId xmlns:a16="http://schemas.microsoft.com/office/drawing/2014/main" id="{41670021-64EF-46DC-BE62-F8138F5EC92A}"/>
                    </a:ext>
                  </a:extLst>
                </p:cNvPr>
                <p:cNvSpPr>
                  <a:spLocks/>
                </p:cNvSpPr>
                <p:nvPr/>
              </p:nvSpPr>
              <p:spPr bwMode="auto">
                <a:xfrm>
                  <a:off x="4233864" y="1827214"/>
                  <a:ext cx="403225" cy="246063"/>
                </a:xfrm>
                <a:custGeom>
                  <a:avLst/>
                  <a:gdLst>
                    <a:gd name="T0" fmla="*/ 0 w 240"/>
                    <a:gd name="T1" fmla="*/ 11 h 147"/>
                    <a:gd name="T2" fmla="*/ 0 w 240"/>
                    <a:gd name="T3" fmla="*/ 137 h 147"/>
                    <a:gd name="T4" fmla="*/ 11 w 240"/>
                    <a:gd name="T5" fmla="*/ 147 h 147"/>
                    <a:gd name="T6" fmla="*/ 230 w 240"/>
                    <a:gd name="T7" fmla="*/ 147 h 147"/>
                    <a:gd name="T8" fmla="*/ 240 w 240"/>
                    <a:gd name="T9" fmla="*/ 137 h 147"/>
                    <a:gd name="T10" fmla="*/ 240 w 240"/>
                    <a:gd name="T11" fmla="*/ 11 h 147"/>
                    <a:gd name="T12" fmla="*/ 230 w 240"/>
                    <a:gd name="T13" fmla="*/ 0 h 147"/>
                    <a:gd name="T14" fmla="*/ 11 w 240"/>
                    <a:gd name="T15" fmla="*/ 0 h 147"/>
                    <a:gd name="T16" fmla="*/ 0 w 240"/>
                    <a:gd name="T17"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147">
                      <a:moveTo>
                        <a:pt x="0" y="11"/>
                      </a:moveTo>
                      <a:cubicBezTo>
                        <a:pt x="0" y="137"/>
                        <a:pt x="0" y="137"/>
                        <a:pt x="0" y="137"/>
                      </a:cubicBezTo>
                      <a:cubicBezTo>
                        <a:pt x="0" y="142"/>
                        <a:pt x="5" y="147"/>
                        <a:pt x="11" y="147"/>
                      </a:cubicBezTo>
                      <a:cubicBezTo>
                        <a:pt x="230" y="147"/>
                        <a:pt x="230" y="147"/>
                        <a:pt x="230" y="147"/>
                      </a:cubicBezTo>
                      <a:cubicBezTo>
                        <a:pt x="236" y="147"/>
                        <a:pt x="240" y="142"/>
                        <a:pt x="240" y="137"/>
                      </a:cubicBezTo>
                      <a:cubicBezTo>
                        <a:pt x="240" y="11"/>
                        <a:pt x="240" y="11"/>
                        <a:pt x="240" y="11"/>
                      </a:cubicBezTo>
                      <a:cubicBezTo>
                        <a:pt x="240" y="5"/>
                        <a:pt x="236" y="0"/>
                        <a:pt x="230" y="0"/>
                      </a:cubicBezTo>
                      <a:cubicBezTo>
                        <a:pt x="11" y="0"/>
                        <a:pt x="11" y="0"/>
                        <a:pt x="11" y="0"/>
                      </a:cubicBezTo>
                      <a:cubicBezTo>
                        <a:pt x="5" y="0"/>
                        <a:pt x="0" y="5"/>
                        <a:pt x="0" y="11"/>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7" name="Freeform 54">
                  <a:extLst>
                    <a:ext uri="{FF2B5EF4-FFF2-40B4-BE49-F238E27FC236}">
                      <a16:creationId xmlns:a16="http://schemas.microsoft.com/office/drawing/2014/main" id="{5CD956A4-C3B4-49AF-A966-C55F73F8D0EC}"/>
                    </a:ext>
                  </a:extLst>
                </p:cNvPr>
                <p:cNvSpPr>
                  <a:spLocks/>
                </p:cNvSpPr>
                <p:nvPr/>
              </p:nvSpPr>
              <p:spPr bwMode="auto">
                <a:xfrm>
                  <a:off x="4233864" y="2011364"/>
                  <a:ext cx="403225" cy="144463"/>
                </a:xfrm>
                <a:custGeom>
                  <a:avLst/>
                  <a:gdLst>
                    <a:gd name="T0" fmla="*/ 0 w 240"/>
                    <a:gd name="T1" fmla="*/ 0 h 86"/>
                    <a:gd name="T2" fmla="*/ 0 w 240"/>
                    <a:gd name="T3" fmla="*/ 27 h 86"/>
                    <a:gd name="T4" fmla="*/ 11 w 240"/>
                    <a:gd name="T5" fmla="*/ 37 h 86"/>
                    <a:gd name="T6" fmla="*/ 115 w 240"/>
                    <a:gd name="T7" fmla="*/ 37 h 86"/>
                    <a:gd name="T8" fmla="*/ 115 w 240"/>
                    <a:gd name="T9" fmla="*/ 74 h 86"/>
                    <a:gd name="T10" fmla="*/ 59 w 240"/>
                    <a:gd name="T11" fmla="*/ 74 h 86"/>
                    <a:gd name="T12" fmla="*/ 59 w 240"/>
                    <a:gd name="T13" fmla="*/ 86 h 86"/>
                    <a:gd name="T14" fmla="*/ 182 w 240"/>
                    <a:gd name="T15" fmla="*/ 86 h 86"/>
                    <a:gd name="T16" fmla="*/ 182 w 240"/>
                    <a:gd name="T17" fmla="*/ 74 h 86"/>
                    <a:gd name="T18" fmla="*/ 126 w 240"/>
                    <a:gd name="T19" fmla="*/ 74 h 86"/>
                    <a:gd name="T20" fmla="*/ 126 w 240"/>
                    <a:gd name="T21" fmla="*/ 37 h 86"/>
                    <a:gd name="T22" fmla="*/ 230 w 240"/>
                    <a:gd name="T23" fmla="*/ 37 h 86"/>
                    <a:gd name="T24" fmla="*/ 240 w 240"/>
                    <a:gd name="T25" fmla="*/ 27 h 86"/>
                    <a:gd name="T26" fmla="*/ 240 w 240"/>
                    <a:gd name="T27" fmla="*/ 0 h 86"/>
                    <a:gd name="T28" fmla="*/ 0 w 240"/>
                    <a:gd name="T2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0" h="86">
                      <a:moveTo>
                        <a:pt x="0" y="0"/>
                      </a:moveTo>
                      <a:cubicBezTo>
                        <a:pt x="0" y="27"/>
                        <a:pt x="0" y="27"/>
                        <a:pt x="0" y="27"/>
                      </a:cubicBezTo>
                      <a:cubicBezTo>
                        <a:pt x="0" y="32"/>
                        <a:pt x="5" y="37"/>
                        <a:pt x="11" y="37"/>
                      </a:cubicBezTo>
                      <a:cubicBezTo>
                        <a:pt x="115" y="37"/>
                        <a:pt x="115" y="37"/>
                        <a:pt x="115" y="37"/>
                      </a:cubicBezTo>
                      <a:cubicBezTo>
                        <a:pt x="115" y="74"/>
                        <a:pt x="115" y="74"/>
                        <a:pt x="115" y="74"/>
                      </a:cubicBezTo>
                      <a:cubicBezTo>
                        <a:pt x="59" y="74"/>
                        <a:pt x="59" y="74"/>
                        <a:pt x="59" y="74"/>
                      </a:cubicBezTo>
                      <a:cubicBezTo>
                        <a:pt x="59" y="86"/>
                        <a:pt x="59" y="86"/>
                        <a:pt x="59" y="86"/>
                      </a:cubicBezTo>
                      <a:cubicBezTo>
                        <a:pt x="182" y="86"/>
                        <a:pt x="182" y="86"/>
                        <a:pt x="182" y="86"/>
                      </a:cubicBezTo>
                      <a:cubicBezTo>
                        <a:pt x="182" y="74"/>
                        <a:pt x="182" y="74"/>
                        <a:pt x="182" y="74"/>
                      </a:cubicBezTo>
                      <a:cubicBezTo>
                        <a:pt x="126" y="74"/>
                        <a:pt x="126" y="74"/>
                        <a:pt x="126" y="74"/>
                      </a:cubicBezTo>
                      <a:cubicBezTo>
                        <a:pt x="126" y="37"/>
                        <a:pt x="126" y="37"/>
                        <a:pt x="126" y="37"/>
                      </a:cubicBezTo>
                      <a:cubicBezTo>
                        <a:pt x="230" y="37"/>
                        <a:pt x="230" y="37"/>
                        <a:pt x="230" y="37"/>
                      </a:cubicBezTo>
                      <a:cubicBezTo>
                        <a:pt x="236" y="37"/>
                        <a:pt x="240" y="32"/>
                        <a:pt x="240" y="27"/>
                      </a:cubicBezTo>
                      <a:cubicBezTo>
                        <a:pt x="240" y="0"/>
                        <a:pt x="240" y="0"/>
                        <a:pt x="240" y="0"/>
                      </a:cubicBezTo>
                      <a:lnTo>
                        <a:pt x="0" y="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sp>
              <p:nvSpPr>
                <p:cNvPr id="78" name="Freeform 173">
                  <a:extLst>
                    <a:ext uri="{FF2B5EF4-FFF2-40B4-BE49-F238E27FC236}">
                      <a16:creationId xmlns:a16="http://schemas.microsoft.com/office/drawing/2014/main" id="{90541849-A8FF-44D5-AE31-0FB2758528A4}"/>
                    </a:ext>
                  </a:extLst>
                </p:cNvPr>
                <p:cNvSpPr>
                  <a:spLocks/>
                </p:cNvSpPr>
                <p:nvPr/>
              </p:nvSpPr>
              <p:spPr bwMode="auto">
                <a:xfrm>
                  <a:off x="4233864" y="1827214"/>
                  <a:ext cx="228600" cy="184150"/>
                </a:xfrm>
                <a:custGeom>
                  <a:avLst/>
                  <a:gdLst>
                    <a:gd name="T0" fmla="*/ 0 w 136"/>
                    <a:gd name="T1" fmla="*/ 110 h 110"/>
                    <a:gd name="T2" fmla="*/ 27 w 136"/>
                    <a:gd name="T3" fmla="*/ 110 h 110"/>
                    <a:gd name="T4" fmla="*/ 136 w 136"/>
                    <a:gd name="T5" fmla="*/ 0 h 110"/>
                    <a:gd name="T6" fmla="*/ 10 w 136"/>
                    <a:gd name="T7" fmla="*/ 0 h 110"/>
                    <a:gd name="T8" fmla="*/ 0 w 136"/>
                    <a:gd name="T9" fmla="*/ 10 h 110"/>
                    <a:gd name="T10" fmla="*/ 0 w 136"/>
                    <a:gd name="T11" fmla="*/ 110 h 110"/>
                  </a:gdLst>
                  <a:ahLst/>
                  <a:cxnLst>
                    <a:cxn ang="0">
                      <a:pos x="T0" y="T1"/>
                    </a:cxn>
                    <a:cxn ang="0">
                      <a:pos x="T2" y="T3"/>
                    </a:cxn>
                    <a:cxn ang="0">
                      <a:pos x="T4" y="T5"/>
                    </a:cxn>
                    <a:cxn ang="0">
                      <a:pos x="T6" y="T7"/>
                    </a:cxn>
                    <a:cxn ang="0">
                      <a:pos x="T8" y="T9"/>
                    </a:cxn>
                    <a:cxn ang="0">
                      <a:pos x="T10" y="T11"/>
                    </a:cxn>
                  </a:cxnLst>
                  <a:rect l="0" t="0" r="r" b="b"/>
                  <a:pathLst>
                    <a:path w="136" h="110">
                      <a:moveTo>
                        <a:pt x="0" y="110"/>
                      </a:moveTo>
                      <a:cubicBezTo>
                        <a:pt x="27" y="110"/>
                        <a:pt x="27" y="110"/>
                        <a:pt x="27" y="110"/>
                      </a:cubicBezTo>
                      <a:cubicBezTo>
                        <a:pt x="136" y="0"/>
                        <a:pt x="136" y="0"/>
                        <a:pt x="136" y="0"/>
                      </a:cubicBezTo>
                      <a:cubicBezTo>
                        <a:pt x="10" y="0"/>
                        <a:pt x="10" y="0"/>
                        <a:pt x="10" y="0"/>
                      </a:cubicBezTo>
                      <a:cubicBezTo>
                        <a:pt x="5" y="0"/>
                        <a:pt x="0" y="5"/>
                        <a:pt x="0" y="10"/>
                      </a:cubicBezTo>
                      <a:lnTo>
                        <a:pt x="0" y="110"/>
                      </a:lnTo>
                      <a:close/>
                    </a:path>
                  </a:pathLst>
                </a:custGeom>
                <a:solidFill>
                  <a:srgbClr val="0078D4"/>
                </a:solidFill>
                <a:ln>
                  <a:noFill/>
                </a:ln>
              </p:spPr>
              <p:txBody>
                <a:bodyPr vert="horz" wrap="square" lIns="89642" tIns="44821" rIns="89642" bIns="44821" numCol="1" anchor="t" anchorCtr="0" compatLnSpc="1">
                  <a:prstTxWarp prst="textNoShape">
                    <a:avLst/>
                  </a:prstTxWarp>
                </a:bodyPr>
                <a:lstStyle/>
                <a:p>
                  <a:pPr marL="0" marR="0" lvl="0" indent="0" algn="ctr" defTabSz="896386" eaLnBrk="1" fontAlgn="base" latinLnBrk="0" hangingPunct="1">
                    <a:lnSpc>
                      <a:spcPct val="100000"/>
                    </a:lnSpc>
                    <a:spcBef>
                      <a:spcPts val="0"/>
                    </a:spcBef>
                    <a:spcAft>
                      <a:spcPts val="0"/>
                    </a:spcAft>
                    <a:buClrTx/>
                    <a:buSzTx/>
                    <a:buFontTx/>
                    <a:buNone/>
                    <a:tabLst/>
                    <a:defRPr/>
                  </a:pPr>
                  <a:endParaRPr kumimoji="0" lang="en-US" sz="1667" b="0" i="0" u="none" strike="noStrike" kern="0" cap="none" spc="0" normalizeH="0" baseline="0" noProof="0">
                    <a:ln>
                      <a:noFill/>
                    </a:ln>
                    <a:solidFill>
                      <a:srgbClr val="505050"/>
                    </a:solidFill>
                    <a:effectLst/>
                    <a:uLnTx/>
                    <a:uFillTx/>
                  </a:endParaRPr>
                </a:p>
              </p:txBody>
            </p:sp>
          </p:grpSp>
        </p:grpSp>
        <p:cxnSp>
          <p:nvCxnSpPr>
            <p:cNvPr id="42" name="Connector: Elbow 41">
              <a:extLst>
                <a:ext uri="{FF2B5EF4-FFF2-40B4-BE49-F238E27FC236}">
                  <a16:creationId xmlns:a16="http://schemas.microsoft.com/office/drawing/2014/main" id="{FC092198-090B-412B-BF51-3382756352A6}"/>
                </a:ext>
                <a:ext uri="{C183D7F6-B498-43B3-948B-1728B52AA6E4}">
                  <adec:decorative xmlns:adec="http://schemas.microsoft.com/office/drawing/2017/decorative" val="1"/>
                </a:ext>
              </a:extLst>
            </p:cNvPr>
            <p:cNvCxnSpPr>
              <a:stCxn id="17" idx="2"/>
              <a:endCxn id="15" idx="1"/>
            </p:cNvCxnSpPr>
            <p:nvPr/>
          </p:nvCxnSpPr>
          <p:spPr>
            <a:xfrm rot="16200000" flipH="1">
              <a:off x="6732291" y="3230277"/>
              <a:ext cx="359373" cy="250529"/>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FF483DD6-D478-4C5B-AD51-1517EE8A625F}"/>
                </a:ext>
                <a:ext uri="{C183D7F6-B498-43B3-948B-1728B52AA6E4}">
                  <adec:decorative xmlns:adec="http://schemas.microsoft.com/office/drawing/2017/decorative" val="1"/>
                </a:ext>
              </a:extLst>
            </p:cNvPr>
            <p:cNvCxnSpPr>
              <a:stCxn id="18" idx="2"/>
              <a:endCxn id="15" idx="3"/>
            </p:cNvCxnSpPr>
            <p:nvPr/>
          </p:nvCxnSpPr>
          <p:spPr>
            <a:xfrm rot="5400000">
              <a:off x="7660451" y="3231153"/>
              <a:ext cx="359373" cy="248779"/>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4942C6F7-7892-40F1-8555-596AD9A8D4F3}"/>
                </a:ext>
                <a:ext uri="{C183D7F6-B498-43B3-948B-1728B52AA6E4}">
                  <adec:decorative xmlns:adec="http://schemas.microsoft.com/office/drawing/2017/decorative" val="1"/>
                </a:ext>
              </a:extLst>
            </p:cNvPr>
            <p:cNvCxnSpPr>
              <a:stCxn id="15" idx="1"/>
              <a:endCxn id="21" idx="0"/>
            </p:cNvCxnSpPr>
            <p:nvPr/>
          </p:nvCxnSpPr>
          <p:spPr>
            <a:xfrm rot="10800000" flipV="1">
              <a:off x="6786020" y="3535229"/>
              <a:ext cx="251223" cy="263250"/>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1AFEBEF0-93F5-4326-ACBA-30310A1B8B0D}"/>
                </a:ext>
                <a:ext uri="{C183D7F6-B498-43B3-948B-1728B52AA6E4}">
                  <adec:decorative xmlns:adec="http://schemas.microsoft.com/office/drawing/2017/decorative" val="1"/>
                </a:ext>
              </a:extLst>
            </p:cNvPr>
            <p:cNvCxnSpPr>
              <a:stCxn id="15" idx="3"/>
              <a:endCxn id="23" idx="0"/>
            </p:cNvCxnSpPr>
            <p:nvPr/>
          </p:nvCxnSpPr>
          <p:spPr>
            <a:xfrm>
              <a:off x="7715747" y="3535229"/>
              <a:ext cx="247599" cy="444015"/>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BA2AAAF-17BF-4BBE-93F2-C9261399C40C}"/>
                </a:ext>
                <a:ext uri="{C183D7F6-B498-43B3-948B-1728B52AA6E4}">
                  <adec:decorative xmlns:adec="http://schemas.microsoft.com/office/drawing/2017/decorative" val="1"/>
                </a:ext>
              </a:extLst>
            </p:cNvPr>
            <p:cNvCxnSpPr>
              <a:stCxn id="15" idx="2"/>
              <a:endCxn id="22" idx="0"/>
            </p:cNvCxnSpPr>
            <p:nvPr/>
          </p:nvCxnSpPr>
          <p:spPr>
            <a:xfrm>
              <a:off x="7376495" y="3689641"/>
              <a:ext cx="0" cy="584567"/>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7" name="Connector: Elbow 46">
              <a:extLst>
                <a:ext uri="{FF2B5EF4-FFF2-40B4-BE49-F238E27FC236}">
                  <a16:creationId xmlns:a16="http://schemas.microsoft.com/office/drawing/2014/main" id="{60FABBE2-60A2-44C9-9FD0-277D5158520A}"/>
                </a:ext>
                <a:ext uri="{C183D7F6-B498-43B3-948B-1728B52AA6E4}">
                  <adec:decorative xmlns:adec="http://schemas.microsoft.com/office/drawing/2017/decorative" val="1"/>
                </a:ext>
              </a:extLst>
            </p:cNvPr>
            <p:cNvCxnSpPr>
              <a:stCxn id="16" idx="3"/>
              <a:endCxn id="25" idx="0"/>
            </p:cNvCxnSpPr>
            <p:nvPr/>
          </p:nvCxnSpPr>
          <p:spPr>
            <a:xfrm>
              <a:off x="10909257" y="3535229"/>
              <a:ext cx="246907" cy="444015"/>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8" name="Connector: Elbow 47">
              <a:extLst>
                <a:ext uri="{FF2B5EF4-FFF2-40B4-BE49-F238E27FC236}">
                  <a16:creationId xmlns:a16="http://schemas.microsoft.com/office/drawing/2014/main" id="{6827DFB6-BC81-44F7-81F6-274C2A0AE087}"/>
                </a:ext>
                <a:ext uri="{C183D7F6-B498-43B3-948B-1728B52AA6E4}">
                  <adec:decorative xmlns:adec="http://schemas.microsoft.com/office/drawing/2017/decorative" val="1"/>
                </a:ext>
              </a:extLst>
            </p:cNvPr>
            <p:cNvCxnSpPr>
              <a:stCxn id="16" idx="1"/>
              <a:endCxn id="14" idx="0"/>
            </p:cNvCxnSpPr>
            <p:nvPr/>
          </p:nvCxnSpPr>
          <p:spPr>
            <a:xfrm rot="10800000" flipV="1">
              <a:off x="9983156" y="3535229"/>
              <a:ext cx="247596" cy="243654"/>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5E4FA7A-1A77-40C6-9C39-2FEFEEA49FBF}"/>
                </a:ext>
                <a:ext uri="{C183D7F6-B498-43B3-948B-1728B52AA6E4}">
                  <adec:decorative xmlns:adec="http://schemas.microsoft.com/office/drawing/2017/decorative" val="1"/>
                </a:ext>
              </a:extLst>
            </p:cNvPr>
            <p:cNvCxnSpPr>
              <a:stCxn id="16" idx="2"/>
              <a:endCxn id="24" idx="0"/>
            </p:cNvCxnSpPr>
            <p:nvPr/>
          </p:nvCxnSpPr>
          <p:spPr>
            <a:xfrm>
              <a:off x="10570005" y="3689641"/>
              <a:ext cx="0" cy="584567"/>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7BB3E18B-5938-4F1E-865C-17575A0751E3}"/>
                </a:ext>
                <a:ext uri="{C183D7F6-B498-43B3-948B-1728B52AA6E4}">
                  <adec:decorative xmlns:adec="http://schemas.microsoft.com/office/drawing/2017/decorative" val="1"/>
                </a:ext>
              </a:extLst>
            </p:cNvPr>
            <p:cNvCxnSpPr>
              <a:stCxn id="20" idx="2"/>
              <a:endCxn id="16" idx="1"/>
            </p:cNvCxnSpPr>
            <p:nvPr/>
          </p:nvCxnSpPr>
          <p:spPr>
            <a:xfrm rot="16200000" flipH="1">
              <a:off x="9927614" y="3232090"/>
              <a:ext cx="359373" cy="246904"/>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8676CBE3-E62F-42DB-9F1A-197F6E041B87}"/>
                </a:ext>
                <a:ext uri="{C183D7F6-B498-43B3-948B-1728B52AA6E4}">
                  <adec:decorative xmlns:adec="http://schemas.microsoft.com/office/drawing/2017/decorative" val="1"/>
                </a:ext>
              </a:extLst>
            </p:cNvPr>
            <p:cNvCxnSpPr>
              <a:stCxn id="19" idx="2"/>
              <a:endCxn id="16" idx="3"/>
            </p:cNvCxnSpPr>
            <p:nvPr/>
          </p:nvCxnSpPr>
          <p:spPr>
            <a:xfrm rot="5400000">
              <a:off x="10853024" y="3232089"/>
              <a:ext cx="359373" cy="246906"/>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E26AC6DC-2FF1-4B55-AB31-C609D7331EFD}"/>
                </a:ext>
                <a:ext uri="{C183D7F6-B498-43B3-948B-1728B52AA6E4}">
                  <adec:decorative xmlns:adec="http://schemas.microsoft.com/office/drawing/2017/decorative" val="1"/>
                </a:ext>
              </a:extLst>
            </p:cNvPr>
            <p:cNvCxnSpPr>
              <a:cxnSpLocks/>
              <a:stCxn id="15" idx="0"/>
              <a:endCxn id="13" idx="1"/>
            </p:cNvCxnSpPr>
            <p:nvPr/>
          </p:nvCxnSpPr>
          <p:spPr>
            <a:xfrm rot="5400000" flipH="1" flipV="1">
              <a:off x="7598812" y="2278887"/>
              <a:ext cx="879612" cy="1324246"/>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FA69ED51-C3DD-41D4-8646-6BA57B572150}"/>
                </a:ext>
                <a:ext uri="{C183D7F6-B498-43B3-948B-1728B52AA6E4}">
                  <adec:decorative xmlns:adec="http://schemas.microsoft.com/office/drawing/2017/decorative" val="1"/>
                </a:ext>
              </a:extLst>
            </p:cNvPr>
            <p:cNvCxnSpPr>
              <a:cxnSpLocks/>
              <a:stCxn id="16" idx="0"/>
              <a:endCxn id="13" idx="3"/>
            </p:cNvCxnSpPr>
            <p:nvPr/>
          </p:nvCxnSpPr>
          <p:spPr>
            <a:xfrm rot="16200000" flipV="1">
              <a:off x="9469887" y="2280698"/>
              <a:ext cx="879612" cy="1320624"/>
            </a:xfrm>
            <a:prstGeom prst="bentConnector2">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F7A892D-728F-4E2E-9E44-FD90B820762C}"/>
                </a:ext>
                <a:ext uri="{C183D7F6-B498-43B3-948B-1728B52AA6E4}">
                  <adec:decorative xmlns:adec="http://schemas.microsoft.com/office/drawing/2017/decorative" val="1"/>
                </a:ext>
              </a:extLst>
            </p:cNvPr>
            <p:cNvCxnSpPr>
              <a:cxnSpLocks/>
              <a:stCxn id="12" idx="2"/>
              <a:endCxn id="13" idx="0"/>
            </p:cNvCxnSpPr>
            <p:nvPr/>
          </p:nvCxnSpPr>
          <p:spPr>
            <a:xfrm>
              <a:off x="8975061" y="2107476"/>
              <a:ext cx="0" cy="16475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ED18DEF-CB60-466C-801A-816C5E4D7580}"/>
                </a:ext>
                <a:ext uri="{C183D7F6-B498-43B3-948B-1728B52AA6E4}">
                  <adec:decorative xmlns:adec="http://schemas.microsoft.com/office/drawing/2017/decorative" val="1"/>
                </a:ext>
              </a:extLst>
            </p:cNvPr>
            <p:cNvCxnSpPr>
              <a:cxnSpLocks/>
              <a:stCxn id="12" idx="3"/>
              <a:endCxn id="11" idx="1"/>
            </p:cNvCxnSpPr>
            <p:nvPr/>
          </p:nvCxnSpPr>
          <p:spPr>
            <a:xfrm>
              <a:off x="9249381" y="1847152"/>
              <a:ext cx="96867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88D00C2D-DD5C-429B-B176-38875E2F8434}"/>
                </a:ext>
              </a:extLst>
            </p:cNvPr>
            <p:cNvSpPr txBox="1"/>
            <p:nvPr/>
          </p:nvSpPr>
          <p:spPr>
            <a:xfrm>
              <a:off x="6616680" y="4054087"/>
              <a:ext cx="338676"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PLC</a:t>
              </a:r>
            </a:p>
          </p:txBody>
        </p:sp>
        <p:sp>
          <p:nvSpPr>
            <p:cNvPr id="57" name="TextBox 56">
              <a:extLst>
                <a:ext uri="{FF2B5EF4-FFF2-40B4-BE49-F238E27FC236}">
                  <a16:creationId xmlns:a16="http://schemas.microsoft.com/office/drawing/2014/main" id="{216EBEA0-DC87-424A-BAC6-1C25F231F84F}"/>
                </a:ext>
              </a:extLst>
            </p:cNvPr>
            <p:cNvSpPr txBox="1"/>
            <p:nvPr/>
          </p:nvSpPr>
          <p:spPr>
            <a:xfrm>
              <a:off x="7794007" y="4234852"/>
              <a:ext cx="338676"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PLC</a:t>
              </a:r>
            </a:p>
          </p:txBody>
        </p:sp>
        <p:sp>
          <p:nvSpPr>
            <p:cNvPr id="58" name="TextBox 57">
              <a:extLst>
                <a:ext uri="{FF2B5EF4-FFF2-40B4-BE49-F238E27FC236}">
                  <a16:creationId xmlns:a16="http://schemas.microsoft.com/office/drawing/2014/main" id="{288123AB-76C8-4577-9A94-8CB425CCD17C}"/>
                </a:ext>
              </a:extLst>
            </p:cNvPr>
            <p:cNvSpPr txBox="1"/>
            <p:nvPr/>
          </p:nvSpPr>
          <p:spPr>
            <a:xfrm>
              <a:off x="7207157" y="4529816"/>
              <a:ext cx="338676"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PLC</a:t>
              </a:r>
            </a:p>
          </p:txBody>
        </p:sp>
        <p:sp>
          <p:nvSpPr>
            <p:cNvPr id="59" name="TextBox 58">
              <a:extLst>
                <a:ext uri="{FF2B5EF4-FFF2-40B4-BE49-F238E27FC236}">
                  <a16:creationId xmlns:a16="http://schemas.microsoft.com/office/drawing/2014/main" id="{01BB199F-8AC2-4958-A2F8-FB7C21B1F107}"/>
                </a:ext>
              </a:extLst>
            </p:cNvPr>
            <p:cNvSpPr txBox="1"/>
            <p:nvPr/>
          </p:nvSpPr>
          <p:spPr>
            <a:xfrm>
              <a:off x="10986825" y="4234852"/>
              <a:ext cx="338676"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DC</a:t>
              </a:r>
            </a:p>
          </p:txBody>
        </p:sp>
        <p:sp>
          <p:nvSpPr>
            <p:cNvPr id="60" name="TextBox 59">
              <a:extLst>
                <a:ext uri="{FF2B5EF4-FFF2-40B4-BE49-F238E27FC236}">
                  <a16:creationId xmlns:a16="http://schemas.microsoft.com/office/drawing/2014/main" id="{27B3D6C0-7B7B-4605-A196-967FF11F64C4}"/>
                </a:ext>
              </a:extLst>
            </p:cNvPr>
            <p:cNvSpPr txBox="1"/>
            <p:nvPr/>
          </p:nvSpPr>
          <p:spPr>
            <a:xfrm>
              <a:off x="10147481" y="4529816"/>
              <a:ext cx="832048"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File Server</a:t>
              </a:r>
            </a:p>
          </p:txBody>
        </p:sp>
        <p:sp>
          <p:nvSpPr>
            <p:cNvPr id="61" name="TextBox 60">
              <a:extLst>
                <a:ext uri="{FF2B5EF4-FFF2-40B4-BE49-F238E27FC236}">
                  <a16:creationId xmlns:a16="http://schemas.microsoft.com/office/drawing/2014/main" id="{937FE5A3-DBD7-4979-AF1F-E4905DF15CAD}"/>
                </a:ext>
              </a:extLst>
            </p:cNvPr>
            <p:cNvSpPr txBox="1"/>
            <p:nvPr/>
          </p:nvSpPr>
          <p:spPr>
            <a:xfrm>
              <a:off x="9734792" y="4100652"/>
              <a:ext cx="504270"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Printer</a:t>
              </a:r>
            </a:p>
          </p:txBody>
        </p:sp>
        <p:sp>
          <p:nvSpPr>
            <p:cNvPr id="62" name="TextBox 61">
              <a:extLst>
                <a:ext uri="{FF2B5EF4-FFF2-40B4-BE49-F238E27FC236}">
                  <a16:creationId xmlns:a16="http://schemas.microsoft.com/office/drawing/2014/main" id="{6CE1B418-34E5-48E0-B47A-C88675AD1551}"/>
                </a:ext>
              </a:extLst>
            </p:cNvPr>
            <p:cNvSpPr txBox="1"/>
            <p:nvPr/>
          </p:nvSpPr>
          <p:spPr>
            <a:xfrm>
              <a:off x="6341092" y="3174011"/>
              <a:ext cx="903134"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Workstation</a:t>
              </a:r>
            </a:p>
          </p:txBody>
        </p:sp>
        <p:sp>
          <p:nvSpPr>
            <p:cNvPr id="63" name="TextBox 62">
              <a:extLst>
                <a:ext uri="{FF2B5EF4-FFF2-40B4-BE49-F238E27FC236}">
                  <a16:creationId xmlns:a16="http://schemas.microsoft.com/office/drawing/2014/main" id="{1BCF8DA0-7BA1-4BDA-999B-505ADE4439D7}"/>
                </a:ext>
              </a:extLst>
            </p:cNvPr>
            <p:cNvSpPr txBox="1"/>
            <p:nvPr/>
          </p:nvSpPr>
          <p:spPr>
            <a:xfrm>
              <a:off x="7518058" y="3174011"/>
              <a:ext cx="903134"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Workstation</a:t>
              </a:r>
            </a:p>
          </p:txBody>
        </p:sp>
        <p:sp>
          <p:nvSpPr>
            <p:cNvPr id="64" name="TextBox 63">
              <a:extLst>
                <a:ext uri="{FF2B5EF4-FFF2-40B4-BE49-F238E27FC236}">
                  <a16:creationId xmlns:a16="http://schemas.microsoft.com/office/drawing/2014/main" id="{286B2367-B6D3-4285-8166-4503403E2752}"/>
                </a:ext>
              </a:extLst>
            </p:cNvPr>
            <p:cNvSpPr txBox="1"/>
            <p:nvPr/>
          </p:nvSpPr>
          <p:spPr>
            <a:xfrm>
              <a:off x="9639450" y="3174011"/>
              <a:ext cx="677352"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Jeffs PC</a:t>
              </a:r>
            </a:p>
          </p:txBody>
        </p:sp>
        <p:sp>
          <p:nvSpPr>
            <p:cNvPr id="65" name="TextBox 64">
              <a:extLst>
                <a:ext uri="{FF2B5EF4-FFF2-40B4-BE49-F238E27FC236}">
                  <a16:creationId xmlns:a16="http://schemas.microsoft.com/office/drawing/2014/main" id="{0DE21161-BC1C-4289-A9A2-31005D6A2BCC}"/>
                </a:ext>
              </a:extLst>
            </p:cNvPr>
            <p:cNvSpPr txBox="1"/>
            <p:nvPr/>
          </p:nvSpPr>
          <p:spPr>
            <a:xfrm>
              <a:off x="10812305" y="3174011"/>
              <a:ext cx="677352"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Bills PC</a:t>
              </a:r>
            </a:p>
          </p:txBody>
        </p:sp>
        <p:sp>
          <p:nvSpPr>
            <p:cNvPr id="66" name="TextBox 65">
              <a:extLst>
                <a:ext uri="{FF2B5EF4-FFF2-40B4-BE49-F238E27FC236}">
                  <a16:creationId xmlns:a16="http://schemas.microsoft.com/office/drawing/2014/main" id="{2F7F4A11-EEE8-4119-974B-CE14591FA329}"/>
                </a:ext>
              </a:extLst>
            </p:cNvPr>
            <p:cNvSpPr txBox="1"/>
            <p:nvPr/>
          </p:nvSpPr>
          <p:spPr>
            <a:xfrm>
              <a:off x="8567995" y="2777018"/>
              <a:ext cx="814130" cy="338554"/>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Backbone Switch</a:t>
              </a:r>
            </a:p>
          </p:txBody>
        </p:sp>
        <p:sp>
          <p:nvSpPr>
            <p:cNvPr id="67" name="TextBox 66">
              <a:extLst>
                <a:ext uri="{FF2B5EF4-FFF2-40B4-BE49-F238E27FC236}">
                  <a16:creationId xmlns:a16="http://schemas.microsoft.com/office/drawing/2014/main" id="{1C72AD9E-842F-495B-B56A-FC77FFA2D3BE}"/>
                </a:ext>
              </a:extLst>
            </p:cNvPr>
            <p:cNvSpPr txBox="1"/>
            <p:nvPr/>
          </p:nvSpPr>
          <p:spPr>
            <a:xfrm>
              <a:off x="10141347" y="2145340"/>
              <a:ext cx="677352" cy="169277"/>
            </a:xfrm>
            <a:prstGeom prst="rect">
              <a:avLst/>
            </a:prstGeom>
            <a:solidFill>
              <a:schemeClr val="bg1"/>
            </a:solidFill>
          </p:spPr>
          <p:txBody>
            <a:bodyPr wrap="square" lIns="0" tIns="0" rIns="0" bIns="0" rtlCol="0">
              <a:spAutoFit/>
            </a:bodyPr>
            <a:lstStyle/>
            <a:p>
              <a:pPr algn="ctr"/>
              <a:r>
                <a:rPr lang="en-US" sz="1100" dirty="0">
                  <a:gradFill>
                    <a:gsLst>
                      <a:gs pos="0">
                        <a:schemeClr val="tx1"/>
                      </a:gs>
                      <a:gs pos="100000">
                        <a:schemeClr val="tx1"/>
                      </a:gs>
                    </a:gsLst>
                    <a:lin ang="5400000" scaled="1"/>
                  </a:gradFill>
                </a:rPr>
                <a:t>Internet</a:t>
              </a:r>
            </a:p>
          </p:txBody>
        </p:sp>
        <p:cxnSp>
          <p:nvCxnSpPr>
            <p:cNvPr id="68" name="Straight Arrow Connector 67">
              <a:extLst>
                <a:ext uri="{FF2B5EF4-FFF2-40B4-BE49-F238E27FC236}">
                  <a16:creationId xmlns:a16="http://schemas.microsoft.com/office/drawing/2014/main" id="{5B5A7D9B-4915-4048-8547-E09A3DB4CBB1}"/>
                </a:ext>
              </a:extLst>
            </p:cNvPr>
            <p:cNvCxnSpPr>
              <a:cxnSpLocks/>
            </p:cNvCxnSpPr>
            <p:nvPr/>
          </p:nvCxnSpPr>
          <p:spPr>
            <a:xfrm flipH="1">
              <a:off x="7710109" y="3532949"/>
              <a:ext cx="570177" cy="0"/>
            </a:xfrm>
            <a:prstGeom prst="straightConnector1">
              <a:avLst/>
            </a:prstGeom>
            <a:ln w="25400">
              <a:solidFill>
                <a:srgbClr val="D83B01"/>
              </a:solidFill>
              <a:headEnd type="none" w="lg" len="med"/>
              <a:tailEnd type="arrow" w="med" len="sm"/>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7ACA8F74-65D5-4BA3-A1AB-04D5773C2093}"/>
                </a:ext>
              </a:extLst>
            </p:cNvPr>
            <p:cNvSpPr txBox="1"/>
            <p:nvPr/>
          </p:nvSpPr>
          <p:spPr>
            <a:xfrm>
              <a:off x="8341824" y="3371366"/>
              <a:ext cx="998076" cy="338554"/>
            </a:xfrm>
            <a:prstGeom prst="rect">
              <a:avLst/>
            </a:prstGeom>
            <a:solidFill>
              <a:schemeClr val="bg1"/>
            </a:solidFill>
          </p:spPr>
          <p:txBody>
            <a:bodyPr wrap="square" lIns="0" tIns="0" rIns="0" bIns="0" rtlCol="0">
              <a:spAutoFit/>
            </a:bodyPr>
            <a:lstStyle/>
            <a:p>
              <a:r>
                <a:rPr lang="en-US" sz="1100" b="1" dirty="0">
                  <a:solidFill>
                    <a:srgbClr val="D83B01"/>
                  </a:solidFill>
                </a:rPr>
                <a:t>Sensor should connect here</a:t>
              </a:r>
            </a:p>
          </p:txBody>
        </p:sp>
      </p:grpSp>
    </p:spTree>
    <p:extLst>
      <p:ext uri="{BB962C8B-B14F-4D97-AF65-F5344CB8AC3E}">
        <p14:creationId xmlns:p14="http://schemas.microsoft.com/office/powerpoint/2010/main" val="113924538"/>
      </p:ext>
    </p:extLst>
  </p:cSld>
  <p:clrMapOvr>
    <a:masterClrMapping/>
  </p:clrMapOvr>
  <mc:AlternateContent xmlns:mc="http://schemas.openxmlformats.org/markup-compatibility/2006" xmlns:p14="http://schemas.microsoft.com/office/powerpoint/2010/main">
    <mc:Choice Requires="p14">
      <p:transition spd="med" p14:dur="700" advTm="119359">
        <p:fade/>
      </p:transition>
    </mc:Choice>
    <mc:Fallback xmlns="">
      <p:transition spd="med" advTm="11935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0"/>
                                  </p:stCondLst>
                                  <p:childTnLst>
                                    <p:animMotion origin="layout" path="M 0 0.03888 L 0 4.44444E-6 " pathEditMode="relative" rAng="0" ptsTypes="AA">
                                      <p:cBhvr>
                                        <p:cTn id="9" dur="500" fill="hold"/>
                                        <p:tgtEl>
                                          <p:spTgt spid="10"/>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06"/>
        <p:cNvGrpSpPr/>
        <p:nvPr/>
      </p:nvGrpSpPr>
      <p:grpSpPr>
        <a:xfrm>
          <a:off x="0" y="0"/>
          <a:ext cx="0" cy="0"/>
          <a:chOff x="0" y="0"/>
          <a:chExt cx="0" cy="0"/>
        </a:xfrm>
      </p:grpSpPr>
      <p:pic>
        <p:nvPicPr>
          <p:cNvPr id="3" name="Picture 2">
            <a:extLst>
              <a:ext uri="{FF2B5EF4-FFF2-40B4-BE49-F238E27FC236}">
                <a16:creationId xmlns:a16="http://schemas.microsoft.com/office/drawing/2014/main" id="{34D10DF2-034A-459B-BEB6-F4D6F5BAB8F4}"/>
              </a:ext>
            </a:extLst>
          </p:cNvPr>
          <p:cNvPicPr>
            <a:picLocks noChangeAspect="1"/>
          </p:cNvPicPr>
          <p:nvPr/>
        </p:nvPicPr>
        <p:blipFill rotWithShape="1">
          <a:blip r:embed="rId3"/>
          <a:stretch/>
        </p:blipFill>
        <p:spPr>
          <a:xfrm>
            <a:off x="5544950" y="1436688"/>
            <a:ext cx="6055968" cy="2963862"/>
          </a:xfrm>
          <a:prstGeom prst="rect">
            <a:avLst/>
          </a:prstGeom>
          <a:effectLst>
            <a:outerShdw blurRad="190500" dist="50800" dir="2700000" algn="ctr" rotWithShape="0">
              <a:prstClr val="black">
                <a:alpha val="25000"/>
              </a:prstClr>
            </a:outerShdw>
          </a:effectLst>
        </p:spPr>
      </p:pic>
      <p:sp>
        <p:nvSpPr>
          <p:cNvPr id="4" name="Title 3">
            <a:extLst>
              <a:ext uri="{FF2B5EF4-FFF2-40B4-BE49-F238E27FC236}">
                <a16:creationId xmlns:a16="http://schemas.microsoft.com/office/drawing/2014/main" id="{90F2B778-991F-4943-8A6F-69FA10D89A10}"/>
              </a:ext>
            </a:extLst>
          </p:cNvPr>
          <p:cNvSpPr>
            <a:spLocks noGrp="1"/>
          </p:cNvSpPr>
          <p:nvPr>
            <p:ph type="title"/>
          </p:nvPr>
        </p:nvSpPr>
        <p:spPr/>
        <p:txBody>
          <a:bodyPr vert="horz" wrap="square" lIns="0" tIns="0" rIns="0" bIns="0" rtlCol="0" anchor="t">
            <a:spAutoFit/>
          </a:bodyPr>
          <a:lstStyle/>
          <a:p>
            <a:r>
              <a:rPr lang="en-US" dirty="0"/>
              <a:t>2. Register with Azure Defender for IoT</a:t>
            </a:r>
          </a:p>
        </p:txBody>
      </p:sp>
      <p:sp>
        <p:nvSpPr>
          <p:cNvPr id="11" name="Text Placeholder 21">
            <a:extLst>
              <a:ext uri="{FF2B5EF4-FFF2-40B4-BE49-F238E27FC236}">
                <a16:creationId xmlns:a16="http://schemas.microsoft.com/office/drawing/2014/main" id="{1E522CF2-EBD9-4C5C-AFAC-175DE1005984}"/>
              </a:ext>
            </a:extLst>
          </p:cNvPr>
          <p:cNvSpPr txBox="1">
            <a:spLocks/>
          </p:cNvSpPr>
          <p:nvPr/>
        </p:nvSpPr>
        <p:spPr>
          <a:xfrm>
            <a:off x="591082" y="1449364"/>
            <a:ext cx="6559018" cy="4127284"/>
          </a:xfrm>
          <a:prstGeom prst="rect">
            <a:avLst/>
          </a:prstGeom>
        </p:spPr>
        <p:txBody>
          <a:bodyPr vert="horz" wrap="square" lIns="0" tIns="0" rIns="0" bIns="0" rtlCol="0" anchor="t">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4320" indent="-274320">
              <a:spcBef>
                <a:spcPts val="0"/>
              </a:spcBef>
              <a:spcAft>
                <a:spcPts val="600"/>
              </a:spcAft>
              <a:buClr>
                <a:schemeClr val="accent1"/>
              </a:buClr>
              <a:buFont typeface="+mj-lt"/>
              <a:buAutoNum type="arabicPeriod"/>
              <a:tabLst>
                <a:tab pos="1770063" algn="l"/>
              </a:tabLst>
            </a:pPr>
            <a:r>
              <a:rPr lang="en-US" sz="1800" dirty="0">
                <a:solidFill>
                  <a:schemeClr val="tx1"/>
                </a:solidFill>
                <a:latin typeface="+mj-lt"/>
                <a:cs typeface="Segoe UI"/>
              </a:rPr>
              <a:t>On board your Azure subscriptions </a:t>
            </a:r>
            <a:br>
              <a:rPr lang="en-US" sz="1800" dirty="0">
                <a:solidFill>
                  <a:schemeClr val="tx1"/>
                </a:solidFill>
                <a:latin typeface="+mj-lt"/>
                <a:cs typeface="Segoe UI"/>
              </a:rPr>
            </a:br>
            <a:r>
              <a:rPr lang="en-US" sz="1800" dirty="0">
                <a:solidFill>
                  <a:schemeClr val="tx1"/>
                </a:solidFill>
                <a:latin typeface="+mj-lt"/>
                <a:cs typeface="Segoe UI"/>
              </a:rPr>
              <a:t>to Defender for IoT</a:t>
            </a:r>
          </a:p>
          <a:p>
            <a:pPr marL="548640" lvl="1" indent="-274320">
              <a:spcBef>
                <a:spcPts val="0"/>
              </a:spcBef>
              <a:spcAft>
                <a:spcPts val="600"/>
              </a:spcAft>
              <a:buClr>
                <a:schemeClr val="accent1"/>
              </a:buClr>
              <a:tabLst>
                <a:tab pos="1770063" algn="l"/>
              </a:tabLst>
            </a:pPr>
            <a:r>
              <a:rPr lang="en-US" sz="1800" dirty="0">
                <a:solidFill>
                  <a:schemeClr val="tx1"/>
                </a:solidFill>
                <a:cs typeface="Segoe UI"/>
              </a:rPr>
              <a:t>Go to the </a:t>
            </a:r>
            <a:r>
              <a:rPr lang="en-US" sz="1800" dirty="0">
                <a:solidFill>
                  <a:schemeClr val="tx1"/>
                </a:solidFill>
                <a:cs typeface="Segoe UI"/>
                <a:hlinkClick r:id="rId4"/>
              </a:rPr>
              <a:t>Azure Defender for IoT portal</a:t>
            </a:r>
            <a:endParaRPr lang="en-US" sz="1800" dirty="0">
              <a:solidFill>
                <a:schemeClr val="tx1"/>
              </a:solidFill>
              <a:cs typeface="Segoe UI"/>
            </a:endParaRPr>
          </a:p>
          <a:p>
            <a:pPr marL="548640" lvl="1" indent="-274320">
              <a:spcBef>
                <a:spcPts val="0"/>
              </a:spcBef>
              <a:spcAft>
                <a:spcPts val="600"/>
              </a:spcAft>
              <a:buClr>
                <a:schemeClr val="accent1"/>
              </a:buClr>
              <a:tabLst>
                <a:tab pos="1770063" algn="l"/>
              </a:tabLst>
            </a:pPr>
            <a:r>
              <a:rPr lang="en-US" sz="1800" dirty="0">
                <a:solidFill>
                  <a:schemeClr val="tx1"/>
                </a:solidFill>
                <a:cs typeface="Segoe UI"/>
              </a:rPr>
              <a:t>Select Azure Defender for IoT</a:t>
            </a:r>
          </a:p>
          <a:p>
            <a:pPr marL="548640" lvl="1" indent="-274320">
              <a:spcBef>
                <a:spcPts val="0"/>
              </a:spcBef>
              <a:spcAft>
                <a:spcPts val="1200"/>
              </a:spcAft>
              <a:buClr>
                <a:schemeClr val="accent1"/>
              </a:buClr>
              <a:tabLst>
                <a:tab pos="1770063" algn="l"/>
              </a:tabLst>
            </a:pPr>
            <a:r>
              <a:rPr lang="en-US" sz="1800" dirty="0">
                <a:solidFill>
                  <a:schemeClr val="tx1"/>
                </a:solidFill>
                <a:cs typeface="Segoe UI"/>
              </a:rPr>
              <a:t>Select </a:t>
            </a:r>
            <a:r>
              <a:rPr lang="en-US" sz="1800" b="1" dirty="0">
                <a:solidFill>
                  <a:schemeClr val="tx1"/>
                </a:solidFill>
                <a:cs typeface="Segoe UI"/>
              </a:rPr>
              <a:t>Onboard subscription</a:t>
            </a:r>
          </a:p>
          <a:p>
            <a:pPr marL="274320" lvl="1" indent="-274320">
              <a:spcBef>
                <a:spcPts val="0"/>
              </a:spcBef>
              <a:spcAft>
                <a:spcPts val="600"/>
              </a:spcAft>
              <a:buClr>
                <a:schemeClr val="accent1"/>
              </a:buClr>
              <a:buFont typeface="+mj-lt"/>
              <a:buAutoNum type="arabicPeriod" startAt="2"/>
              <a:tabLst>
                <a:tab pos="1770063" algn="l"/>
              </a:tabLst>
            </a:pPr>
            <a:r>
              <a:rPr lang="en-US" sz="1800" dirty="0">
                <a:solidFill>
                  <a:schemeClr val="tx1"/>
                </a:solidFill>
                <a:latin typeface="+mj-lt"/>
                <a:cs typeface="Segoe UI"/>
              </a:rPr>
              <a:t>On board your Azure subscriptions </a:t>
            </a:r>
            <a:br>
              <a:rPr lang="en-US" sz="1800" dirty="0">
                <a:solidFill>
                  <a:schemeClr val="tx1"/>
                </a:solidFill>
                <a:latin typeface="+mj-lt"/>
                <a:cs typeface="Segoe UI"/>
              </a:rPr>
            </a:br>
            <a:r>
              <a:rPr lang="en-US" sz="1800" dirty="0">
                <a:solidFill>
                  <a:schemeClr val="tx1"/>
                </a:solidFill>
                <a:latin typeface="+mj-lt"/>
                <a:cs typeface="Segoe UI"/>
              </a:rPr>
              <a:t>to Defender for IoT</a:t>
            </a:r>
          </a:p>
          <a:p>
            <a:pPr marL="548640" lvl="2" indent="-274320">
              <a:spcBef>
                <a:spcPts val="0"/>
              </a:spcBef>
              <a:spcAft>
                <a:spcPts val="600"/>
              </a:spcAft>
              <a:buClr>
                <a:schemeClr val="accent1"/>
              </a:buClr>
              <a:tabLst>
                <a:tab pos="1770063" algn="l"/>
              </a:tabLst>
            </a:pPr>
            <a:r>
              <a:rPr lang="en-US" sz="1800" dirty="0">
                <a:solidFill>
                  <a:schemeClr val="tx1"/>
                </a:solidFill>
                <a:cs typeface="Segoe UI"/>
              </a:rPr>
              <a:t>On the Pricing page, select </a:t>
            </a:r>
            <a:br>
              <a:rPr lang="en-US" sz="1800" dirty="0">
                <a:solidFill>
                  <a:schemeClr val="tx1"/>
                </a:solidFill>
                <a:cs typeface="Segoe UI"/>
              </a:rPr>
            </a:br>
            <a:r>
              <a:rPr lang="en-US" sz="1800" dirty="0">
                <a:solidFill>
                  <a:schemeClr val="tx1"/>
                </a:solidFill>
                <a:cs typeface="Segoe UI"/>
              </a:rPr>
              <a:t>or create a subscription</a:t>
            </a:r>
          </a:p>
          <a:p>
            <a:pPr marL="548640" lvl="2" indent="-274320">
              <a:spcAft>
                <a:spcPts val="1200"/>
              </a:spcAft>
              <a:buClr>
                <a:schemeClr val="accent1"/>
              </a:buClr>
              <a:tabLst>
                <a:tab pos="1770063" algn="l"/>
              </a:tabLst>
            </a:pPr>
            <a:r>
              <a:rPr lang="en-US" sz="1800" dirty="0">
                <a:solidFill>
                  <a:schemeClr val="tx1"/>
                </a:solidFill>
                <a:cs typeface="Segoe UI"/>
              </a:rPr>
              <a:t>Add the number of committed devices</a:t>
            </a:r>
          </a:p>
          <a:p>
            <a:pPr marL="274320" lvl="1" indent="-274320">
              <a:spcAft>
                <a:spcPts val="1200"/>
              </a:spcAft>
              <a:buClr>
                <a:schemeClr val="accent1"/>
              </a:buClr>
              <a:buFont typeface="+mj-lt"/>
              <a:buAutoNum type="arabicPeriod" startAt="2"/>
              <a:tabLst>
                <a:tab pos="1770063" algn="l"/>
              </a:tabLst>
            </a:pPr>
            <a:r>
              <a:rPr lang="en-US" sz="1800" dirty="0">
                <a:solidFill>
                  <a:schemeClr val="tx1"/>
                </a:solidFill>
                <a:latin typeface="+mj-lt"/>
                <a:cs typeface="Segoe UI"/>
              </a:rPr>
              <a:t>Download an activation file for the </a:t>
            </a:r>
            <a:br>
              <a:rPr lang="en-US" sz="1800" dirty="0">
                <a:solidFill>
                  <a:schemeClr val="tx1"/>
                </a:solidFill>
                <a:latin typeface="+mj-lt"/>
                <a:cs typeface="Segoe UI"/>
              </a:rPr>
            </a:br>
            <a:r>
              <a:rPr lang="en-US" sz="1800" dirty="0">
                <a:solidFill>
                  <a:schemeClr val="tx1"/>
                </a:solidFill>
                <a:latin typeface="+mj-lt"/>
                <a:cs typeface="Segoe UI"/>
              </a:rPr>
              <a:t>on-premises management console</a:t>
            </a:r>
            <a:endParaRPr lang="en-US" sz="1800" dirty="0">
              <a:solidFill>
                <a:schemeClr val="tx1"/>
              </a:solidFill>
              <a:cs typeface="Segoe UI"/>
            </a:endParaRPr>
          </a:p>
        </p:txBody>
      </p:sp>
      <p:grpSp>
        <p:nvGrpSpPr>
          <p:cNvPr id="8" name="Group 7">
            <a:extLst>
              <a:ext uri="{FF2B5EF4-FFF2-40B4-BE49-F238E27FC236}">
                <a16:creationId xmlns:a16="http://schemas.microsoft.com/office/drawing/2014/main" id="{EA62A812-916B-40AC-9DFC-97C9C687F6DA}"/>
              </a:ext>
              <a:ext uri="{C183D7F6-B498-43B3-948B-1728B52AA6E4}">
                <adec:decorative xmlns:adec="http://schemas.microsoft.com/office/drawing/2017/decorative" val="1"/>
              </a:ext>
            </a:extLst>
          </p:cNvPr>
          <p:cNvGrpSpPr/>
          <p:nvPr/>
        </p:nvGrpSpPr>
        <p:grpSpPr>
          <a:xfrm>
            <a:off x="5544950" y="4634867"/>
            <a:ext cx="4374845" cy="1883561"/>
            <a:chOff x="5876925" y="4266193"/>
            <a:chExt cx="4374845" cy="1883561"/>
          </a:xfrm>
        </p:grpSpPr>
        <p:pic>
          <p:nvPicPr>
            <p:cNvPr id="7" name="Picture 6">
              <a:extLst>
                <a:ext uri="{FF2B5EF4-FFF2-40B4-BE49-F238E27FC236}">
                  <a16:creationId xmlns:a16="http://schemas.microsoft.com/office/drawing/2014/main" id="{652D7053-1E14-40DD-B45B-6040E108EB46}"/>
                </a:ext>
              </a:extLst>
            </p:cNvPr>
            <p:cNvPicPr>
              <a:picLocks noChangeAspect="1"/>
            </p:cNvPicPr>
            <p:nvPr/>
          </p:nvPicPr>
          <p:blipFill rotWithShape="1">
            <a:blip r:embed="rId5"/>
            <a:srcRect r="36290"/>
            <a:stretch/>
          </p:blipFill>
          <p:spPr>
            <a:xfrm>
              <a:off x="5876925" y="4266193"/>
              <a:ext cx="4374845" cy="1883561"/>
            </a:xfrm>
            <a:prstGeom prst="rect">
              <a:avLst/>
            </a:prstGeom>
            <a:effectLst>
              <a:outerShdw blurRad="190500" dist="50800" dir="2700000" algn="ctr" rotWithShape="0">
                <a:prstClr val="black">
                  <a:alpha val="25000"/>
                </a:prstClr>
              </a:outerShdw>
            </a:effectLst>
          </p:spPr>
        </p:pic>
        <p:sp>
          <p:nvSpPr>
            <p:cNvPr id="2" name="Rectangle: Rounded Corners 1">
              <a:extLst>
                <a:ext uri="{FF2B5EF4-FFF2-40B4-BE49-F238E27FC236}">
                  <a16:creationId xmlns:a16="http://schemas.microsoft.com/office/drawing/2014/main" id="{A2C4B9F8-0FC4-4CA1-BCB8-BA14BC6AD8F4}"/>
                </a:ext>
              </a:extLst>
            </p:cNvPr>
            <p:cNvSpPr/>
            <p:nvPr/>
          </p:nvSpPr>
          <p:spPr>
            <a:xfrm>
              <a:off x="6096000" y="5842390"/>
              <a:ext cx="553641" cy="13752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12863686"/>
      </p:ext>
    </p:extLst>
  </p:cSld>
  <p:clrMapOvr>
    <a:masterClrMapping/>
  </p:clrMapOvr>
  <mc:AlternateContent xmlns:mc="http://schemas.openxmlformats.org/markup-compatibility/2006" xmlns:p14="http://schemas.microsoft.com/office/powerpoint/2010/main">
    <mc:Choice Requires="p14">
      <p:transition spd="med" p14:dur="700" advTm="39825">
        <p:fade/>
      </p:transition>
    </mc:Choice>
    <mc:Fallback xmlns="">
      <p:transition spd="med" advTm="39825">
        <p:fade/>
      </p:transition>
    </mc:Fallback>
  </mc:AlternateContent>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FEF833E77C1E040887B548E8B06CD12" ma:contentTypeVersion="12" ma:contentTypeDescription="Create a new document." ma:contentTypeScope="" ma:versionID="0a59076f6f93d43cf0c56cdb1f7b3522">
  <xsd:schema xmlns:xsd="http://www.w3.org/2001/XMLSchema" xmlns:xs="http://www.w3.org/2001/XMLSchema" xmlns:p="http://schemas.microsoft.com/office/2006/metadata/properties" xmlns:ns2="9cbecdf4-fac9-4e9a-a0f1-f96760fcde70" xmlns:ns3="05645d63-7872-4b79-aa48-0cea12a8e6db" targetNamespace="http://schemas.microsoft.com/office/2006/metadata/properties" ma:root="true" ma:fieldsID="51fba62f23c78784fc127d939cb84e5b" ns2:_="" ns3:_="">
    <xsd:import namespace="9cbecdf4-fac9-4e9a-a0f1-f96760fcde70"/>
    <xsd:import namespace="05645d63-7872-4b79-aa48-0cea12a8e6db"/>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cbecdf4-fac9-4e9a-a0f1-f96760fcde7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5645d63-7872-4b79-aa48-0cea12a8e6db"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05645d63-7872-4b79-aa48-0cea12a8e6db">
      <UserInfo>
        <DisplayName>Henry Sierk (Aquent LLC)</DisplayName>
        <AccountId>16</AccountId>
        <AccountType/>
      </UserInfo>
      <UserInfo>
        <DisplayName>Amit Baron</DisplayName>
        <AccountId>27</AccountId>
        <AccountType/>
      </UserInfo>
      <UserInfo>
        <DisplayName>Kineret Lowy</DisplayName>
        <AccountId>10</AccountId>
        <AccountType/>
      </UserInfo>
      <UserInfo>
        <DisplayName>Dror Nachtigal</DisplayName>
        <AccountId>13</AccountId>
        <AccountType/>
      </UserInfo>
    </SharedWithUsers>
  </documentManagement>
</p:properties>
</file>

<file path=customXml/itemProps1.xml><?xml version="1.0" encoding="utf-8"?>
<ds:datastoreItem xmlns:ds="http://schemas.openxmlformats.org/officeDocument/2006/customXml" ds:itemID="{A912BEF1-620B-45E6-8B2C-0C544C08DECA}">
  <ds:schemaRefs>
    <ds:schemaRef ds:uri="http://schemas.microsoft.com/sharepoint/v3/contenttype/forms"/>
  </ds:schemaRefs>
</ds:datastoreItem>
</file>

<file path=customXml/itemProps2.xml><?xml version="1.0" encoding="utf-8"?>
<ds:datastoreItem xmlns:ds="http://schemas.openxmlformats.org/officeDocument/2006/customXml" ds:itemID="{BFFF5819-2EEA-4772-ACA3-8C906194476A}"/>
</file>

<file path=customXml/itemProps3.xml><?xml version="1.0" encoding="utf-8"?>
<ds:datastoreItem xmlns:ds="http://schemas.openxmlformats.org/officeDocument/2006/customXml" ds:itemID="{8B0DFC42-71AF-467D-8801-689154C5834D}">
  <ds:schemaRefs>
    <ds:schemaRef ds:uri="1296c7cb-08ce-4979-bfe6-75b1bb0cbc2a"/>
    <ds:schemaRef ds:uri="http://purl.org/dc/terms/"/>
    <ds:schemaRef ds:uri="http://schemas.openxmlformats.org/package/2006/metadata/core-properties"/>
    <ds:schemaRef ds:uri="http://schemas.microsoft.com/office/2006/documentManagement/types"/>
    <ds:schemaRef ds:uri="http://www.w3.org/XML/1998/namespace"/>
    <ds:schemaRef ds:uri="http://schemas.microsoft.com/office/infopath/2007/PartnerControls"/>
    <ds:schemaRef ds:uri="http://purl.org/dc/elements/1.1/"/>
    <ds:schemaRef ds:uri="8b87e529-f652-4486-aa63-5ef97540cd4c"/>
    <ds:schemaRef ds:uri="http://schemas.microsoft.com/office/2006/metadata/properties"/>
    <ds:schemaRef ds:uri="http://purl.org/dc/dcmitype/"/>
    <ds:schemaRef ds:uri="05645d63-7872-4b79-aa48-0cea12a8e6db"/>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7033</TotalTime>
  <Words>7327</Words>
  <Application>Microsoft Office PowerPoint</Application>
  <PresentationFormat>Widescreen</PresentationFormat>
  <Paragraphs>984</Paragraphs>
  <Slides>59</Slides>
  <Notes>57</Notes>
  <HiddenSlides>24</HiddenSlides>
  <MMClips>0</MMClips>
  <ScaleCrop>false</ScaleCrop>
  <HeadingPairs>
    <vt:vector size="4" baseType="variant">
      <vt:variant>
        <vt:lpstr>Theme</vt:lpstr>
      </vt:variant>
      <vt:variant>
        <vt:i4>2</vt:i4>
      </vt:variant>
      <vt:variant>
        <vt:lpstr>Slide Titles</vt:lpstr>
      </vt:variant>
      <vt:variant>
        <vt:i4>59</vt:i4>
      </vt:variant>
    </vt:vector>
  </HeadingPairs>
  <TitlesOfParts>
    <vt:vector size="61" baseType="lpstr">
      <vt:lpstr>White Template</vt:lpstr>
      <vt:lpstr>Office Theme</vt:lpstr>
      <vt:lpstr>Azure Defender for IoT</vt:lpstr>
      <vt:lpstr>Agenda</vt:lpstr>
      <vt:lpstr>Multiple deployment options</vt:lpstr>
      <vt:lpstr>How Azure Defender for IoT platform works</vt:lpstr>
      <vt:lpstr>Recommended Deployment Process</vt:lpstr>
      <vt:lpstr>Nine Step Deployment Process</vt:lpstr>
      <vt:lpstr>1. Identify the solution Infrastructure</vt:lpstr>
      <vt:lpstr>1. Network overview</vt:lpstr>
      <vt:lpstr>2. Register with Azure Defender for IoT</vt:lpstr>
      <vt:lpstr>2. Permissions</vt:lpstr>
      <vt:lpstr>3. Preparations &amp; Configurations</vt:lpstr>
      <vt:lpstr>PowerPoint Presentation</vt:lpstr>
      <vt:lpstr>Validation – PCAP Recording</vt:lpstr>
      <vt:lpstr>Validation</vt:lpstr>
      <vt:lpstr>Validation – PCAP Analysis</vt:lpstr>
      <vt:lpstr>Validation</vt:lpstr>
      <vt:lpstr>4. Install and set up the on-premises  management console</vt:lpstr>
      <vt:lpstr>PowerPoint Presentation</vt:lpstr>
      <vt:lpstr>5. On board a sensor to Azure portal</vt:lpstr>
      <vt:lpstr>PowerPoint Presentation</vt:lpstr>
      <vt:lpstr>6. Deployment - Install the sensor  </vt:lpstr>
      <vt:lpstr>PowerPoint Presentation</vt:lpstr>
      <vt:lpstr>6. Deployment – prerequisites</vt:lpstr>
      <vt:lpstr>PowerPoint Presentation</vt:lpstr>
      <vt:lpstr>6. Deployment – On board to platform GUI</vt:lpstr>
      <vt:lpstr>PowerPoint Presentation</vt:lpstr>
      <vt:lpstr>6. Deployment – Sign in and Activate</vt:lpstr>
      <vt:lpstr>PowerPoint Presentation</vt:lpstr>
      <vt:lpstr>On boarding to GUI - in case Network Reconfigure required</vt:lpstr>
      <vt:lpstr>On boarding to GUI - in case Network Reconfigure required</vt:lpstr>
      <vt:lpstr>Troubleshooting</vt:lpstr>
      <vt:lpstr>Troubleshooting</vt:lpstr>
      <vt:lpstr>6. Deployment - Connect sensors to an  on-premises management</vt:lpstr>
      <vt:lpstr>PowerPoint Presentation</vt:lpstr>
      <vt:lpstr>Deployment - Basic sanity checks</vt:lpstr>
      <vt:lpstr>Deployment - Basic sanity checks</vt:lpstr>
      <vt:lpstr>Deployment - Basic sanity checks</vt:lpstr>
      <vt:lpstr>Deployment - Basic sanity checks</vt:lpstr>
      <vt:lpstr>Configurations, fine Tuning, optimization </vt:lpstr>
      <vt:lpstr>Configurations, fine Tuning, optimization </vt:lpstr>
      <vt:lpstr>Configurations, fine Tuning, optimization </vt:lpstr>
      <vt:lpstr>Configurations, fine Tuning, optimization </vt:lpstr>
      <vt:lpstr>Configurations, fine Tuning, optimization </vt:lpstr>
      <vt:lpstr>Configurations, fine Tuning, optimization </vt:lpstr>
      <vt:lpstr>Configurations, fine Tuning, optimization </vt:lpstr>
      <vt:lpstr>Configurations, fine Tuning, optimization </vt:lpstr>
      <vt:lpstr>Asset detection - troubleshooting</vt:lpstr>
      <vt:lpstr>Asset detection - troubleshooting</vt:lpstr>
      <vt:lpstr>OPM - set up</vt:lpstr>
      <vt:lpstr>OPM - set up</vt:lpstr>
      <vt:lpstr>Business topology</vt:lpstr>
      <vt:lpstr>Business topology</vt:lpstr>
      <vt:lpstr>OPM - Define exclusion rules</vt:lpstr>
      <vt:lpstr>OPM - Define exclusion rules</vt:lpstr>
      <vt:lpstr>OPM - Define forwarding rules</vt:lpstr>
      <vt:lpstr>OPM - Define forwarding rules</vt:lpstr>
      <vt:lpstr>Active Directory Integration</vt:lpstr>
      <vt:lpstr>Active Directory Integration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Successful Deployment</dc:title>
  <dc:creator>adi weisberg</dc:creator>
  <cp:lastModifiedBy>Justin Mader</cp:lastModifiedBy>
  <cp:revision>297</cp:revision>
  <dcterms:created xsi:type="dcterms:W3CDTF">2020-08-26T20:43:31Z</dcterms:created>
  <dcterms:modified xsi:type="dcterms:W3CDTF">2021-03-22T19:26:38Z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2021-01-03T12:01:33Z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2d5f788b-6fb0-46ab-84d6-7c33d24f5b3d</vt:lpwstr>
  </property>
  <property fmtid="{D5CDD505-2E9C-101B-9397-08002B2CF9AE}" pid="8" name="MSIP_Label_f42aa342-8706-4288-bd11-ebb85995028c_ContentBits">
    <vt:lpwstr>0</vt:lpwstr>
  </property>
  <property fmtid="{D5CDD505-2E9C-101B-9397-08002B2CF9AE}" pid="9" name="ContentTypeId">
    <vt:lpwstr>0x010100DFEF833E77C1E040887B548E8B06CD12</vt:lpwstr>
  </property>
</Properties>
</file>

<file path=docProps/thumbnail.jpeg>
</file>